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notesMasterIdLst>
    <p:notesMasterId r:id="rId22"/>
  </p:notesMasterIdLst>
  <p:sldIdLst>
    <p:sldId id="256" r:id="rId2"/>
    <p:sldId id="276" r:id="rId3"/>
    <p:sldId id="258" r:id="rId4"/>
    <p:sldId id="285" r:id="rId5"/>
    <p:sldId id="259" r:id="rId6"/>
    <p:sldId id="278" r:id="rId7"/>
    <p:sldId id="261" r:id="rId8"/>
    <p:sldId id="273" r:id="rId9"/>
    <p:sldId id="263" r:id="rId10"/>
    <p:sldId id="277" r:id="rId11"/>
    <p:sldId id="262" r:id="rId12"/>
    <p:sldId id="287" r:id="rId13"/>
    <p:sldId id="265" r:id="rId14"/>
    <p:sldId id="286" r:id="rId15"/>
    <p:sldId id="267" r:id="rId16"/>
    <p:sldId id="288" r:id="rId17"/>
    <p:sldId id="268" r:id="rId18"/>
    <p:sldId id="274" r:id="rId19"/>
    <p:sldId id="269" r:id="rId20"/>
    <p:sldId id="275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F9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494949"/>
        </a:fontRef>
        <a:srgbClr val="49494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3D2"/>
          </a:solidFill>
        </a:fill>
      </a:tcStyle>
    </a:wholeTbl>
    <a:band2H>
      <a:tcTxStyle/>
      <a:tcStyle>
        <a:tcBdr/>
        <a:fill>
          <a:solidFill>
            <a:srgbClr val="FFEA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494949"/>
        </a:fontRef>
        <a:srgbClr val="49494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CBFE"/>
          </a:solidFill>
        </a:fill>
      </a:tcStyle>
    </a:wholeTbl>
    <a:band2H>
      <a:tcTxStyle/>
      <a:tcStyle>
        <a:tcBdr/>
        <a:fill>
          <a:solidFill>
            <a:srgbClr val="F0E7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494949"/>
        </a:fontRef>
        <a:srgbClr val="49494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D8F6"/>
          </a:solidFill>
        </a:fill>
      </a:tcStyle>
    </a:wholeTbl>
    <a:band2H>
      <a:tcTxStyle/>
      <a:tcStyle>
        <a:tcBdr/>
        <a:fill>
          <a:solidFill>
            <a:srgbClr val="E8EDF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94949"/>
        </a:fontRef>
        <a:srgbClr val="49494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494949"/>
        </a:fontRef>
        <a:srgbClr val="49494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94949"/>
              </a:solidFill>
              <a:prstDash val="solid"/>
              <a:round/>
            </a:ln>
          </a:top>
          <a:bottom>
            <a:ln w="25400" cap="flat">
              <a:solidFill>
                <a:srgbClr val="49494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94949"/>
              </a:solidFill>
              <a:prstDash val="solid"/>
              <a:round/>
            </a:ln>
          </a:top>
          <a:bottom>
            <a:ln w="25400" cap="flat">
              <a:solidFill>
                <a:srgbClr val="49494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94949"/>
        </a:fontRef>
        <a:srgbClr val="49494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CECE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9494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9494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9494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494949"/>
        </a:fontRef>
        <a:srgbClr val="494949"/>
      </a:tcTxStyle>
      <a:tcStyle>
        <a:tcBdr>
          <a:left>
            <a:ln w="12700" cap="flat">
              <a:solidFill>
                <a:srgbClr val="494949"/>
              </a:solidFill>
              <a:prstDash val="solid"/>
              <a:round/>
            </a:ln>
          </a:left>
          <a:right>
            <a:ln w="12700" cap="flat">
              <a:solidFill>
                <a:srgbClr val="494949"/>
              </a:solidFill>
              <a:prstDash val="solid"/>
              <a:round/>
            </a:ln>
          </a:right>
          <a:top>
            <a:ln w="12700" cap="flat">
              <a:solidFill>
                <a:srgbClr val="494949"/>
              </a:solidFill>
              <a:prstDash val="solid"/>
              <a:round/>
            </a:ln>
          </a:top>
          <a:bottom>
            <a:ln w="12700" cap="flat">
              <a:solidFill>
                <a:srgbClr val="494949"/>
              </a:solidFill>
              <a:prstDash val="solid"/>
              <a:round/>
            </a:ln>
          </a:bottom>
          <a:insideH>
            <a:ln w="12700" cap="flat">
              <a:solidFill>
                <a:srgbClr val="494949"/>
              </a:solidFill>
              <a:prstDash val="solid"/>
              <a:round/>
            </a:ln>
          </a:insideH>
          <a:insideV>
            <a:ln w="12700" cap="flat">
              <a:solidFill>
                <a:srgbClr val="494949"/>
              </a:solidFill>
              <a:prstDash val="solid"/>
              <a:round/>
            </a:ln>
          </a:insideV>
        </a:tcBdr>
        <a:fill>
          <a:solidFill>
            <a:srgbClr val="49494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494949"/>
        </a:fontRef>
        <a:srgbClr val="494949"/>
      </a:tcTxStyle>
      <a:tcStyle>
        <a:tcBdr>
          <a:left>
            <a:ln w="12700" cap="flat">
              <a:solidFill>
                <a:srgbClr val="494949"/>
              </a:solidFill>
              <a:prstDash val="solid"/>
              <a:round/>
            </a:ln>
          </a:left>
          <a:right>
            <a:ln w="12700" cap="flat">
              <a:solidFill>
                <a:srgbClr val="494949"/>
              </a:solidFill>
              <a:prstDash val="solid"/>
              <a:round/>
            </a:ln>
          </a:right>
          <a:top>
            <a:ln w="12700" cap="flat">
              <a:solidFill>
                <a:srgbClr val="494949"/>
              </a:solidFill>
              <a:prstDash val="solid"/>
              <a:round/>
            </a:ln>
          </a:top>
          <a:bottom>
            <a:ln w="12700" cap="flat">
              <a:solidFill>
                <a:srgbClr val="494949"/>
              </a:solidFill>
              <a:prstDash val="solid"/>
              <a:round/>
            </a:ln>
          </a:bottom>
          <a:insideH>
            <a:ln w="12700" cap="flat">
              <a:solidFill>
                <a:srgbClr val="494949"/>
              </a:solidFill>
              <a:prstDash val="solid"/>
              <a:round/>
            </a:ln>
          </a:insideH>
          <a:insideV>
            <a:ln w="12700" cap="flat">
              <a:solidFill>
                <a:srgbClr val="494949"/>
              </a:solidFill>
              <a:prstDash val="solid"/>
              <a:round/>
            </a:ln>
          </a:insideV>
        </a:tcBdr>
        <a:fill>
          <a:solidFill>
            <a:srgbClr val="494949">
              <a:alpha val="20000"/>
            </a:srgbClr>
          </a:solidFill>
        </a:fill>
      </a:tcStyle>
    </a:firstCol>
    <a:lastRow>
      <a:tcTxStyle b="on" i="off">
        <a:fontRef idx="minor">
          <a:srgbClr val="494949"/>
        </a:fontRef>
        <a:srgbClr val="494949"/>
      </a:tcTxStyle>
      <a:tcStyle>
        <a:tcBdr>
          <a:left>
            <a:ln w="12700" cap="flat">
              <a:solidFill>
                <a:srgbClr val="494949"/>
              </a:solidFill>
              <a:prstDash val="solid"/>
              <a:round/>
            </a:ln>
          </a:left>
          <a:right>
            <a:ln w="12700" cap="flat">
              <a:solidFill>
                <a:srgbClr val="494949"/>
              </a:solidFill>
              <a:prstDash val="solid"/>
              <a:round/>
            </a:ln>
          </a:right>
          <a:top>
            <a:ln w="50800" cap="flat">
              <a:solidFill>
                <a:srgbClr val="494949"/>
              </a:solidFill>
              <a:prstDash val="solid"/>
              <a:round/>
            </a:ln>
          </a:top>
          <a:bottom>
            <a:ln w="12700" cap="flat">
              <a:solidFill>
                <a:srgbClr val="494949"/>
              </a:solidFill>
              <a:prstDash val="solid"/>
              <a:round/>
            </a:ln>
          </a:bottom>
          <a:insideH>
            <a:ln w="12700" cap="flat">
              <a:solidFill>
                <a:srgbClr val="494949"/>
              </a:solidFill>
              <a:prstDash val="solid"/>
              <a:round/>
            </a:ln>
          </a:insideH>
          <a:insideV>
            <a:ln w="12700" cap="flat">
              <a:solidFill>
                <a:srgbClr val="494949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494949"/>
        </a:fontRef>
        <a:srgbClr val="494949"/>
      </a:tcTxStyle>
      <a:tcStyle>
        <a:tcBdr>
          <a:left>
            <a:ln w="12700" cap="flat">
              <a:solidFill>
                <a:srgbClr val="494949"/>
              </a:solidFill>
              <a:prstDash val="solid"/>
              <a:round/>
            </a:ln>
          </a:left>
          <a:right>
            <a:ln w="12700" cap="flat">
              <a:solidFill>
                <a:srgbClr val="494949"/>
              </a:solidFill>
              <a:prstDash val="solid"/>
              <a:round/>
            </a:ln>
          </a:right>
          <a:top>
            <a:ln w="12700" cap="flat">
              <a:solidFill>
                <a:srgbClr val="494949"/>
              </a:solidFill>
              <a:prstDash val="solid"/>
              <a:round/>
            </a:ln>
          </a:top>
          <a:bottom>
            <a:ln w="25400" cap="flat">
              <a:solidFill>
                <a:srgbClr val="494949"/>
              </a:solidFill>
              <a:prstDash val="solid"/>
              <a:round/>
            </a:ln>
          </a:bottom>
          <a:insideH>
            <a:ln w="12700" cap="flat">
              <a:solidFill>
                <a:srgbClr val="494949"/>
              </a:solidFill>
              <a:prstDash val="solid"/>
              <a:round/>
            </a:ln>
          </a:insideH>
          <a:insideV>
            <a:ln w="12700" cap="flat">
              <a:solidFill>
                <a:srgbClr val="494949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1"/>
  </p:normalViewPr>
  <p:slideViewPr>
    <p:cSldViewPr snapToGrid="0">
      <p:cViewPr varScale="1">
        <p:scale>
          <a:sx n="74" d="100"/>
          <a:sy n="74" d="100"/>
        </p:scale>
        <p:origin x="9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8" name="Shape 41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39" name="Shape 41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23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683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41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250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326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60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431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193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236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776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_19_1 (نسخة) 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35237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نص العنوان"/>
          <p:cNvSpPr txBox="1">
            <a:spLocks noGrp="1"/>
          </p:cNvSpPr>
          <p:nvPr>
            <p:ph type="title"/>
          </p:nvPr>
        </p:nvSpPr>
        <p:spPr>
          <a:xfrm>
            <a:off x="481425" y="290325"/>
            <a:ext cx="5975101" cy="51090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نص العنوان</a:t>
            </a:r>
          </a:p>
        </p:txBody>
      </p:sp>
      <p:sp>
        <p:nvSpPr>
          <p:cNvPr id="1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0520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49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09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699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76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59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94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987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404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69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5" name="منظمة التعاون الاسلامي  و دور دولة الكويت في التعايش الانساني"/>
          <p:cNvSpPr/>
          <p:nvPr/>
        </p:nvSpPr>
        <p:spPr>
          <a:xfrm>
            <a:off x="1891994" y="1496041"/>
            <a:ext cx="5360011" cy="237938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 defTabSz="457200">
              <a:defRPr sz="5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1"/>
            <a:r>
              <a:rPr sz="4000" dirty="0" err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منظمة</a:t>
            </a:r>
            <a:r>
              <a:rPr sz="4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sz="4000" dirty="0" err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التعاون</a:t>
            </a:r>
            <a:r>
              <a:rPr sz="4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KW" sz="4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</a:t>
            </a:r>
            <a:r>
              <a:rPr sz="4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KW" sz="4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sz="4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ar-SA" sz="4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الأجهزة التابعة لها</a:t>
            </a:r>
          </a:p>
          <a:p>
            <a:pPr rtl="1"/>
            <a:r>
              <a:rPr lang="ar-SA" sz="4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١-الدعوة لإنشاء منظمة تجمع الدول الاسلامية</a:t>
            </a:r>
            <a:r>
              <a:rPr sz="40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4CB73C-7A98-594A-83AA-43B4ECD32F77}"/>
              </a:ext>
            </a:extLst>
          </p:cNvPr>
          <p:cNvSpPr txBox="1"/>
          <p:nvPr/>
        </p:nvSpPr>
        <p:spPr>
          <a:xfrm>
            <a:off x="0" y="4230239"/>
            <a:ext cx="301142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400" b="1" i="0" u="none" strike="noStrike" cap="none" spc="0" normalizeH="0" baseline="0" dirty="0" err="1">
                <a:ln>
                  <a:noFill/>
                </a:ln>
                <a:solidFill>
                  <a:srgbClr val="494949"/>
                </a:solidFill>
                <a:effectLst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أ.انفال</a:t>
            </a:r>
            <a:r>
              <a:rPr kumimoji="0" lang="ar-SA" sz="2400" b="1" i="0" u="none" strike="noStrike" cap="none" spc="0" normalizeH="0" baseline="0" dirty="0">
                <a:ln>
                  <a:noFill/>
                </a:ln>
                <a:solidFill>
                  <a:srgbClr val="494949"/>
                </a:solidFill>
                <a:effectLst/>
                <a:uFillTx/>
                <a:latin typeface="Sakkal Majalla" panose="02000000000000000000" pitchFamily="2" charset="-78"/>
                <a:cs typeface="Sakkal Majalla" panose="02000000000000000000" pitchFamily="2" charset="-78"/>
                <a:sym typeface="Arial"/>
              </a:rPr>
              <a:t> القلاف</a:t>
            </a:r>
            <a:endParaRPr kumimoji="0" lang="en-KW" sz="2400" b="1" i="0" u="none" strike="noStrike" cap="none" spc="0" normalizeH="0" baseline="0" dirty="0">
              <a:ln>
                <a:noFill/>
              </a:ln>
              <a:solidFill>
                <a:srgbClr val="494949"/>
              </a:solidFill>
              <a:effectLst/>
              <a:uFillTx/>
              <a:latin typeface="Sakkal Majalla" panose="02000000000000000000" pitchFamily="2" charset="-78"/>
              <a:cs typeface="Sakkal Majalla" panose="02000000000000000000" pitchFamily="2" charset="-78"/>
              <a:sym typeface="Arial"/>
            </a:endParaRPr>
          </a:p>
        </p:txBody>
      </p:sp>
      <p:pic>
        <p:nvPicPr>
          <p:cNvPr id="4" name="Picture 3" descr="A picture containing graphics, font, text, clipart&#10;&#10;Description automatically generated">
            <a:extLst>
              <a:ext uri="{FF2B5EF4-FFF2-40B4-BE49-F238E27FC236}">
                <a16:creationId xmlns:a16="http://schemas.microsoft.com/office/drawing/2014/main" id="{E3A23BCD-5F03-3774-018C-2D21007BDD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35" y="500331"/>
            <a:ext cx="995103" cy="5493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CA93813B-C5F8-4C30-B8F8-1A291E2BA381-L0-001.jpeg" descr="CA93813B-C5F8-4C30-B8F8-1A291E2BA381-L0-001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8484" y="229990"/>
            <a:ext cx="8687032" cy="46835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1" name="وسيلة شرح"/>
          <p:cNvSpPr/>
          <p:nvPr/>
        </p:nvSpPr>
        <p:spPr>
          <a:xfrm>
            <a:off x="995864" y="467071"/>
            <a:ext cx="7435851" cy="2418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" y="0"/>
                </a:moveTo>
                <a:cubicBezTo>
                  <a:pt x="83" y="0"/>
                  <a:pt x="0" y="254"/>
                  <a:pt x="0" y="567"/>
                </a:cubicBezTo>
                <a:lnTo>
                  <a:pt x="0" y="13410"/>
                </a:lnTo>
                <a:cubicBezTo>
                  <a:pt x="0" y="13723"/>
                  <a:pt x="83" y="13977"/>
                  <a:pt x="184" y="13977"/>
                </a:cubicBezTo>
                <a:lnTo>
                  <a:pt x="10398" y="13977"/>
                </a:lnTo>
                <a:lnTo>
                  <a:pt x="10951" y="21600"/>
                </a:lnTo>
                <a:lnTo>
                  <a:pt x="11504" y="13977"/>
                </a:lnTo>
                <a:lnTo>
                  <a:pt x="21416" y="13977"/>
                </a:lnTo>
                <a:cubicBezTo>
                  <a:pt x="21517" y="13977"/>
                  <a:pt x="21600" y="13723"/>
                  <a:pt x="21600" y="13410"/>
                </a:cubicBezTo>
                <a:lnTo>
                  <a:pt x="21600" y="567"/>
                </a:lnTo>
                <a:cubicBezTo>
                  <a:pt x="21600" y="254"/>
                  <a:pt x="21517" y="0"/>
                  <a:pt x="21416" y="0"/>
                </a:cubicBezTo>
                <a:lnTo>
                  <a:pt x="184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3">
                <a:satOff val="-24877"/>
                <a:lumOff val="-11450"/>
              </a:schemeClr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72" name="منظمة التعاون الاسلامي هي منظمة تضم في عضويتها ٥٧ دولة اسلامية مستقله"/>
          <p:cNvSpPr/>
          <p:nvPr/>
        </p:nvSpPr>
        <p:spPr>
          <a:xfrm>
            <a:off x="1017371" y="573500"/>
            <a:ext cx="7414344" cy="1360536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457200">
              <a:defRPr sz="42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1">
              <a:defRPr/>
            </a:pP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منظمة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التعاون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الاسلامي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هي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منظمة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تضم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في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عضويتها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٥٧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دولة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اسلامية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مستقله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2573919B-F78C-4909-9087-5C875AA9D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" b="90000" l="10000" r="90000">
                        <a14:foregroundMark x1="72429" y1="27750" x2="72429" y2="27750"/>
                        <a14:foregroundMark x1="64286" y1="33500" x2="64714" y2="42000"/>
                        <a14:foregroundMark x1="63143" y1="29750" x2="60714" y2="29500"/>
                        <a14:foregroundMark x1="69286" y1="10250" x2="59429" y2="8000"/>
                        <a14:foregroundMark x1="56000" y1="3750" x2="59286" y2="750"/>
                      </a14:backgroundRemoval>
                    </a14:imgEffect>
                  </a14:imgLayer>
                </a14:imgProps>
              </a:ext>
            </a:extLst>
          </a:blip>
          <a:srcRect l="38040" r="13162" b="20573"/>
          <a:stretch/>
        </p:blipFill>
        <p:spPr>
          <a:xfrm>
            <a:off x="85060" y="1854191"/>
            <a:ext cx="3253563" cy="3026153"/>
          </a:xfrm>
          <a:prstGeom prst="rect">
            <a:avLst/>
          </a:prstGeom>
        </p:spPr>
      </p:pic>
      <p:sp>
        <p:nvSpPr>
          <p:cNvPr id="5" name="منظمة التعاون الاسلامي هي منظمة تضم في عضويتها ٥٧ دولة اسلامية مستقله">
            <a:extLst>
              <a:ext uri="{FF2B5EF4-FFF2-40B4-BE49-F238E27FC236}">
                <a16:creationId xmlns:a16="http://schemas.microsoft.com/office/drawing/2014/main" id="{2ADD11FE-AA61-4499-864F-F13CDC0BAC3F}"/>
              </a:ext>
            </a:extLst>
          </p:cNvPr>
          <p:cNvSpPr/>
          <p:nvPr/>
        </p:nvSpPr>
        <p:spPr>
          <a:xfrm>
            <a:off x="2947719" y="2313360"/>
            <a:ext cx="5874900" cy="265585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457200">
              <a:defRPr sz="42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0">
              <a:defRPr/>
            </a:pPr>
            <a:r>
              <a:rPr sz="32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منظمة</a:t>
            </a:r>
            <a:r>
              <a:rPr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sz="32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التعاون</a:t>
            </a:r>
            <a:r>
              <a:rPr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sz="32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الاسلامي</a:t>
            </a:r>
            <a:r>
              <a:rPr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تسمى سابقا منظمة المؤتمر الإسلامي و تم تغيير مسماها الى المسمى الحالي عام 2011</a:t>
            </a:r>
            <a:endParaRPr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2CF83B4-6289-BF7C-19EB-BDA1F5BD4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68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7895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5" name="صورة" descr="صورة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108531" y="63598"/>
            <a:ext cx="1328072" cy="942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6" name="IMG_8214.png" descr="IMG_8214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07045" y="25672"/>
            <a:ext cx="1427392" cy="1018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7" name="صورة" descr="صورة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267286" y="10934"/>
            <a:ext cx="1598511" cy="1048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8" name="صورة" descr="صورة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025145" y="35391"/>
            <a:ext cx="1608682" cy="999099"/>
          </a:xfrm>
          <a:prstGeom prst="rect">
            <a:avLst/>
          </a:prstGeom>
          <a:ln w="12700">
            <a:miter lim="400000"/>
          </a:ln>
        </p:spPr>
      </p:pic>
      <p:sp>
        <p:nvSpPr>
          <p:cNvPr id="4209" name="سورينام"/>
          <p:cNvSpPr txBox="1"/>
          <p:nvPr/>
        </p:nvSpPr>
        <p:spPr>
          <a:xfrm>
            <a:off x="7205037" y="982618"/>
            <a:ext cx="1471624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defRPr sz="4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0">
              <a:defRPr/>
            </a:pPr>
            <a:r>
              <a:t>سورينام</a:t>
            </a:r>
          </a:p>
        </p:txBody>
      </p:sp>
      <p:sp>
        <p:nvSpPr>
          <p:cNvPr id="4210" name="ألبانيا"/>
          <p:cNvSpPr txBox="1"/>
          <p:nvPr/>
        </p:nvSpPr>
        <p:spPr>
          <a:xfrm>
            <a:off x="5561290" y="1068870"/>
            <a:ext cx="1010504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defRPr sz="4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0">
              <a:defRPr/>
            </a:pPr>
            <a:r>
              <a:t>ألبانيا</a:t>
            </a:r>
          </a:p>
        </p:txBody>
      </p:sp>
      <p:sp>
        <p:nvSpPr>
          <p:cNvPr id="4211" name="السنغال"/>
          <p:cNvSpPr txBox="1"/>
          <p:nvPr/>
        </p:nvSpPr>
        <p:spPr>
          <a:xfrm>
            <a:off x="2974743" y="1068870"/>
            <a:ext cx="1595647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defRPr sz="4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0">
              <a:defRPr/>
            </a:pPr>
            <a:r>
              <a:t>السنغال </a:t>
            </a:r>
          </a:p>
        </p:txBody>
      </p:sp>
      <p:sp>
        <p:nvSpPr>
          <p:cNvPr id="4212" name="كازاخستان"/>
          <p:cNvSpPr txBox="1"/>
          <p:nvPr/>
        </p:nvSpPr>
        <p:spPr>
          <a:xfrm>
            <a:off x="465408" y="1068870"/>
            <a:ext cx="1910666" cy="60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defRPr sz="4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0">
              <a:defRPr/>
            </a:pPr>
            <a:r>
              <a:t>كازاخستان</a:t>
            </a:r>
          </a:p>
        </p:txBody>
      </p:sp>
      <p:pic>
        <p:nvPicPr>
          <p:cNvPr id="4213" name="F9AE0444-75E9-44C1-90E1-FE5D944158F0-L0-001.jpeg" descr="F9AE0444-75E9-44C1-90E1-FE5D944158F0-L0-001.jpeg"/>
          <p:cNvPicPr>
            <a:picLocks/>
          </p:cNvPicPr>
          <p:nvPr/>
        </p:nvPicPr>
        <p:blipFill rotWithShape="1">
          <a:blip r:embed="rId6"/>
          <a:srcRect l="18389" r="11891"/>
          <a:stretch/>
        </p:blipFill>
        <p:spPr>
          <a:xfrm>
            <a:off x="361507" y="1733081"/>
            <a:ext cx="8272320" cy="41467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0C917B9-8A61-4C2A-A2D0-EE70975CDE04}"/>
              </a:ext>
            </a:extLst>
          </p:cNvPr>
          <p:cNvSpPr txBox="1"/>
          <p:nvPr/>
        </p:nvSpPr>
        <p:spPr>
          <a:xfrm>
            <a:off x="5911702" y="2387085"/>
            <a:ext cx="797442" cy="369330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1800" b="1" i="0" u="none" strike="noStrike" cap="none" spc="0" normalizeH="0" baseline="0" dirty="0">
                <a:ln>
                  <a:noFill/>
                </a:ln>
                <a:solidFill>
                  <a:srgbClr val="494949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اسيا 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494949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30658B5-6C1A-439E-9BEB-E51CE70F2674}"/>
              </a:ext>
            </a:extLst>
          </p:cNvPr>
          <p:cNvSpPr txBox="1"/>
          <p:nvPr/>
        </p:nvSpPr>
        <p:spPr>
          <a:xfrm>
            <a:off x="3792603" y="3993534"/>
            <a:ext cx="797442" cy="369330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1800" b="1" i="0" u="none" strike="noStrike" cap="none" spc="0" normalizeH="0" baseline="0" dirty="0">
                <a:ln>
                  <a:noFill/>
                </a:ln>
                <a:solidFill>
                  <a:srgbClr val="494949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افريقيا 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494949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8E99223-EF35-411E-8062-4B15255EC3E8}"/>
              </a:ext>
            </a:extLst>
          </p:cNvPr>
          <p:cNvSpPr txBox="1"/>
          <p:nvPr/>
        </p:nvSpPr>
        <p:spPr>
          <a:xfrm>
            <a:off x="3532837" y="2302098"/>
            <a:ext cx="797442" cy="369330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1800" b="1" i="0" u="none" strike="noStrike" cap="none" spc="0" normalizeH="0" baseline="0" dirty="0">
                <a:ln>
                  <a:noFill/>
                </a:ln>
                <a:solidFill>
                  <a:srgbClr val="494949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اوروبا 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494949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60FB6E2-7B83-4FFF-9269-180CE2D46622}"/>
              </a:ext>
            </a:extLst>
          </p:cNvPr>
          <p:cNvSpPr txBox="1"/>
          <p:nvPr/>
        </p:nvSpPr>
        <p:spPr>
          <a:xfrm>
            <a:off x="707045" y="4325900"/>
            <a:ext cx="797442" cy="646329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1800" b="1" i="0" u="none" strike="noStrike" cap="none" spc="0" normalizeH="0" baseline="0" dirty="0">
                <a:ln>
                  <a:noFill/>
                </a:ln>
                <a:solidFill>
                  <a:srgbClr val="494949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أمريكا </a:t>
            </a: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KW" sz="1800" b="1" dirty="0"/>
              <a:t>الجنوبية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494949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-0.04568 L 0.01407 -0.04568 L 0.29775 -0.35802 C 0.30608 -0.36697 0.31545 -0.37345 0.32448 -0.38086 C 0.40851 -0.44753 0.35591 -0.40617 0.41632 -0.44691 C 0.42605 -0.45339 0.43542 -0.46203 0.44532 -0.46759 C 0.46181 -0.47654 0.47882 -0.48179 0.49532 -0.49043 C 0.5007 -0.4929 0.50608 -0.49629 0.51164 -0.49845 C 0.51667 -0.50061 0.5217 -0.50123 0.52674 -0.50277 C 0.53559 -0.50524 0.54462 -0.50771 0.55348 -0.51111 C 0.56007 -0.51327 0.58282 -0.52129 0.58594 -0.52345 C 0.58907 -0.5253 0.59219 -0.52808 0.59532 -0.52963 C 0.5967 -0.53024 0.61198 -0.53364 0.61285 -0.53364 C 0.61424 -0.53426 0.61598 -0.53487 0.61736 -0.5358 C 0.62483 -0.54012 0.62101 -0.53919 0.62674 -0.54197 C 0.6283 -0.5429 0.62986 -0.5429 0.63143 -0.54413 C 0.63299 -0.54506 0.63438 -0.54722 0.63594 -0.54814 C 0.6375 -0.54907 0.63907 -0.54938 0.64063 -0.5503 C 0.64184 -0.55092 0.64306 -0.55154 0.6441 -0.55216 C 0.64532 -0.5537 0.64653 -0.55493 0.64757 -0.55648 C 0.66198 -0.575 0.65226 -0.56327 0.66042 -0.57284 C 0.66198 -0.57716 0.66302 -0.58179 0.66511 -0.58549 C 0.66632 -0.58734 0.66754 -0.58919 0.66858 -0.59166 C 0.66962 -0.59413 0.67014 -0.59722 0.67084 -0.6 C 0.67448 -0.61142 0.67431 -0.60987 0.679 -0.62037 C 0.68091 -0.63395 0.679 -0.62438 0.68368 -0.63703 C 0.68941 -0.65247 0.68455 -0.64259 0.69063 -0.6537 C 0.6967 -0.68055 0.68907 -0.6503 0.69653 -0.67006 C 0.69723 -0.67191 0.69705 -0.67438 0.69757 -0.67623 C 0.70191 -0.6929 0.70087 -0.6895 0.70573 -0.70123 C 0.70625 -0.70308 0.70625 -0.70555 0.70695 -0.7074 C 0.70747 -0.70895 0.70886 -0.70987 0.7092 -0.71142 C 0.71042 -0.71543 0.71042 -0.72006 0.71164 -0.72376 C 0.71233 -0.72654 0.7132 -0.72932 0.71389 -0.7321 C 0.71476 -0.73611 0.71511 -0.74074 0.71632 -0.74444 C 0.71771 -0.75 0.71997 -0.75524 0.72084 -0.76111 C 0.7224 -0.7716 0.72153 -0.76666 0.72327 -0.77561 C 0.72466 -0.7929 0.72431 -0.78518 0.72431 -0.79814 L 0.72431 -0.79814 " pathEditMode="relative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4 -0.00586 L 0.02014 -0.00586 C 0.05764 -0.02993 0.02379 -0.00617 0.04219 -0.02253 C 0.04392 -0.02407 0.04618 -0.025 0.04792 -0.02654 C 0.04965 -0.02839 0.05104 -0.03086 0.05261 -0.03302 C 0.05486 -0.0358 0.05712 -0.03889 0.05955 -0.04105 C 0.06406 -0.04568 0.06875 -0.05 0.07361 -0.0537 C 0.07969 -0.05833 0.08629 -0.06203 0.09219 -0.0679 C 0.11979 -0.09629 0.07986 -0.05493 0.10833 -0.08673 C 0.11181 -0.09043 0.11545 -0.09321 0.11892 -0.09691 C 0.1217 -0.1 0.12413 -0.10401 0.12708 -0.1074 C 0.13056 -0.11111 0.14479 -0.12438 0.15017 -0.1321 C 0.15191 -0.13456 0.1533 -0.13765 0.15486 -0.14043 C 0.15677 -0.14321 0.15903 -0.14537 0.16077 -0.14876 C 0.17031 -0.16574 0.16094 -0.1537 0.16892 -0.16296 C 0.17969 -0.19506 0.16511 -0.15493 0.17691 -0.17963 C 0.17813 -0.1821 0.17847 -0.18518 0.17934 -0.18796 C 0.18004 -0.19012 0.1809 -0.19197 0.1816 -0.19413 C 0.18872 -0.21389 0.18212 -0.19629 0.1875 -0.21049 C 0.18976 -0.22654 0.18715 -0.21142 0.19219 -0.22932 C 0.19306 -0.2324 0.19358 -0.23611 0.19445 -0.2395 C 0.19705 -0.25031 0.1967 -0.2466 0.20017 -0.25802 C 0.20156 -0.26234 0.20261 -0.26635 0.20365 -0.27068 C 0.20417 -0.27253 0.20434 -0.27469 0.20486 -0.27685 C 0.20712 -0.28395 0.21042 -0.28981 0.21181 -0.29753 C 0.21372 -0.30679 0.21233 -0.30185 0.21649 -0.31173 C 0.21771 -0.3179 0.21788 -0.32037 0.21997 -0.32623 C 0.22101 -0.32932 0.2224 -0.33179 0.22344 -0.33456 C 0.22431 -0.33673 0.225 -0.33889 0.22587 -0.34074 C 0.22882 -0.35648 0.22483 -0.33703 0.22934 -0.35308 C 0.22986 -0.35524 0.23056 -0.35926 0.23056 -0.35926 L 0.23056 -0.35926 " pathEditMode="relative" ptsTypes="AAAAAAAAAAAAAAAAAAAAAAAAAAAAAA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1451 L 0.00209 -0.01451 C 0.00157 -0.03056 0.00139 -0.0463 0.00087 -0.06235 C 0.0007 -0.06852 -3.33333E-6 -0.0747 -0.00034 -0.08087 C -0.00121 -0.09661 -0.00208 -0.11235 -0.0026 -0.1284 C -0.00555 -0.19723 -0.0033 -0.16575 -0.0085 -0.22346 C -0.00885 -0.23241 -0.0092 -0.24136 -0.00972 -0.25031 C -0.01041 -0.27037 -0.01093 -0.29013 -0.01198 -0.31019 C -0.01267 -0.32593 -0.01354 -0.34198 -0.01423 -0.35772 C -0.0151 -0.37531 -0.01632 -0.40371 -0.0177 -0.41976 C -0.021 -0.45371 -0.01718 -0.41791 -0.02014 -0.43828 C -0.02187 -0.45031 -0.02083 -0.44815 -0.02239 -0.46112 C -0.02309 -0.46667 -0.02413 -0.47192 -0.02482 -0.47747 C -0.02534 -0.48241 -0.02552 -0.48735 -0.02586 -0.49198 C -0.02673 -0.50433 -0.02743 -0.51698 -0.0283 -0.52933 C -0.03229 -0.58612 -0.02621 -0.49846 -0.03055 -0.56636 C -0.03125 -0.57747 -0.03298 -0.59939 -0.03298 -0.59939 C -0.03333 -0.6105 -0.0335 -0.62161 -0.03402 -0.63272 C -0.03455 -0.64167 -0.03541 -0.64877 -0.03645 -0.65741 C -0.0368 -0.66698 -0.0368 -0.67686 -0.0375 -0.68642 C -0.03871 -0.69939 -0.03767 -0.69877 -0.04097 -0.69877 L -0.04097 -0.70062 " pathEditMode="relative" ptsTypes="AAAAAAAAAAAAAAAAAAAA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74 -0.01019 L -0.02274 -0.01019 C -0.02638 -0.01235 -0.02986 -0.01389 -0.03333 -0.01667 C -0.06562 -0.04167 -0.00659 -0.00247 -0.05538 -0.03519 C -0.07517 -0.04846 -0.06597 -0.03981 -0.09027 -0.0537 C -0.09895 -0.05864 -0.10711 -0.06574 -0.11579 -0.07037 C -0.13472 -0.07963 -0.15364 -0.08858 -0.17274 -0.09506 C -0.1809 -0.09784 -0.18923 -0.09969 -0.19722 -0.1034 C -0.20711 -0.10802 -0.21649 -0.11512 -0.22621 -0.11975 C -0.23437 -0.12346 -0.24253 -0.125 -0.25069 -0.12809 C -0.26007 -0.13179 -0.26927 -0.13673 -0.27864 -0.14043 C -0.31857 -0.15617 -0.2967 -0.14691 -0.32968 -0.15494 C -0.3368 -0.15679 -0.34375 -0.15957 -0.35069 -0.16111 C -0.35763 -0.16296 -0.36458 -0.16327 -0.37152 -0.16543 C -0.37743 -0.16698 -0.38316 -0.16975 -0.38906 -0.1716 C -0.39947 -0.17469 -0.40989 -0.17685 -0.42048 -0.17963 C -0.42517 -0.18117 -0.43437 -0.18395 -0.43437 -0.18395 C -0.43819 -0.18735 -0.44201 -0.19105 -0.446 -0.19414 C -0.46458 -0.20895 -0.45104 -0.19568 -0.47048 -0.21265 C -0.47326 -0.21543 -0.47586 -0.21852 -0.47847 -0.22099 C -0.48246 -0.22469 -0.4901 -0.23148 -0.4901 -0.23148 C -0.49253 -0.25247 -0.4901 -0.23302 -0.49253 -0.24784 C -0.49392 -0.25679 -0.49357 -0.25679 -0.49479 -0.26667 C -0.49513 -0.26944 -0.49566 -0.27191 -0.496 -0.27469 C -0.49652 -0.27901 -0.4967 -0.28302 -0.49722 -0.28704 C -0.49791 -0.29414 -0.49861 -0.30093 -0.49947 -0.30772 C -0.50121 -0.3216 -0.5 -0.3108 -0.50295 -0.32654 C -0.50347 -0.32901 -0.50347 -0.3321 -0.50416 -0.33457 C -0.50538 -0.3392 -0.50885 -0.34722 -0.50885 -0.34722 C -0.5092 -0.34907 -0.50937 -0.35154 -0.50989 -0.3534 C -0.51197 -0.35926 -0.51684 -0.36975 -0.51684 -0.36975 C -0.51736 -0.37191 -0.51736 -0.37438 -0.51805 -0.37593 C -0.51979 -0.37994 -0.52187 -0.38302 -0.52395 -0.38642 C -0.525 -0.38827 -0.52638 -0.39012 -0.52743 -0.39259 C -0.52847 -0.39537 -0.52934 -0.39846 -0.5309 -0.40093 C -0.53298 -0.40401 -0.53593 -0.40556 -0.53784 -0.40895 C -0.53854 -0.41049 -0.53923 -0.41235 -0.5401 -0.41327 C -0.54114 -0.4142 -0.54357 -0.41512 -0.54357 -0.41512 L -0.54357 -0.41512 " pathEditMode="relative" ptsTypes="AAAAAAAAAAAAAAAAAAAAAAAAAAAAAAAAAAAAA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AA50E61-E728-46ED-00BD-00EC1BD7E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8311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6" name="موقع منظمة التعاون الاسلامي"/>
          <p:cNvSpPr/>
          <p:nvPr/>
        </p:nvSpPr>
        <p:spPr>
          <a:xfrm>
            <a:off x="386577" y="45151"/>
            <a:ext cx="7791696" cy="98857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457200">
              <a:defRPr sz="5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موقع منظمة التعاون الاسلامي </a:t>
            </a:r>
          </a:p>
        </p:txBody>
      </p:sp>
      <p:sp>
        <p:nvSpPr>
          <p:cNvPr id="9" name="القاهرة">
            <a:extLst>
              <a:ext uri="{FF2B5EF4-FFF2-40B4-BE49-F238E27FC236}">
                <a16:creationId xmlns:a16="http://schemas.microsoft.com/office/drawing/2014/main" id="{99C7C5A2-BDB0-40A2-A0A5-A31A31BD6C4F}"/>
              </a:ext>
            </a:extLst>
          </p:cNvPr>
          <p:cNvSpPr/>
          <p:nvPr/>
        </p:nvSpPr>
        <p:spPr>
          <a:xfrm>
            <a:off x="386577" y="1371683"/>
            <a:ext cx="1346530" cy="632278"/>
          </a:xfrm>
          <a:prstGeom prst="bevel">
            <a:avLst>
              <a:gd name="adj" fmla="val 18499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2000" b="1" i="0" u="none" strike="noStrike" cap="none" spc="0" normalizeH="0" baseline="0" dirty="0">
                <a:ln>
                  <a:noFill/>
                </a:ln>
                <a:solidFill>
                  <a:srgbClr val="494949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القاهرة 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494949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جدة">
            <a:extLst>
              <a:ext uri="{FF2B5EF4-FFF2-40B4-BE49-F238E27FC236}">
                <a16:creationId xmlns:a16="http://schemas.microsoft.com/office/drawing/2014/main" id="{DBED592F-15B2-4312-A3B5-2241A4956BF9}"/>
              </a:ext>
            </a:extLst>
          </p:cNvPr>
          <p:cNvSpPr/>
          <p:nvPr/>
        </p:nvSpPr>
        <p:spPr>
          <a:xfrm>
            <a:off x="386577" y="2805382"/>
            <a:ext cx="1346530" cy="632278"/>
          </a:xfrm>
          <a:prstGeom prst="bevel">
            <a:avLst>
              <a:gd name="adj" fmla="val 18499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KW" sz="2000" b="1" dirty="0"/>
              <a:t>جدة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494949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الدوحة">
            <a:extLst>
              <a:ext uri="{FF2B5EF4-FFF2-40B4-BE49-F238E27FC236}">
                <a16:creationId xmlns:a16="http://schemas.microsoft.com/office/drawing/2014/main" id="{2B529616-F0B9-428E-9C1B-8AC04BDC05BE}"/>
              </a:ext>
            </a:extLst>
          </p:cNvPr>
          <p:cNvSpPr/>
          <p:nvPr/>
        </p:nvSpPr>
        <p:spPr>
          <a:xfrm>
            <a:off x="386577" y="3596643"/>
            <a:ext cx="1346530" cy="632278"/>
          </a:xfrm>
          <a:prstGeom prst="bevel">
            <a:avLst>
              <a:gd name="adj" fmla="val 18499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KW" sz="2000" b="1" dirty="0"/>
              <a:t>الدوحة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494949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الكويت">
            <a:extLst>
              <a:ext uri="{FF2B5EF4-FFF2-40B4-BE49-F238E27FC236}">
                <a16:creationId xmlns:a16="http://schemas.microsoft.com/office/drawing/2014/main" id="{49DF65A7-45B7-4DFB-A05E-EA6461B6A1BC}"/>
              </a:ext>
            </a:extLst>
          </p:cNvPr>
          <p:cNvSpPr/>
          <p:nvPr/>
        </p:nvSpPr>
        <p:spPr>
          <a:xfrm>
            <a:off x="386577" y="4380697"/>
            <a:ext cx="1346530" cy="632278"/>
          </a:xfrm>
          <a:prstGeom prst="bevel">
            <a:avLst>
              <a:gd name="adj" fmla="val 18499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KW" sz="2000" b="1" dirty="0"/>
              <a:t>الكويت</a:t>
            </a:r>
            <a:r>
              <a:rPr kumimoji="0" lang="ar-KW" sz="2000" b="1" i="0" u="none" strike="noStrike" cap="none" spc="0" normalizeH="0" baseline="0" dirty="0">
                <a:ln>
                  <a:noFill/>
                </a:ln>
                <a:solidFill>
                  <a:srgbClr val="494949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494949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ابوظبي">
            <a:extLst>
              <a:ext uri="{FF2B5EF4-FFF2-40B4-BE49-F238E27FC236}">
                <a16:creationId xmlns:a16="http://schemas.microsoft.com/office/drawing/2014/main" id="{09C26573-A511-407F-B6B1-05521CD2A09B}"/>
              </a:ext>
            </a:extLst>
          </p:cNvPr>
          <p:cNvSpPr/>
          <p:nvPr/>
        </p:nvSpPr>
        <p:spPr>
          <a:xfrm>
            <a:off x="386577" y="2074933"/>
            <a:ext cx="1346530" cy="632278"/>
          </a:xfrm>
          <a:prstGeom prst="bevel">
            <a:avLst>
              <a:gd name="adj" fmla="val 18499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2000" b="1" i="0" u="none" strike="noStrike" cap="none" spc="0" normalizeH="0" baseline="0" dirty="0">
                <a:ln>
                  <a:noFill/>
                </a:ln>
                <a:solidFill>
                  <a:srgbClr val="494949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ابوظبي  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494949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F7CEFDB6-790E-4205-B5D3-D46215C03CD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406650" y="1185863"/>
            <a:ext cx="5772150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4" name="Rectangle 6">
            <a:extLst>
              <a:ext uri="{FF2B5EF4-FFF2-40B4-BE49-F238E27FC236}">
                <a16:creationId xmlns:a16="http://schemas.microsoft.com/office/drawing/2014/main" id="{C6DB26F0-D3B0-4EDE-95A9-D2C14861D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1190625"/>
            <a:ext cx="5762625" cy="3903662"/>
          </a:xfrm>
          <a:prstGeom prst="rect">
            <a:avLst/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15" name="Freeform 7">
            <a:extLst>
              <a:ext uri="{FF2B5EF4-FFF2-40B4-BE49-F238E27FC236}">
                <a16:creationId xmlns:a16="http://schemas.microsoft.com/office/drawing/2014/main" id="{4D5B9521-28D9-441A-ADE0-31F66B526370}"/>
              </a:ext>
            </a:extLst>
          </p:cNvPr>
          <p:cNvSpPr>
            <a:spLocks noEditPoints="1"/>
          </p:cNvSpPr>
          <p:nvPr/>
        </p:nvSpPr>
        <p:spPr bwMode="auto">
          <a:xfrm>
            <a:off x="6078538" y="3475037"/>
            <a:ext cx="801688" cy="1074737"/>
          </a:xfrm>
          <a:custGeom>
            <a:avLst/>
            <a:gdLst>
              <a:gd name="T0" fmla="*/ 1348 w 2527"/>
              <a:gd name="T1" fmla="*/ 177 h 3387"/>
              <a:gd name="T2" fmla="*/ 1350 w 2527"/>
              <a:gd name="T3" fmla="*/ 262 h 3387"/>
              <a:gd name="T4" fmla="*/ 1394 w 2527"/>
              <a:gd name="T5" fmla="*/ 230 h 3387"/>
              <a:gd name="T6" fmla="*/ 1429 w 2527"/>
              <a:gd name="T7" fmla="*/ 115 h 3387"/>
              <a:gd name="T8" fmla="*/ 1438 w 2527"/>
              <a:gd name="T9" fmla="*/ 42 h 3387"/>
              <a:gd name="T10" fmla="*/ 1455 w 2527"/>
              <a:gd name="T11" fmla="*/ 1 h 3387"/>
              <a:gd name="T12" fmla="*/ 1377 w 2527"/>
              <a:gd name="T13" fmla="*/ 44 h 3387"/>
              <a:gd name="T14" fmla="*/ 1327 w 2527"/>
              <a:gd name="T15" fmla="*/ 104 h 3387"/>
              <a:gd name="T16" fmla="*/ 1081 w 2527"/>
              <a:gd name="T17" fmla="*/ 1107 h 3387"/>
              <a:gd name="T18" fmla="*/ 1106 w 2527"/>
              <a:gd name="T19" fmla="*/ 1031 h 3387"/>
              <a:gd name="T20" fmla="*/ 1141 w 2527"/>
              <a:gd name="T21" fmla="*/ 942 h 3387"/>
              <a:gd name="T22" fmla="*/ 1142 w 2527"/>
              <a:gd name="T23" fmla="*/ 891 h 3387"/>
              <a:gd name="T24" fmla="*/ 1150 w 2527"/>
              <a:gd name="T25" fmla="*/ 859 h 3387"/>
              <a:gd name="T26" fmla="*/ 1219 w 2527"/>
              <a:gd name="T27" fmla="*/ 840 h 3387"/>
              <a:gd name="T28" fmla="*/ 1295 w 2527"/>
              <a:gd name="T29" fmla="*/ 817 h 3387"/>
              <a:gd name="T30" fmla="*/ 1230 w 2527"/>
              <a:gd name="T31" fmla="*/ 757 h 3387"/>
              <a:gd name="T32" fmla="*/ 1231 w 2527"/>
              <a:gd name="T33" fmla="*/ 702 h 3387"/>
              <a:gd name="T34" fmla="*/ 1231 w 2527"/>
              <a:gd name="T35" fmla="*/ 605 h 3387"/>
              <a:gd name="T36" fmla="*/ 1256 w 2527"/>
              <a:gd name="T37" fmla="*/ 509 h 3387"/>
              <a:gd name="T38" fmla="*/ 1294 w 2527"/>
              <a:gd name="T39" fmla="*/ 509 h 3387"/>
              <a:gd name="T40" fmla="*/ 1288 w 2527"/>
              <a:gd name="T41" fmla="*/ 543 h 3387"/>
              <a:gd name="T42" fmla="*/ 1326 w 2527"/>
              <a:gd name="T43" fmla="*/ 587 h 3387"/>
              <a:gd name="T44" fmla="*/ 1413 w 2527"/>
              <a:gd name="T45" fmla="*/ 515 h 3387"/>
              <a:gd name="T46" fmla="*/ 1478 w 2527"/>
              <a:gd name="T47" fmla="*/ 643 h 3387"/>
              <a:gd name="T48" fmla="*/ 1663 w 2527"/>
              <a:gd name="T49" fmla="*/ 849 h 3387"/>
              <a:gd name="T50" fmla="*/ 1842 w 2527"/>
              <a:gd name="T51" fmla="*/ 929 h 3387"/>
              <a:gd name="T52" fmla="*/ 1905 w 2527"/>
              <a:gd name="T53" fmla="*/ 936 h 3387"/>
              <a:gd name="T54" fmla="*/ 1990 w 2527"/>
              <a:gd name="T55" fmla="*/ 957 h 3387"/>
              <a:gd name="T56" fmla="*/ 2082 w 2527"/>
              <a:gd name="T57" fmla="*/ 980 h 3387"/>
              <a:gd name="T58" fmla="*/ 2180 w 2527"/>
              <a:gd name="T59" fmla="*/ 1019 h 3387"/>
              <a:gd name="T60" fmla="*/ 2250 w 2527"/>
              <a:gd name="T61" fmla="*/ 1136 h 3387"/>
              <a:gd name="T62" fmla="*/ 2343 w 2527"/>
              <a:gd name="T63" fmla="*/ 1235 h 3387"/>
              <a:gd name="T64" fmla="*/ 2447 w 2527"/>
              <a:gd name="T65" fmla="*/ 1349 h 3387"/>
              <a:gd name="T66" fmla="*/ 2520 w 2527"/>
              <a:gd name="T67" fmla="*/ 1447 h 3387"/>
              <a:gd name="T68" fmla="*/ 2418 w 2527"/>
              <a:gd name="T69" fmla="*/ 1648 h 3387"/>
              <a:gd name="T70" fmla="*/ 2361 w 2527"/>
              <a:gd name="T71" fmla="*/ 1752 h 3387"/>
              <a:gd name="T72" fmla="*/ 2272 w 2527"/>
              <a:gd name="T73" fmla="*/ 1821 h 3387"/>
              <a:gd name="T74" fmla="*/ 2140 w 2527"/>
              <a:gd name="T75" fmla="*/ 2027 h 3387"/>
              <a:gd name="T76" fmla="*/ 2101 w 2527"/>
              <a:gd name="T77" fmla="*/ 2112 h 3387"/>
              <a:gd name="T78" fmla="*/ 2010 w 2527"/>
              <a:gd name="T79" fmla="*/ 2105 h 3387"/>
              <a:gd name="T80" fmla="*/ 1965 w 2527"/>
              <a:gd name="T81" fmla="*/ 2058 h 3387"/>
              <a:gd name="T82" fmla="*/ 1928 w 2527"/>
              <a:gd name="T83" fmla="*/ 2102 h 3387"/>
              <a:gd name="T84" fmla="*/ 1898 w 2527"/>
              <a:gd name="T85" fmla="*/ 2156 h 3387"/>
              <a:gd name="T86" fmla="*/ 1864 w 2527"/>
              <a:gd name="T87" fmla="*/ 2291 h 3387"/>
              <a:gd name="T88" fmla="*/ 1842 w 2527"/>
              <a:gd name="T89" fmla="*/ 2359 h 3387"/>
              <a:gd name="T90" fmla="*/ 1861 w 2527"/>
              <a:gd name="T91" fmla="*/ 2496 h 3387"/>
              <a:gd name="T92" fmla="*/ 1889 w 2527"/>
              <a:gd name="T93" fmla="*/ 2590 h 3387"/>
              <a:gd name="T94" fmla="*/ 1661 w 2527"/>
              <a:gd name="T95" fmla="*/ 2611 h 3387"/>
              <a:gd name="T96" fmla="*/ 1555 w 2527"/>
              <a:gd name="T97" fmla="*/ 2665 h 3387"/>
              <a:gd name="T98" fmla="*/ 1479 w 2527"/>
              <a:gd name="T99" fmla="*/ 2849 h 3387"/>
              <a:gd name="T100" fmla="*/ 1403 w 2527"/>
              <a:gd name="T101" fmla="*/ 2948 h 3387"/>
              <a:gd name="T102" fmla="*/ 1195 w 2527"/>
              <a:gd name="T103" fmla="*/ 2963 h 3387"/>
              <a:gd name="T104" fmla="*/ 1066 w 2527"/>
              <a:gd name="T105" fmla="*/ 3059 h 3387"/>
              <a:gd name="T106" fmla="*/ 1050 w 2527"/>
              <a:gd name="T107" fmla="*/ 3124 h 3387"/>
              <a:gd name="T108" fmla="*/ 1019 w 2527"/>
              <a:gd name="T109" fmla="*/ 3235 h 3387"/>
              <a:gd name="T110" fmla="*/ 885 w 2527"/>
              <a:gd name="T111" fmla="*/ 3285 h 3387"/>
              <a:gd name="T112" fmla="*/ 766 w 2527"/>
              <a:gd name="T113" fmla="*/ 3261 h 3387"/>
              <a:gd name="T114" fmla="*/ 642 w 2527"/>
              <a:gd name="T115" fmla="*/ 3289 h 3387"/>
              <a:gd name="T116" fmla="*/ 560 w 2527"/>
              <a:gd name="T117" fmla="*/ 3315 h 3387"/>
              <a:gd name="T118" fmla="*/ 476 w 2527"/>
              <a:gd name="T119" fmla="*/ 3349 h 3387"/>
              <a:gd name="T120" fmla="*/ 359 w 2527"/>
              <a:gd name="T121" fmla="*/ 3387 h 3387"/>
              <a:gd name="T122" fmla="*/ 1037 w 2527"/>
              <a:gd name="T123" fmla="*/ 1304 h 3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7" h="3387">
                <a:moveTo>
                  <a:pt x="1327" y="104"/>
                </a:moveTo>
                <a:lnTo>
                  <a:pt x="1343" y="112"/>
                </a:lnTo>
                <a:lnTo>
                  <a:pt x="1346" y="119"/>
                </a:lnTo>
                <a:lnTo>
                  <a:pt x="1347" y="125"/>
                </a:lnTo>
                <a:lnTo>
                  <a:pt x="1347" y="131"/>
                </a:lnTo>
                <a:lnTo>
                  <a:pt x="1348" y="136"/>
                </a:lnTo>
                <a:lnTo>
                  <a:pt x="1347" y="149"/>
                </a:lnTo>
                <a:lnTo>
                  <a:pt x="1348" y="161"/>
                </a:lnTo>
                <a:lnTo>
                  <a:pt x="1348" y="177"/>
                </a:lnTo>
                <a:lnTo>
                  <a:pt x="1347" y="196"/>
                </a:lnTo>
                <a:lnTo>
                  <a:pt x="1345" y="213"/>
                </a:lnTo>
                <a:lnTo>
                  <a:pt x="1343" y="229"/>
                </a:lnTo>
                <a:lnTo>
                  <a:pt x="1343" y="235"/>
                </a:lnTo>
                <a:lnTo>
                  <a:pt x="1343" y="242"/>
                </a:lnTo>
                <a:lnTo>
                  <a:pt x="1344" y="249"/>
                </a:lnTo>
                <a:lnTo>
                  <a:pt x="1345" y="256"/>
                </a:lnTo>
                <a:lnTo>
                  <a:pt x="1346" y="258"/>
                </a:lnTo>
                <a:lnTo>
                  <a:pt x="1350" y="262"/>
                </a:lnTo>
                <a:lnTo>
                  <a:pt x="1354" y="264"/>
                </a:lnTo>
                <a:lnTo>
                  <a:pt x="1360" y="265"/>
                </a:lnTo>
                <a:lnTo>
                  <a:pt x="1371" y="268"/>
                </a:lnTo>
                <a:lnTo>
                  <a:pt x="1380" y="270"/>
                </a:lnTo>
                <a:lnTo>
                  <a:pt x="1380" y="270"/>
                </a:lnTo>
                <a:lnTo>
                  <a:pt x="1383" y="259"/>
                </a:lnTo>
                <a:lnTo>
                  <a:pt x="1386" y="249"/>
                </a:lnTo>
                <a:lnTo>
                  <a:pt x="1389" y="240"/>
                </a:lnTo>
                <a:lnTo>
                  <a:pt x="1394" y="230"/>
                </a:lnTo>
                <a:lnTo>
                  <a:pt x="1404" y="210"/>
                </a:lnTo>
                <a:lnTo>
                  <a:pt x="1414" y="191"/>
                </a:lnTo>
                <a:lnTo>
                  <a:pt x="1419" y="181"/>
                </a:lnTo>
                <a:lnTo>
                  <a:pt x="1423" y="171"/>
                </a:lnTo>
                <a:lnTo>
                  <a:pt x="1427" y="160"/>
                </a:lnTo>
                <a:lnTo>
                  <a:pt x="1429" y="150"/>
                </a:lnTo>
                <a:lnTo>
                  <a:pt x="1430" y="139"/>
                </a:lnTo>
                <a:lnTo>
                  <a:pt x="1430" y="127"/>
                </a:lnTo>
                <a:lnTo>
                  <a:pt x="1429" y="115"/>
                </a:lnTo>
                <a:lnTo>
                  <a:pt x="1426" y="102"/>
                </a:lnTo>
                <a:lnTo>
                  <a:pt x="1435" y="86"/>
                </a:lnTo>
                <a:lnTo>
                  <a:pt x="1442" y="68"/>
                </a:lnTo>
                <a:lnTo>
                  <a:pt x="1443" y="64"/>
                </a:lnTo>
                <a:lnTo>
                  <a:pt x="1444" y="59"/>
                </a:lnTo>
                <a:lnTo>
                  <a:pt x="1444" y="54"/>
                </a:lnTo>
                <a:lnTo>
                  <a:pt x="1443" y="50"/>
                </a:lnTo>
                <a:lnTo>
                  <a:pt x="1442" y="46"/>
                </a:lnTo>
                <a:lnTo>
                  <a:pt x="1438" y="42"/>
                </a:lnTo>
                <a:lnTo>
                  <a:pt x="1435" y="38"/>
                </a:lnTo>
                <a:lnTo>
                  <a:pt x="1430" y="35"/>
                </a:lnTo>
                <a:lnTo>
                  <a:pt x="1431" y="29"/>
                </a:lnTo>
                <a:lnTo>
                  <a:pt x="1433" y="24"/>
                </a:lnTo>
                <a:lnTo>
                  <a:pt x="1435" y="19"/>
                </a:lnTo>
                <a:lnTo>
                  <a:pt x="1438" y="16"/>
                </a:lnTo>
                <a:lnTo>
                  <a:pt x="1447" y="9"/>
                </a:lnTo>
                <a:lnTo>
                  <a:pt x="1455" y="2"/>
                </a:lnTo>
                <a:lnTo>
                  <a:pt x="1455" y="1"/>
                </a:lnTo>
                <a:lnTo>
                  <a:pt x="1455" y="0"/>
                </a:lnTo>
                <a:lnTo>
                  <a:pt x="1444" y="1"/>
                </a:lnTo>
                <a:lnTo>
                  <a:pt x="1425" y="3"/>
                </a:lnTo>
                <a:lnTo>
                  <a:pt x="1406" y="5"/>
                </a:lnTo>
                <a:lnTo>
                  <a:pt x="1397" y="9"/>
                </a:lnTo>
                <a:lnTo>
                  <a:pt x="1391" y="24"/>
                </a:lnTo>
                <a:lnTo>
                  <a:pt x="1386" y="35"/>
                </a:lnTo>
                <a:lnTo>
                  <a:pt x="1383" y="40"/>
                </a:lnTo>
                <a:lnTo>
                  <a:pt x="1377" y="44"/>
                </a:lnTo>
                <a:lnTo>
                  <a:pt x="1369" y="48"/>
                </a:lnTo>
                <a:lnTo>
                  <a:pt x="1358" y="51"/>
                </a:lnTo>
                <a:lnTo>
                  <a:pt x="1355" y="52"/>
                </a:lnTo>
                <a:lnTo>
                  <a:pt x="1353" y="56"/>
                </a:lnTo>
                <a:lnTo>
                  <a:pt x="1350" y="60"/>
                </a:lnTo>
                <a:lnTo>
                  <a:pt x="1345" y="67"/>
                </a:lnTo>
                <a:lnTo>
                  <a:pt x="1337" y="84"/>
                </a:lnTo>
                <a:lnTo>
                  <a:pt x="1327" y="104"/>
                </a:lnTo>
                <a:lnTo>
                  <a:pt x="1327" y="104"/>
                </a:lnTo>
                <a:close/>
                <a:moveTo>
                  <a:pt x="1037" y="1304"/>
                </a:moveTo>
                <a:lnTo>
                  <a:pt x="1037" y="1172"/>
                </a:lnTo>
                <a:lnTo>
                  <a:pt x="1043" y="1166"/>
                </a:lnTo>
                <a:lnTo>
                  <a:pt x="1049" y="1159"/>
                </a:lnTo>
                <a:lnTo>
                  <a:pt x="1054" y="1152"/>
                </a:lnTo>
                <a:lnTo>
                  <a:pt x="1059" y="1144"/>
                </a:lnTo>
                <a:lnTo>
                  <a:pt x="1068" y="1128"/>
                </a:lnTo>
                <a:lnTo>
                  <a:pt x="1077" y="1114"/>
                </a:lnTo>
                <a:lnTo>
                  <a:pt x="1081" y="1107"/>
                </a:lnTo>
                <a:lnTo>
                  <a:pt x="1084" y="1101"/>
                </a:lnTo>
                <a:lnTo>
                  <a:pt x="1085" y="1093"/>
                </a:lnTo>
                <a:lnTo>
                  <a:pt x="1085" y="1084"/>
                </a:lnTo>
                <a:lnTo>
                  <a:pt x="1085" y="1076"/>
                </a:lnTo>
                <a:lnTo>
                  <a:pt x="1085" y="1068"/>
                </a:lnTo>
                <a:lnTo>
                  <a:pt x="1087" y="1060"/>
                </a:lnTo>
                <a:lnTo>
                  <a:pt x="1089" y="1053"/>
                </a:lnTo>
                <a:lnTo>
                  <a:pt x="1097" y="1041"/>
                </a:lnTo>
                <a:lnTo>
                  <a:pt x="1106" y="1031"/>
                </a:lnTo>
                <a:lnTo>
                  <a:pt x="1114" y="1020"/>
                </a:lnTo>
                <a:lnTo>
                  <a:pt x="1122" y="1008"/>
                </a:lnTo>
                <a:lnTo>
                  <a:pt x="1126" y="1003"/>
                </a:lnTo>
                <a:lnTo>
                  <a:pt x="1127" y="997"/>
                </a:lnTo>
                <a:lnTo>
                  <a:pt x="1128" y="991"/>
                </a:lnTo>
                <a:lnTo>
                  <a:pt x="1128" y="985"/>
                </a:lnTo>
                <a:lnTo>
                  <a:pt x="1129" y="973"/>
                </a:lnTo>
                <a:lnTo>
                  <a:pt x="1131" y="961"/>
                </a:lnTo>
                <a:lnTo>
                  <a:pt x="1141" y="942"/>
                </a:lnTo>
                <a:lnTo>
                  <a:pt x="1151" y="923"/>
                </a:lnTo>
                <a:lnTo>
                  <a:pt x="1152" y="918"/>
                </a:lnTo>
                <a:lnTo>
                  <a:pt x="1153" y="915"/>
                </a:lnTo>
                <a:lnTo>
                  <a:pt x="1153" y="911"/>
                </a:lnTo>
                <a:lnTo>
                  <a:pt x="1153" y="906"/>
                </a:lnTo>
                <a:lnTo>
                  <a:pt x="1152" y="903"/>
                </a:lnTo>
                <a:lnTo>
                  <a:pt x="1150" y="898"/>
                </a:lnTo>
                <a:lnTo>
                  <a:pt x="1146" y="895"/>
                </a:lnTo>
                <a:lnTo>
                  <a:pt x="1142" y="891"/>
                </a:lnTo>
                <a:lnTo>
                  <a:pt x="1133" y="885"/>
                </a:lnTo>
                <a:lnTo>
                  <a:pt x="1127" y="881"/>
                </a:lnTo>
                <a:lnTo>
                  <a:pt x="1124" y="876"/>
                </a:lnTo>
                <a:lnTo>
                  <a:pt x="1124" y="872"/>
                </a:lnTo>
                <a:lnTo>
                  <a:pt x="1126" y="868"/>
                </a:lnTo>
                <a:lnTo>
                  <a:pt x="1130" y="865"/>
                </a:lnTo>
                <a:lnTo>
                  <a:pt x="1136" y="863"/>
                </a:lnTo>
                <a:lnTo>
                  <a:pt x="1144" y="860"/>
                </a:lnTo>
                <a:lnTo>
                  <a:pt x="1150" y="859"/>
                </a:lnTo>
                <a:lnTo>
                  <a:pt x="1154" y="857"/>
                </a:lnTo>
                <a:lnTo>
                  <a:pt x="1158" y="854"/>
                </a:lnTo>
                <a:lnTo>
                  <a:pt x="1162" y="850"/>
                </a:lnTo>
                <a:lnTo>
                  <a:pt x="1167" y="847"/>
                </a:lnTo>
                <a:lnTo>
                  <a:pt x="1171" y="843"/>
                </a:lnTo>
                <a:lnTo>
                  <a:pt x="1177" y="841"/>
                </a:lnTo>
                <a:lnTo>
                  <a:pt x="1184" y="840"/>
                </a:lnTo>
                <a:lnTo>
                  <a:pt x="1198" y="840"/>
                </a:lnTo>
                <a:lnTo>
                  <a:pt x="1219" y="840"/>
                </a:lnTo>
                <a:lnTo>
                  <a:pt x="1243" y="840"/>
                </a:lnTo>
                <a:lnTo>
                  <a:pt x="1266" y="838"/>
                </a:lnTo>
                <a:lnTo>
                  <a:pt x="1276" y="835"/>
                </a:lnTo>
                <a:lnTo>
                  <a:pt x="1285" y="833"/>
                </a:lnTo>
                <a:lnTo>
                  <a:pt x="1291" y="830"/>
                </a:lnTo>
                <a:lnTo>
                  <a:pt x="1295" y="825"/>
                </a:lnTo>
                <a:lnTo>
                  <a:pt x="1296" y="823"/>
                </a:lnTo>
                <a:lnTo>
                  <a:pt x="1296" y="821"/>
                </a:lnTo>
                <a:lnTo>
                  <a:pt x="1295" y="817"/>
                </a:lnTo>
                <a:lnTo>
                  <a:pt x="1294" y="814"/>
                </a:lnTo>
                <a:lnTo>
                  <a:pt x="1287" y="806"/>
                </a:lnTo>
                <a:lnTo>
                  <a:pt x="1277" y="798"/>
                </a:lnTo>
                <a:lnTo>
                  <a:pt x="1275" y="786"/>
                </a:lnTo>
                <a:lnTo>
                  <a:pt x="1271" y="778"/>
                </a:lnTo>
                <a:lnTo>
                  <a:pt x="1267" y="773"/>
                </a:lnTo>
                <a:lnTo>
                  <a:pt x="1261" y="769"/>
                </a:lnTo>
                <a:lnTo>
                  <a:pt x="1248" y="764"/>
                </a:lnTo>
                <a:lnTo>
                  <a:pt x="1230" y="757"/>
                </a:lnTo>
                <a:lnTo>
                  <a:pt x="1229" y="756"/>
                </a:lnTo>
                <a:lnTo>
                  <a:pt x="1228" y="753"/>
                </a:lnTo>
                <a:lnTo>
                  <a:pt x="1227" y="750"/>
                </a:lnTo>
                <a:lnTo>
                  <a:pt x="1227" y="747"/>
                </a:lnTo>
                <a:lnTo>
                  <a:pt x="1227" y="739"/>
                </a:lnTo>
                <a:lnTo>
                  <a:pt x="1229" y="730"/>
                </a:lnTo>
                <a:lnTo>
                  <a:pt x="1230" y="720"/>
                </a:lnTo>
                <a:lnTo>
                  <a:pt x="1231" y="710"/>
                </a:lnTo>
                <a:lnTo>
                  <a:pt x="1231" y="702"/>
                </a:lnTo>
                <a:lnTo>
                  <a:pt x="1230" y="694"/>
                </a:lnTo>
                <a:lnTo>
                  <a:pt x="1228" y="687"/>
                </a:lnTo>
                <a:lnTo>
                  <a:pt x="1226" y="681"/>
                </a:lnTo>
                <a:lnTo>
                  <a:pt x="1225" y="674"/>
                </a:lnTo>
                <a:lnTo>
                  <a:pt x="1225" y="667"/>
                </a:lnTo>
                <a:lnTo>
                  <a:pt x="1226" y="652"/>
                </a:lnTo>
                <a:lnTo>
                  <a:pt x="1227" y="636"/>
                </a:lnTo>
                <a:lnTo>
                  <a:pt x="1229" y="621"/>
                </a:lnTo>
                <a:lnTo>
                  <a:pt x="1231" y="605"/>
                </a:lnTo>
                <a:lnTo>
                  <a:pt x="1233" y="589"/>
                </a:lnTo>
                <a:lnTo>
                  <a:pt x="1233" y="575"/>
                </a:lnTo>
                <a:lnTo>
                  <a:pt x="1231" y="562"/>
                </a:lnTo>
                <a:lnTo>
                  <a:pt x="1231" y="551"/>
                </a:lnTo>
                <a:lnTo>
                  <a:pt x="1234" y="541"/>
                </a:lnTo>
                <a:lnTo>
                  <a:pt x="1237" y="531"/>
                </a:lnTo>
                <a:lnTo>
                  <a:pt x="1242" y="523"/>
                </a:lnTo>
                <a:lnTo>
                  <a:pt x="1248" y="515"/>
                </a:lnTo>
                <a:lnTo>
                  <a:pt x="1256" y="509"/>
                </a:lnTo>
                <a:lnTo>
                  <a:pt x="1267" y="502"/>
                </a:lnTo>
                <a:lnTo>
                  <a:pt x="1270" y="500"/>
                </a:lnTo>
                <a:lnTo>
                  <a:pt x="1273" y="500"/>
                </a:lnTo>
                <a:lnTo>
                  <a:pt x="1276" y="500"/>
                </a:lnTo>
                <a:lnTo>
                  <a:pt x="1279" y="500"/>
                </a:lnTo>
                <a:lnTo>
                  <a:pt x="1286" y="502"/>
                </a:lnTo>
                <a:lnTo>
                  <a:pt x="1292" y="505"/>
                </a:lnTo>
                <a:lnTo>
                  <a:pt x="1293" y="506"/>
                </a:lnTo>
                <a:lnTo>
                  <a:pt x="1294" y="509"/>
                </a:lnTo>
                <a:lnTo>
                  <a:pt x="1295" y="511"/>
                </a:lnTo>
                <a:lnTo>
                  <a:pt x="1294" y="513"/>
                </a:lnTo>
                <a:lnTo>
                  <a:pt x="1293" y="519"/>
                </a:lnTo>
                <a:lnTo>
                  <a:pt x="1291" y="525"/>
                </a:lnTo>
                <a:lnTo>
                  <a:pt x="1288" y="530"/>
                </a:lnTo>
                <a:lnTo>
                  <a:pt x="1287" y="535"/>
                </a:lnTo>
                <a:lnTo>
                  <a:pt x="1287" y="538"/>
                </a:lnTo>
                <a:lnTo>
                  <a:pt x="1287" y="541"/>
                </a:lnTo>
                <a:lnTo>
                  <a:pt x="1288" y="543"/>
                </a:lnTo>
                <a:lnTo>
                  <a:pt x="1291" y="544"/>
                </a:lnTo>
                <a:lnTo>
                  <a:pt x="1296" y="550"/>
                </a:lnTo>
                <a:lnTo>
                  <a:pt x="1301" y="558"/>
                </a:lnTo>
                <a:lnTo>
                  <a:pt x="1305" y="566"/>
                </a:lnTo>
                <a:lnTo>
                  <a:pt x="1310" y="572"/>
                </a:lnTo>
                <a:lnTo>
                  <a:pt x="1314" y="579"/>
                </a:lnTo>
                <a:lnTo>
                  <a:pt x="1320" y="585"/>
                </a:lnTo>
                <a:lnTo>
                  <a:pt x="1322" y="586"/>
                </a:lnTo>
                <a:lnTo>
                  <a:pt x="1326" y="587"/>
                </a:lnTo>
                <a:lnTo>
                  <a:pt x="1330" y="587"/>
                </a:lnTo>
                <a:lnTo>
                  <a:pt x="1334" y="586"/>
                </a:lnTo>
                <a:lnTo>
                  <a:pt x="1338" y="584"/>
                </a:lnTo>
                <a:lnTo>
                  <a:pt x="1343" y="580"/>
                </a:lnTo>
                <a:lnTo>
                  <a:pt x="1347" y="576"/>
                </a:lnTo>
                <a:lnTo>
                  <a:pt x="1351" y="571"/>
                </a:lnTo>
                <a:lnTo>
                  <a:pt x="1359" y="561"/>
                </a:lnTo>
                <a:lnTo>
                  <a:pt x="1366" y="553"/>
                </a:lnTo>
                <a:lnTo>
                  <a:pt x="1413" y="515"/>
                </a:lnTo>
                <a:lnTo>
                  <a:pt x="1413" y="515"/>
                </a:lnTo>
                <a:lnTo>
                  <a:pt x="1417" y="530"/>
                </a:lnTo>
                <a:lnTo>
                  <a:pt x="1422" y="544"/>
                </a:lnTo>
                <a:lnTo>
                  <a:pt x="1429" y="560"/>
                </a:lnTo>
                <a:lnTo>
                  <a:pt x="1437" y="576"/>
                </a:lnTo>
                <a:lnTo>
                  <a:pt x="1446" y="593"/>
                </a:lnTo>
                <a:lnTo>
                  <a:pt x="1456" y="610"/>
                </a:lnTo>
                <a:lnTo>
                  <a:pt x="1467" y="626"/>
                </a:lnTo>
                <a:lnTo>
                  <a:pt x="1478" y="643"/>
                </a:lnTo>
                <a:lnTo>
                  <a:pt x="1502" y="675"/>
                </a:lnTo>
                <a:lnTo>
                  <a:pt x="1523" y="702"/>
                </a:lnTo>
                <a:lnTo>
                  <a:pt x="1542" y="726"/>
                </a:lnTo>
                <a:lnTo>
                  <a:pt x="1556" y="742"/>
                </a:lnTo>
                <a:lnTo>
                  <a:pt x="1584" y="773"/>
                </a:lnTo>
                <a:lnTo>
                  <a:pt x="1613" y="805"/>
                </a:lnTo>
                <a:lnTo>
                  <a:pt x="1630" y="819"/>
                </a:lnTo>
                <a:lnTo>
                  <a:pt x="1646" y="834"/>
                </a:lnTo>
                <a:lnTo>
                  <a:pt x="1663" y="849"/>
                </a:lnTo>
                <a:lnTo>
                  <a:pt x="1681" y="863"/>
                </a:lnTo>
                <a:lnTo>
                  <a:pt x="1700" y="876"/>
                </a:lnTo>
                <a:lnTo>
                  <a:pt x="1719" y="888"/>
                </a:lnTo>
                <a:lnTo>
                  <a:pt x="1738" y="899"/>
                </a:lnTo>
                <a:lnTo>
                  <a:pt x="1759" y="908"/>
                </a:lnTo>
                <a:lnTo>
                  <a:pt x="1779" y="916"/>
                </a:lnTo>
                <a:lnTo>
                  <a:pt x="1800" y="922"/>
                </a:lnTo>
                <a:lnTo>
                  <a:pt x="1820" y="926"/>
                </a:lnTo>
                <a:lnTo>
                  <a:pt x="1842" y="929"/>
                </a:lnTo>
                <a:lnTo>
                  <a:pt x="1848" y="930"/>
                </a:lnTo>
                <a:lnTo>
                  <a:pt x="1855" y="931"/>
                </a:lnTo>
                <a:lnTo>
                  <a:pt x="1862" y="930"/>
                </a:lnTo>
                <a:lnTo>
                  <a:pt x="1869" y="930"/>
                </a:lnTo>
                <a:lnTo>
                  <a:pt x="1876" y="929"/>
                </a:lnTo>
                <a:lnTo>
                  <a:pt x="1883" y="929"/>
                </a:lnTo>
                <a:lnTo>
                  <a:pt x="1889" y="930"/>
                </a:lnTo>
                <a:lnTo>
                  <a:pt x="1896" y="931"/>
                </a:lnTo>
                <a:lnTo>
                  <a:pt x="1905" y="936"/>
                </a:lnTo>
                <a:lnTo>
                  <a:pt x="1914" y="941"/>
                </a:lnTo>
                <a:lnTo>
                  <a:pt x="1925" y="946"/>
                </a:lnTo>
                <a:lnTo>
                  <a:pt x="1935" y="949"/>
                </a:lnTo>
                <a:lnTo>
                  <a:pt x="1950" y="950"/>
                </a:lnTo>
                <a:lnTo>
                  <a:pt x="1963" y="952"/>
                </a:lnTo>
                <a:lnTo>
                  <a:pt x="1970" y="952"/>
                </a:lnTo>
                <a:lnTo>
                  <a:pt x="1977" y="953"/>
                </a:lnTo>
                <a:lnTo>
                  <a:pt x="1984" y="954"/>
                </a:lnTo>
                <a:lnTo>
                  <a:pt x="1990" y="957"/>
                </a:lnTo>
                <a:lnTo>
                  <a:pt x="2008" y="967"/>
                </a:lnTo>
                <a:lnTo>
                  <a:pt x="2026" y="979"/>
                </a:lnTo>
                <a:lnTo>
                  <a:pt x="2035" y="982"/>
                </a:lnTo>
                <a:lnTo>
                  <a:pt x="2045" y="986"/>
                </a:lnTo>
                <a:lnTo>
                  <a:pt x="2050" y="986"/>
                </a:lnTo>
                <a:lnTo>
                  <a:pt x="2055" y="986"/>
                </a:lnTo>
                <a:lnTo>
                  <a:pt x="2060" y="986"/>
                </a:lnTo>
                <a:lnTo>
                  <a:pt x="2065" y="985"/>
                </a:lnTo>
                <a:lnTo>
                  <a:pt x="2082" y="980"/>
                </a:lnTo>
                <a:lnTo>
                  <a:pt x="2096" y="978"/>
                </a:lnTo>
                <a:lnTo>
                  <a:pt x="2105" y="977"/>
                </a:lnTo>
                <a:lnTo>
                  <a:pt x="2114" y="979"/>
                </a:lnTo>
                <a:lnTo>
                  <a:pt x="2129" y="989"/>
                </a:lnTo>
                <a:lnTo>
                  <a:pt x="2153" y="1006"/>
                </a:lnTo>
                <a:lnTo>
                  <a:pt x="2161" y="1011"/>
                </a:lnTo>
                <a:lnTo>
                  <a:pt x="2171" y="1014"/>
                </a:lnTo>
                <a:lnTo>
                  <a:pt x="2176" y="1016"/>
                </a:lnTo>
                <a:lnTo>
                  <a:pt x="2180" y="1019"/>
                </a:lnTo>
                <a:lnTo>
                  <a:pt x="2184" y="1021"/>
                </a:lnTo>
                <a:lnTo>
                  <a:pt x="2187" y="1024"/>
                </a:lnTo>
                <a:lnTo>
                  <a:pt x="2192" y="1033"/>
                </a:lnTo>
                <a:lnTo>
                  <a:pt x="2200" y="1049"/>
                </a:lnTo>
                <a:lnTo>
                  <a:pt x="2206" y="1063"/>
                </a:lnTo>
                <a:lnTo>
                  <a:pt x="2213" y="1072"/>
                </a:lnTo>
                <a:lnTo>
                  <a:pt x="2226" y="1098"/>
                </a:lnTo>
                <a:lnTo>
                  <a:pt x="2240" y="1125"/>
                </a:lnTo>
                <a:lnTo>
                  <a:pt x="2250" y="1136"/>
                </a:lnTo>
                <a:lnTo>
                  <a:pt x="2257" y="1148"/>
                </a:lnTo>
                <a:lnTo>
                  <a:pt x="2267" y="1160"/>
                </a:lnTo>
                <a:lnTo>
                  <a:pt x="2277" y="1170"/>
                </a:lnTo>
                <a:lnTo>
                  <a:pt x="2295" y="1186"/>
                </a:lnTo>
                <a:lnTo>
                  <a:pt x="2312" y="1201"/>
                </a:lnTo>
                <a:lnTo>
                  <a:pt x="2320" y="1208"/>
                </a:lnTo>
                <a:lnTo>
                  <a:pt x="2328" y="1216"/>
                </a:lnTo>
                <a:lnTo>
                  <a:pt x="2336" y="1225"/>
                </a:lnTo>
                <a:lnTo>
                  <a:pt x="2343" y="1235"/>
                </a:lnTo>
                <a:lnTo>
                  <a:pt x="2362" y="1265"/>
                </a:lnTo>
                <a:lnTo>
                  <a:pt x="2379" y="1291"/>
                </a:lnTo>
                <a:lnTo>
                  <a:pt x="2388" y="1302"/>
                </a:lnTo>
                <a:lnTo>
                  <a:pt x="2396" y="1312"/>
                </a:lnTo>
                <a:lnTo>
                  <a:pt x="2405" y="1322"/>
                </a:lnTo>
                <a:lnTo>
                  <a:pt x="2415" y="1329"/>
                </a:lnTo>
                <a:lnTo>
                  <a:pt x="2425" y="1337"/>
                </a:lnTo>
                <a:lnTo>
                  <a:pt x="2436" y="1343"/>
                </a:lnTo>
                <a:lnTo>
                  <a:pt x="2447" y="1349"/>
                </a:lnTo>
                <a:lnTo>
                  <a:pt x="2461" y="1353"/>
                </a:lnTo>
                <a:lnTo>
                  <a:pt x="2475" y="1357"/>
                </a:lnTo>
                <a:lnTo>
                  <a:pt x="2490" y="1359"/>
                </a:lnTo>
                <a:lnTo>
                  <a:pt x="2507" y="1361"/>
                </a:lnTo>
                <a:lnTo>
                  <a:pt x="2527" y="1361"/>
                </a:lnTo>
                <a:lnTo>
                  <a:pt x="2527" y="1362"/>
                </a:lnTo>
                <a:lnTo>
                  <a:pt x="2527" y="1392"/>
                </a:lnTo>
                <a:lnTo>
                  <a:pt x="2525" y="1421"/>
                </a:lnTo>
                <a:lnTo>
                  <a:pt x="2520" y="1447"/>
                </a:lnTo>
                <a:lnTo>
                  <a:pt x="2514" y="1472"/>
                </a:lnTo>
                <a:lnTo>
                  <a:pt x="2506" y="1497"/>
                </a:lnTo>
                <a:lnTo>
                  <a:pt x="2496" y="1522"/>
                </a:lnTo>
                <a:lnTo>
                  <a:pt x="2484" y="1547"/>
                </a:lnTo>
                <a:lnTo>
                  <a:pt x="2470" y="1573"/>
                </a:lnTo>
                <a:lnTo>
                  <a:pt x="2453" y="1598"/>
                </a:lnTo>
                <a:lnTo>
                  <a:pt x="2435" y="1623"/>
                </a:lnTo>
                <a:lnTo>
                  <a:pt x="2426" y="1636"/>
                </a:lnTo>
                <a:lnTo>
                  <a:pt x="2418" y="1648"/>
                </a:lnTo>
                <a:lnTo>
                  <a:pt x="2411" y="1662"/>
                </a:lnTo>
                <a:lnTo>
                  <a:pt x="2405" y="1674"/>
                </a:lnTo>
                <a:lnTo>
                  <a:pt x="2396" y="1697"/>
                </a:lnTo>
                <a:lnTo>
                  <a:pt x="2386" y="1721"/>
                </a:lnTo>
                <a:lnTo>
                  <a:pt x="2380" y="1731"/>
                </a:lnTo>
                <a:lnTo>
                  <a:pt x="2373" y="1742"/>
                </a:lnTo>
                <a:lnTo>
                  <a:pt x="2369" y="1746"/>
                </a:lnTo>
                <a:lnTo>
                  <a:pt x="2364" y="1750"/>
                </a:lnTo>
                <a:lnTo>
                  <a:pt x="2361" y="1752"/>
                </a:lnTo>
                <a:lnTo>
                  <a:pt x="2355" y="1754"/>
                </a:lnTo>
                <a:lnTo>
                  <a:pt x="2343" y="1760"/>
                </a:lnTo>
                <a:lnTo>
                  <a:pt x="2331" y="1767"/>
                </a:lnTo>
                <a:lnTo>
                  <a:pt x="2320" y="1775"/>
                </a:lnTo>
                <a:lnTo>
                  <a:pt x="2310" y="1783"/>
                </a:lnTo>
                <a:lnTo>
                  <a:pt x="2300" y="1792"/>
                </a:lnTo>
                <a:lnTo>
                  <a:pt x="2290" y="1801"/>
                </a:lnTo>
                <a:lnTo>
                  <a:pt x="2281" y="1811"/>
                </a:lnTo>
                <a:lnTo>
                  <a:pt x="2272" y="1821"/>
                </a:lnTo>
                <a:lnTo>
                  <a:pt x="2239" y="1866"/>
                </a:lnTo>
                <a:lnTo>
                  <a:pt x="2209" y="1910"/>
                </a:lnTo>
                <a:lnTo>
                  <a:pt x="2197" y="1926"/>
                </a:lnTo>
                <a:lnTo>
                  <a:pt x="2188" y="1943"/>
                </a:lnTo>
                <a:lnTo>
                  <a:pt x="2179" y="1960"/>
                </a:lnTo>
                <a:lnTo>
                  <a:pt x="2170" y="1977"/>
                </a:lnTo>
                <a:lnTo>
                  <a:pt x="2161" y="1994"/>
                </a:lnTo>
                <a:lnTo>
                  <a:pt x="2151" y="2010"/>
                </a:lnTo>
                <a:lnTo>
                  <a:pt x="2140" y="2027"/>
                </a:lnTo>
                <a:lnTo>
                  <a:pt x="2128" y="2043"/>
                </a:lnTo>
                <a:lnTo>
                  <a:pt x="2123" y="2049"/>
                </a:lnTo>
                <a:lnTo>
                  <a:pt x="2120" y="2056"/>
                </a:lnTo>
                <a:lnTo>
                  <a:pt x="2118" y="2063"/>
                </a:lnTo>
                <a:lnTo>
                  <a:pt x="2115" y="2071"/>
                </a:lnTo>
                <a:lnTo>
                  <a:pt x="2111" y="2085"/>
                </a:lnTo>
                <a:lnTo>
                  <a:pt x="2106" y="2100"/>
                </a:lnTo>
                <a:lnTo>
                  <a:pt x="2104" y="2106"/>
                </a:lnTo>
                <a:lnTo>
                  <a:pt x="2101" y="2112"/>
                </a:lnTo>
                <a:lnTo>
                  <a:pt x="2096" y="2116"/>
                </a:lnTo>
                <a:lnTo>
                  <a:pt x="2090" y="2120"/>
                </a:lnTo>
                <a:lnTo>
                  <a:pt x="2085" y="2122"/>
                </a:lnTo>
                <a:lnTo>
                  <a:pt x="2076" y="2123"/>
                </a:lnTo>
                <a:lnTo>
                  <a:pt x="2067" y="2122"/>
                </a:lnTo>
                <a:lnTo>
                  <a:pt x="2055" y="2118"/>
                </a:lnTo>
                <a:lnTo>
                  <a:pt x="2030" y="2112"/>
                </a:lnTo>
                <a:lnTo>
                  <a:pt x="2015" y="2107"/>
                </a:lnTo>
                <a:lnTo>
                  <a:pt x="2010" y="2105"/>
                </a:lnTo>
                <a:lnTo>
                  <a:pt x="2006" y="2104"/>
                </a:lnTo>
                <a:lnTo>
                  <a:pt x="2004" y="2101"/>
                </a:lnTo>
                <a:lnTo>
                  <a:pt x="2003" y="2099"/>
                </a:lnTo>
                <a:lnTo>
                  <a:pt x="2005" y="2082"/>
                </a:lnTo>
                <a:lnTo>
                  <a:pt x="2009" y="2046"/>
                </a:lnTo>
                <a:lnTo>
                  <a:pt x="1996" y="2047"/>
                </a:lnTo>
                <a:lnTo>
                  <a:pt x="1980" y="2052"/>
                </a:lnTo>
                <a:lnTo>
                  <a:pt x="1972" y="2055"/>
                </a:lnTo>
                <a:lnTo>
                  <a:pt x="1965" y="2058"/>
                </a:lnTo>
                <a:lnTo>
                  <a:pt x="1960" y="2062"/>
                </a:lnTo>
                <a:lnTo>
                  <a:pt x="1958" y="2066"/>
                </a:lnTo>
                <a:lnTo>
                  <a:pt x="1954" y="2074"/>
                </a:lnTo>
                <a:lnTo>
                  <a:pt x="1951" y="2080"/>
                </a:lnTo>
                <a:lnTo>
                  <a:pt x="1946" y="2085"/>
                </a:lnTo>
                <a:lnTo>
                  <a:pt x="1942" y="2090"/>
                </a:lnTo>
                <a:lnTo>
                  <a:pt x="1936" y="2093"/>
                </a:lnTo>
                <a:lnTo>
                  <a:pt x="1933" y="2098"/>
                </a:lnTo>
                <a:lnTo>
                  <a:pt x="1928" y="2102"/>
                </a:lnTo>
                <a:lnTo>
                  <a:pt x="1926" y="2107"/>
                </a:lnTo>
                <a:lnTo>
                  <a:pt x="1926" y="2116"/>
                </a:lnTo>
                <a:lnTo>
                  <a:pt x="1926" y="2124"/>
                </a:lnTo>
                <a:lnTo>
                  <a:pt x="1926" y="2129"/>
                </a:lnTo>
                <a:lnTo>
                  <a:pt x="1925" y="2132"/>
                </a:lnTo>
                <a:lnTo>
                  <a:pt x="1922" y="2137"/>
                </a:lnTo>
                <a:lnTo>
                  <a:pt x="1919" y="2140"/>
                </a:lnTo>
                <a:lnTo>
                  <a:pt x="1909" y="2148"/>
                </a:lnTo>
                <a:lnTo>
                  <a:pt x="1898" y="2156"/>
                </a:lnTo>
                <a:lnTo>
                  <a:pt x="1895" y="2159"/>
                </a:lnTo>
                <a:lnTo>
                  <a:pt x="1892" y="2165"/>
                </a:lnTo>
                <a:lnTo>
                  <a:pt x="1889" y="2171"/>
                </a:lnTo>
                <a:lnTo>
                  <a:pt x="1888" y="2178"/>
                </a:lnTo>
                <a:lnTo>
                  <a:pt x="1876" y="2265"/>
                </a:lnTo>
                <a:lnTo>
                  <a:pt x="1875" y="2271"/>
                </a:lnTo>
                <a:lnTo>
                  <a:pt x="1872" y="2278"/>
                </a:lnTo>
                <a:lnTo>
                  <a:pt x="1869" y="2285"/>
                </a:lnTo>
                <a:lnTo>
                  <a:pt x="1864" y="2291"/>
                </a:lnTo>
                <a:lnTo>
                  <a:pt x="1856" y="2305"/>
                </a:lnTo>
                <a:lnTo>
                  <a:pt x="1847" y="2319"/>
                </a:lnTo>
                <a:lnTo>
                  <a:pt x="1844" y="2326"/>
                </a:lnTo>
                <a:lnTo>
                  <a:pt x="1840" y="2332"/>
                </a:lnTo>
                <a:lnTo>
                  <a:pt x="1838" y="2339"/>
                </a:lnTo>
                <a:lnTo>
                  <a:pt x="1837" y="2345"/>
                </a:lnTo>
                <a:lnTo>
                  <a:pt x="1837" y="2350"/>
                </a:lnTo>
                <a:lnTo>
                  <a:pt x="1838" y="2354"/>
                </a:lnTo>
                <a:lnTo>
                  <a:pt x="1842" y="2359"/>
                </a:lnTo>
                <a:lnTo>
                  <a:pt x="1847" y="2362"/>
                </a:lnTo>
                <a:lnTo>
                  <a:pt x="1850" y="2367"/>
                </a:lnTo>
                <a:lnTo>
                  <a:pt x="1852" y="2379"/>
                </a:lnTo>
                <a:lnTo>
                  <a:pt x="1854" y="2396"/>
                </a:lnTo>
                <a:lnTo>
                  <a:pt x="1856" y="2417"/>
                </a:lnTo>
                <a:lnTo>
                  <a:pt x="1860" y="2457"/>
                </a:lnTo>
                <a:lnTo>
                  <a:pt x="1860" y="2480"/>
                </a:lnTo>
                <a:lnTo>
                  <a:pt x="1860" y="2488"/>
                </a:lnTo>
                <a:lnTo>
                  <a:pt x="1861" y="2496"/>
                </a:lnTo>
                <a:lnTo>
                  <a:pt x="1862" y="2504"/>
                </a:lnTo>
                <a:lnTo>
                  <a:pt x="1864" y="2511"/>
                </a:lnTo>
                <a:lnTo>
                  <a:pt x="1869" y="2526"/>
                </a:lnTo>
                <a:lnTo>
                  <a:pt x="1875" y="2540"/>
                </a:lnTo>
                <a:lnTo>
                  <a:pt x="1881" y="2552"/>
                </a:lnTo>
                <a:lnTo>
                  <a:pt x="1886" y="2565"/>
                </a:lnTo>
                <a:lnTo>
                  <a:pt x="1890" y="2577"/>
                </a:lnTo>
                <a:lnTo>
                  <a:pt x="1892" y="2589"/>
                </a:lnTo>
                <a:lnTo>
                  <a:pt x="1889" y="2590"/>
                </a:lnTo>
                <a:lnTo>
                  <a:pt x="1888" y="2592"/>
                </a:lnTo>
                <a:lnTo>
                  <a:pt x="1887" y="2592"/>
                </a:lnTo>
                <a:lnTo>
                  <a:pt x="1886" y="2593"/>
                </a:lnTo>
                <a:lnTo>
                  <a:pt x="1844" y="2597"/>
                </a:lnTo>
                <a:lnTo>
                  <a:pt x="1800" y="2598"/>
                </a:lnTo>
                <a:lnTo>
                  <a:pt x="1753" y="2600"/>
                </a:lnTo>
                <a:lnTo>
                  <a:pt x="1706" y="2605"/>
                </a:lnTo>
                <a:lnTo>
                  <a:pt x="1683" y="2607"/>
                </a:lnTo>
                <a:lnTo>
                  <a:pt x="1661" y="2611"/>
                </a:lnTo>
                <a:lnTo>
                  <a:pt x="1638" y="2617"/>
                </a:lnTo>
                <a:lnTo>
                  <a:pt x="1618" y="2624"/>
                </a:lnTo>
                <a:lnTo>
                  <a:pt x="1608" y="2628"/>
                </a:lnTo>
                <a:lnTo>
                  <a:pt x="1598" y="2633"/>
                </a:lnTo>
                <a:lnTo>
                  <a:pt x="1588" y="2639"/>
                </a:lnTo>
                <a:lnTo>
                  <a:pt x="1579" y="2644"/>
                </a:lnTo>
                <a:lnTo>
                  <a:pt x="1571" y="2650"/>
                </a:lnTo>
                <a:lnTo>
                  <a:pt x="1562" y="2657"/>
                </a:lnTo>
                <a:lnTo>
                  <a:pt x="1555" y="2665"/>
                </a:lnTo>
                <a:lnTo>
                  <a:pt x="1547" y="2673"/>
                </a:lnTo>
                <a:lnTo>
                  <a:pt x="1534" y="2690"/>
                </a:lnTo>
                <a:lnTo>
                  <a:pt x="1523" y="2707"/>
                </a:lnTo>
                <a:lnTo>
                  <a:pt x="1514" y="2725"/>
                </a:lnTo>
                <a:lnTo>
                  <a:pt x="1508" y="2742"/>
                </a:lnTo>
                <a:lnTo>
                  <a:pt x="1497" y="2779"/>
                </a:lnTo>
                <a:lnTo>
                  <a:pt x="1489" y="2815"/>
                </a:lnTo>
                <a:lnTo>
                  <a:pt x="1485" y="2832"/>
                </a:lnTo>
                <a:lnTo>
                  <a:pt x="1479" y="2849"/>
                </a:lnTo>
                <a:lnTo>
                  <a:pt x="1472" y="2866"/>
                </a:lnTo>
                <a:lnTo>
                  <a:pt x="1464" y="2883"/>
                </a:lnTo>
                <a:lnTo>
                  <a:pt x="1454" y="2899"/>
                </a:lnTo>
                <a:lnTo>
                  <a:pt x="1443" y="2915"/>
                </a:lnTo>
                <a:lnTo>
                  <a:pt x="1435" y="2923"/>
                </a:lnTo>
                <a:lnTo>
                  <a:pt x="1427" y="2930"/>
                </a:lnTo>
                <a:lnTo>
                  <a:pt x="1419" y="2938"/>
                </a:lnTo>
                <a:lnTo>
                  <a:pt x="1409" y="2945"/>
                </a:lnTo>
                <a:lnTo>
                  <a:pt x="1403" y="2948"/>
                </a:lnTo>
                <a:lnTo>
                  <a:pt x="1396" y="2951"/>
                </a:lnTo>
                <a:lnTo>
                  <a:pt x="1387" y="2953"/>
                </a:lnTo>
                <a:lnTo>
                  <a:pt x="1378" y="2954"/>
                </a:lnTo>
                <a:lnTo>
                  <a:pt x="1359" y="2956"/>
                </a:lnTo>
                <a:lnTo>
                  <a:pt x="1337" y="2957"/>
                </a:lnTo>
                <a:lnTo>
                  <a:pt x="1294" y="2959"/>
                </a:lnTo>
                <a:lnTo>
                  <a:pt x="1259" y="2960"/>
                </a:lnTo>
                <a:lnTo>
                  <a:pt x="1227" y="2961"/>
                </a:lnTo>
                <a:lnTo>
                  <a:pt x="1195" y="2963"/>
                </a:lnTo>
                <a:lnTo>
                  <a:pt x="1180" y="2964"/>
                </a:lnTo>
                <a:lnTo>
                  <a:pt x="1164" y="2968"/>
                </a:lnTo>
                <a:lnTo>
                  <a:pt x="1150" y="2973"/>
                </a:lnTo>
                <a:lnTo>
                  <a:pt x="1135" y="2980"/>
                </a:lnTo>
                <a:lnTo>
                  <a:pt x="1124" y="2989"/>
                </a:lnTo>
                <a:lnTo>
                  <a:pt x="1108" y="3004"/>
                </a:lnTo>
                <a:lnTo>
                  <a:pt x="1091" y="3025"/>
                </a:lnTo>
                <a:lnTo>
                  <a:pt x="1074" y="3047"/>
                </a:lnTo>
                <a:lnTo>
                  <a:pt x="1066" y="3059"/>
                </a:lnTo>
                <a:lnTo>
                  <a:pt x="1059" y="3070"/>
                </a:lnTo>
                <a:lnTo>
                  <a:pt x="1053" y="3082"/>
                </a:lnTo>
                <a:lnTo>
                  <a:pt x="1049" y="3092"/>
                </a:lnTo>
                <a:lnTo>
                  <a:pt x="1045" y="3102"/>
                </a:lnTo>
                <a:lnTo>
                  <a:pt x="1045" y="3111"/>
                </a:lnTo>
                <a:lnTo>
                  <a:pt x="1045" y="3115"/>
                </a:lnTo>
                <a:lnTo>
                  <a:pt x="1046" y="3118"/>
                </a:lnTo>
                <a:lnTo>
                  <a:pt x="1047" y="3121"/>
                </a:lnTo>
                <a:lnTo>
                  <a:pt x="1050" y="3124"/>
                </a:lnTo>
                <a:lnTo>
                  <a:pt x="1050" y="3125"/>
                </a:lnTo>
                <a:lnTo>
                  <a:pt x="1052" y="3126"/>
                </a:lnTo>
                <a:lnTo>
                  <a:pt x="1051" y="3144"/>
                </a:lnTo>
                <a:lnTo>
                  <a:pt x="1049" y="3161"/>
                </a:lnTo>
                <a:lnTo>
                  <a:pt x="1045" y="3177"/>
                </a:lnTo>
                <a:lnTo>
                  <a:pt x="1041" y="3193"/>
                </a:lnTo>
                <a:lnTo>
                  <a:pt x="1035" y="3208"/>
                </a:lnTo>
                <a:lnTo>
                  <a:pt x="1028" y="3223"/>
                </a:lnTo>
                <a:lnTo>
                  <a:pt x="1019" y="3235"/>
                </a:lnTo>
                <a:lnTo>
                  <a:pt x="1010" y="3248"/>
                </a:lnTo>
                <a:lnTo>
                  <a:pt x="999" y="3258"/>
                </a:lnTo>
                <a:lnTo>
                  <a:pt x="986" y="3267"/>
                </a:lnTo>
                <a:lnTo>
                  <a:pt x="972" y="3275"/>
                </a:lnTo>
                <a:lnTo>
                  <a:pt x="958" y="3281"/>
                </a:lnTo>
                <a:lnTo>
                  <a:pt x="941" y="3285"/>
                </a:lnTo>
                <a:lnTo>
                  <a:pt x="924" y="3286"/>
                </a:lnTo>
                <a:lnTo>
                  <a:pt x="904" y="3288"/>
                </a:lnTo>
                <a:lnTo>
                  <a:pt x="885" y="3285"/>
                </a:lnTo>
                <a:lnTo>
                  <a:pt x="875" y="3283"/>
                </a:lnTo>
                <a:lnTo>
                  <a:pt x="864" y="3280"/>
                </a:lnTo>
                <a:lnTo>
                  <a:pt x="855" y="3276"/>
                </a:lnTo>
                <a:lnTo>
                  <a:pt x="846" y="3272"/>
                </a:lnTo>
                <a:lnTo>
                  <a:pt x="836" y="3267"/>
                </a:lnTo>
                <a:lnTo>
                  <a:pt x="825" y="3263"/>
                </a:lnTo>
                <a:lnTo>
                  <a:pt x="812" y="3260"/>
                </a:lnTo>
                <a:lnTo>
                  <a:pt x="796" y="3260"/>
                </a:lnTo>
                <a:lnTo>
                  <a:pt x="766" y="3261"/>
                </a:lnTo>
                <a:lnTo>
                  <a:pt x="734" y="3264"/>
                </a:lnTo>
                <a:lnTo>
                  <a:pt x="717" y="3266"/>
                </a:lnTo>
                <a:lnTo>
                  <a:pt x="701" y="3268"/>
                </a:lnTo>
                <a:lnTo>
                  <a:pt x="686" y="3271"/>
                </a:lnTo>
                <a:lnTo>
                  <a:pt x="671" y="3274"/>
                </a:lnTo>
                <a:lnTo>
                  <a:pt x="662" y="3277"/>
                </a:lnTo>
                <a:lnTo>
                  <a:pt x="655" y="3281"/>
                </a:lnTo>
                <a:lnTo>
                  <a:pt x="649" y="3285"/>
                </a:lnTo>
                <a:lnTo>
                  <a:pt x="642" y="3289"/>
                </a:lnTo>
                <a:lnTo>
                  <a:pt x="635" y="3293"/>
                </a:lnTo>
                <a:lnTo>
                  <a:pt x="628" y="3298"/>
                </a:lnTo>
                <a:lnTo>
                  <a:pt x="620" y="3301"/>
                </a:lnTo>
                <a:lnTo>
                  <a:pt x="610" y="3302"/>
                </a:lnTo>
                <a:lnTo>
                  <a:pt x="597" y="3305"/>
                </a:lnTo>
                <a:lnTo>
                  <a:pt x="587" y="3307"/>
                </a:lnTo>
                <a:lnTo>
                  <a:pt x="577" y="3309"/>
                </a:lnTo>
                <a:lnTo>
                  <a:pt x="569" y="3312"/>
                </a:lnTo>
                <a:lnTo>
                  <a:pt x="560" y="3315"/>
                </a:lnTo>
                <a:lnTo>
                  <a:pt x="552" y="3321"/>
                </a:lnTo>
                <a:lnTo>
                  <a:pt x="543" y="3326"/>
                </a:lnTo>
                <a:lnTo>
                  <a:pt x="532" y="3334"/>
                </a:lnTo>
                <a:lnTo>
                  <a:pt x="527" y="3338"/>
                </a:lnTo>
                <a:lnTo>
                  <a:pt x="522" y="3340"/>
                </a:lnTo>
                <a:lnTo>
                  <a:pt x="516" y="3342"/>
                </a:lnTo>
                <a:lnTo>
                  <a:pt x="509" y="3343"/>
                </a:lnTo>
                <a:lnTo>
                  <a:pt x="493" y="3347"/>
                </a:lnTo>
                <a:lnTo>
                  <a:pt x="476" y="3349"/>
                </a:lnTo>
                <a:lnTo>
                  <a:pt x="458" y="3351"/>
                </a:lnTo>
                <a:lnTo>
                  <a:pt x="441" y="3354"/>
                </a:lnTo>
                <a:lnTo>
                  <a:pt x="424" y="3358"/>
                </a:lnTo>
                <a:lnTo>
                  <a:pt x="410" y="3364"/>
                </a:lnTo>
                <a:lnTo>
                  <a:pt x="397" y="3370"/>
                </a:lnTo>
                <a:lnTo>
                  <a:pt x="385" y="3375"/>
                </a:lnTo>
                <a:lnTo>
                  <a:pt x="372" y="3381"/>
                </a:lnTo>
                <a:lnTo>
                  <a:pt x="359" y="3387"/>
                </a:lnTo>
                <a:lnTo>
                  <a:pt x="359" y="3387"/>
                </a:lnTo>
                <a:lnTo>
                  <a:pt x="268" y="3177"/>
                </a:lnTo>
                <a:lnTo>
                  <a:pt x="243" y="3166"/>
                </a:lnTo>
                <a:lnTo>
                  <a:pt x="249" y="3140"/>
                </a:lnTo>
                <a:lnTo>
                  <a:pt x="0" y="2586"/>
                </a:lnTo>
                <a:lnTo>
                  <a:pt x="0" y="2586"/>
                </a:lnTo>
                <a:lnTo>
                  <a:pt x="967" y="2247"/>
                </a:lnTo>
                <a:lnTo>
                  <a:pt x="1178" y="1550"/>
                </a:lnTo>
                <a:lnTo>
                  <a:pt x="1037" y="1304"/>
                </a:lnTo>
                <a:lnTo>
                  <a:pt x="1037" y="1304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6" name="Freeform 8">
            <a:extLst>
              <a:ext uri="{FF2B5EF4-FFF2-40B4-BE49-F238E27FC236}">
                <a16:creationId xmlns:a16="http://schemas.microsoft.com/office/drawing/2014/main" id="{F6A7D7D5-18C2-42F8-B3F4-B834B0C5AAD9}"/>
              </a:ext>
            </a:extLst>
          </p:cNvPr>
          <p:cNvSpPr>
            <a:spLocks/>
          </p:cNvSpPr>
          <p:nvPr/>
        </p:nvSpPr>
        <p:spPr bwMode="auto">
          <a:xfrm>
            <a:off x="6499226" y="3475037"/>
            <a:ext cx="41275" cy="85725"/>
          </a:xfrm>
          <a:custGeom>
            <a:avLst/>
            <a:gdLst>
              <a:gd name="T0" fmla="*/ 16 w 128"/>
              <a:gd name="T1" fmla="*/ 112 h 270"/>
              <a:gd name="T2" fmla="*/ 20 w 128"/>
              <a:gd name="T3" fmla="*/ 125 h 270"/>
              <a:gd name="T4" fmla="*/ 21 w 128"/>
              <a:gd name="T5" fmla="*/ 136 h 270"/>
              <a:gd name="T6" fmla="*/ 21 w 128"/>
              <a:gd name="T7" fmla="*/ 161 h 270"/>
              <a:gd name="T8" fmla="*/ 20 w 128"/>
              <a:gd name="T9" fmla="*/ 196 h 270"/>
              <a:gd name="T10" fmla="*/ 16 w 128"/>
              <a:gd name="T11" fmla="*/ 229 h 270"/>
              <a:gd name="T12" fmla="*/ 16 w 128"/>
              <a:gd name="T13" fmla="*/ 242 h 270"/>
              <a:gd name="T14" fmla="*/ 18 w 128"/>
              <a:gd name="T15" fmla="*/ 256 h 270"/>
              <a:gd name="T16" fmla="*/ 23 w 128"/>
              <a:gd name="T17" fmla="*/ 262 h 270"/>
              <a:gd name="T18" fmla="*/ 33 w 128"/>
              <a:gd name="T19" fmla="*/ 265 h 270"/>
              <a:gd name="T20" fmla="*/ 53 w 128"/>
              <a:gd name="T21" fmla="*/ 270 h 270"/>
              <a:gd name="T22" fmla="*/ 56 w 128"/>
              <a:gd name="T23" fmla="*/ 259 h 270"/>
              <a:gd name="T24" fmla="*/ 62 w 128"/>
              <a:gd name="T25" fmla="*/ 240 h 270"/>
              <a:gd name="T26" fmla="*/ 77 w 128"/>
              <a:gd name="T27" fmla="*/ 210 h 270"/>
              <a:gd name="T28" fmla="*/ 92 w 128"/>
              <a:gd name="T29" fmla="*/ 181 h 270"/>
              <a:gd name="T30" fmla="*/ 100 w 128"/>
              <a:gd name="T31" fmla="*/ 160 h 270"/>
              <a:gd name="T32" fmla="*/ 103 w 128"/>
              <a:gd name="T33" fmla="*/ 139 h 270"/>
              <a:gd name="T34" fmla="*/ 102 w 128"/>
              <a:gd name="T35" fmla="*/ 115 h 270"/>
              <a:gd name="T36" fmla="*/ 108 w 128"/>
              <a:gd name="T37" fmla="*/ 86 h 270"/>
              <a:gd name="T38" fmla="*/ 116 w 128"/>
              <a:gd name="T39" fmla="*/ 64 h 270"/>
              <a:gd name="T40" fmla="*/ 117 w 128"/>
              <a:gd name="T41" fmla="*/ 54 h 270"/>
              <a:gd name="T42" fmla="*/ 115 w 128"/>
              <a:gd name="T43" fmla="*/ 46 h 270"/>
              <a:gd name="T44" fmla="*/ 108 w 128"/>
              <a:gd name="T45" fmla="*/ 38 h 270"/>
              <a:gd name="T46" fmla="*/ 104 w 128"/>
              <a:gd name="T47" fmla="*/ 29 h 270"/>
              <a:gd name="T48" fmla="*/ 108 w 128"/>
              <a:gd name="T49" fmla="*/ 19 h 270"/>
              <a:gd name="T50" fmla="*/ 120 w 128"/>
              <a:gd name="T51" fmla="*/ 9 h 270"/>
              <a:gd name="T52" fmla="*/ 128 w 128"/>
              <a:gd name="T53" fmla="*/ 1 h 270"/>
              <a:gd name="T54" fmla="*/ 117 w 128"/>
              <a:gd name="T55" fmla="*/ 1 h 270"/>
              <a:gd name="T56" fmla="*/ 79 w 128"/>
              <a:gd name="T57" fmla="*/ 5 h 270"/>
              <a:gd name="T58" fmla="*/ 64 w 128"/>
              <a:gd name="T59" fmla="*/ 24 h 270"/>
              <a:gd name="T60" fmla="*/ 56 w 128"/>
              <a:gd name="T61" fmla="*/ 40 h 270"/>
              <a:gd name="T62" fmla="*/ 42 w 128"/>
              <a:gd name="T63" fmla="*/ 48 h 270"/>
              <a:gd name="T64" fmla="*/ 28 w 128"/>
              <a:gd name="T65" fmla="*/ 52 h 270"/>
              <a:gd name="T66" fmla="*/ 23 w 128"/>
              <a:gd name="T67" fmla="*/ 60 h 270"/>
              <a:gd name="T68" fmla="*/ 10 w 128"/>
              <a:gd name="T69" fmla="*/ 84 h 270"/>
              <a:gd name="T70" fmla="*/ 0 w 128"/>
              <a:gd name="T71" fmla="*/ 104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8" h="270">
                <a:moveTo>
                  <a:pt x="0" y="104"/>
                </a:moveTo>
                <a:lnTo>
                  <a:pt x="16" y="112"/>
                </a:lnTo>
                <a:lnTo>
                  <a:pt x="19" y="119"/>
                </a:lnTo>
                <a:lnTo>
                  <a:pt x="20" y="125"/>
                </a:lnTo>
                <a:lnTo>
                  <a:pt x="20" y="131"/>
                </a:lnTo>
                <a:lnTo>
                  <a:pt x="21" y="136"/>
                </a:lnTo>
                <a:lnTo>
                  <a:pt x="20" y="149"/>
                </a:lnTo>
                <a:lnTo>
                  <a:pt x="21" y="161"/>
                </a:lnTo>
                <a:lnTo>
                  <a:pt x="21" y="177"/>
                </a:lnTo>
                <a:lnTo>
                  <a:pt x="20" y="196"/>
                </a:lnTo>
                <a:lnTo>
                  <a:pt x="18" y="213"/>
                </a:lnTo>
                <a:lnTo>
                  <a:pt x="16" y="229"/>
                </a:lnTo>
                <a:lnTo>
                  <a:pt x="16" y="235"/>
                </a:lnTo>
                <a:lnTo>
                  <a:pt x="16" y="242"/>
                </a:lnTo>
                <a:lnTo>
                  <a:pt x="17" y="249"/>
                </a:lnTo>
                <a:lnTo>
                  <a:pt x="18" y="256"/>
                </a:lnTo>
                <a:lnTo>
                  <a:pt x="19" y="258"/>
                </a:lnTo>
                <a:lnTo>
                  <a:pt x="23" y="262"/>
                </a:lnTo>
                <a:lnTo>
                  <a:pt x="27" y="264"/>
                </a:lnTo>
                <a:lnTo>
                  <a:pt x="33" y="265"/>
                </a:lnTo>
                <a:lnTo>
                  <a:pt x="44" y="268"/>
                </a:lnTo>
                <a:lnTo>
                  <a:pt x="53" y="270"/>
                </a:lnTo>
                <a:lnTo>
                  <a:pt x="53" y="270"/>
                </a:lnTo>
                <a:lnTo>
                  <a:pt x="56" y="259"/>
                </a:lnTo>
                <a:lnTo>
                  <a:pt x="59" y="249"/>
                </a:lnTo>
                <a:lnTo>
                  <a:pt x="62" y="240"/>
                </a:lnTo>
                <a:lnTo>
                  <a:pt x="67" y="230"/>
                </a:lnTo>
                <a:lnTo>
                  <a:pt x="77" y="210"/>
                </a:lnTo>
                <a:lnTo>
                  <a:pt x="87" y="191"/>
                </a:lnTo>
                <a:lnTo>
                  <a:pt x="92" y="181"/>
                </a:lnTo>
                <a:lnTo>
                  <a:pt x="96" y="171"/>
                </a:lnTo>
                <a:lnTo>
                  <a:pt x="100" y="160"/>
                </a:lnTo>
                <a:lnTo>
                  <a:pt x="102" y="150"/>
                </a:lnTo>
                <a:lnTo>
                  <a:pt x="103" y="139"/>
                </a:lnTo>
                <a:lnTo>
                  <a:pt x="103" y="127"/>
                </a:lnTo>
                <a:lnTo>
                  <a:pt x="102" y="115"/>
                </a:lnTo>
                <a:lnTo>
                  <a:pt x="99" y="102"/>
                </a:lnTo>
                <a:lnTo>
                  <a:pt x="108" y="86"/>
                </a:lnTo>
                <a:lnTo>
                  <a:pt x="115" y="68"/>
                </a:lnTo>
                <a:lnTo>
                  <a:pt x="116" y="64"/>
                </a:lnTo>
                <a:lnTo>
                  <a:pt x="117" y="59"/>
                </a:lnTo>
                <a:lnTo>
                  <a:pt x="117" y="54"/>
                </a:lnTo>
                <a:lnTo>
                  <a:pt x="116" y="50"/>
                </a:lnTo>
                <a:lnTo>
                  <a:pt x="115" y="46"/>
                </a:lnTo>
                <a:lnTo>
                  <a:pt x="111" y="42"/>
                </a:lnTo>
                <a:lnTo>
                  <a:pt x="108" y="38"/>
                </a:lnTo>
                <a:lnTo>
                  <a:pt x="103" y="35"/>
                </a:lnTo>
                <a:lnTo>
                  <a:pt x="104" y="29"/>
                </a:lnTo>
                <a:lnTo>
                  <a:pt x="106" y="24"/>
                </a:lnTo>
                <a:lnTo>
                  <a:pt x="108" y="19"/>
                </a:lnTo>
                <a:lnTo>
                  <a:pt x="111" y="16"/>
                </a:lnTo>
                <a:lnTo>
                  <a:pt x="120" y="9"/>
                </a:lnTo>
                <a:lnTo>
                  <a:pt x="128" y="2"/>
                </a:lnTo>
                <a:lnTo>
                  <a:pt x="128" y="1"/>
                </a:lnTo>
                <a:lnTo>
                  <a:pt x="128" y="0"/>
                </a:lnTo>
                <a:lnTo>
                  <a:pt x="117" y="1"/>
                </a:lnTo>
                <a:lnTo>
                  <a:pt x="98" y="3"/>
                </a:lnTo>
                <a:lnTo>
                  <a:pt x="79" y="5"/>
                </a:lnTo>
                <a:lnTo>
                  <a:pt x="70" y="9"/>
                </a:lnTo>
                <a:lnTo>
                  <a:pt x="64" y="24"/>
                </a:lnTo>
                <a:lnTo>
                  <a:pt x="59" y="35"/>
                </a:lnTo>
                <a:lnTo>
                  <a:pt x="56" y="40"/>
                </a:lnTo>
                <a:lnTo>
                  <a:pt x="50" y="44"/>
                </a:lnTo>
                <a:lnTo>
                  <a:pt x="42" y="48"/>
                </a:lnTo>
                <a:lnTo>
                  <a:pt x="31" y="51"/>
                </a:lnTo>
                <a:lnTo>
                  <a:pt x="28" y="52"/>
                </a:lnTo>
                <a:lnTo>
                  <a:pt x="26" y="56"/>
                </a:lnTo>
                <a:lnTo>
                  <a:pt x="23" y="60"/>
                </a:lnTo>
                <a:lnTo>
                  <a:pt x="18" y="67"/>
                </a:lnTo>
                <a:lnTo>
                  <a:pt x="10" y="84"/>
                </a:lnTo>
                <a:lnTo>
                  <a:pt x="0" y="104"/>
                </a:lnTo>
                <a:lnTo>
                  <a:pt x="0" y="104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7" name="Freeform 9">
            <a:extLst>
              <a:ext uri="{FF2B5EF4-FFF2-40B4-BE49-F238E27FC236}">
                <a16:creationId xmlns:a16="http://schemas.microsoft.com/office/drawing/2014/main" id="{183AE5A5-43FF-4FBE-8EA4-97107465E521}"/>
              </a:ext>
            </a:extLst>
          </p:cNvPr>
          <p:cNvSpPr>
            <a:spLocks/>
          </p:cNvSpPr>
          <p:nvPr/>
        </p:nvSpPr>
        <p:spPr bwMode="auto">
          <a:xfrm>
            <a:off x="6078538" y="3633787"/>
            <a:ext cx="801688" cy="915987"/>
          </a:xfrm>
          <a:custGeom>
            <a:avLst/>
            <a:gdLst>
              <a:gd name="T0" fmla="*/ 1077 w 2527"/>
              <a:gd name="T1" fmla="*/ 614 h 2887"/>
              <a:gd name="T2" fmla="*/ 1089 w 2527"/>
              <a:gd name="T3" fmla="*/ 553 h 2887"/>
              <a:gd name="T4" fmla="*/ 1128 w 2527"/>
              <a:gd name="T5" fmla="*/ 485 h 2887"/>
              <a:gd name="T6" fmla="*/ 1153 w 2527"/>
              <a:gd name="T7" fmla="*/ 406 h 2887"/>
              <a:gd name="T8" fmla="*/ 1124 w 2527"/>
              <a:gd name="T9" fmla="*/ 372 h 2887"/>
              <a:gd name="T10" fmla="*/ 1162 w 2527"/>
              <a:gd name="T11" fmla="*/ 350 h 2887"/>
              <a:gd name="T12" fmla="*/ 1266 w 2527"/>
              <a:gd name="T13" fmla="*/ 338 h 2887"/>
              <a:gd name="T14" fmla="*/ 1294 w 2527"/>
              <a:gd name="T15" fmla="*/ 314 h 2887"/>
              <a:gd name="T16" fmla="*/ 1230 w 2527"/>
              <a:gd name="T17" fmla="*/ 257 h 2887"/>
              <a:gd name="T18" fmla="*/ 1231 w 2527"/>
              <a:gd name="T19" fmla="*/ 210 h 2887"/>
              <a:gd name="T20" fmla="*/ 1227 w 2527"/>
              <a:gd name="T21" fmla="*/ 136 h 2887"/>
              <a:gd name="T22" fmla="*/ 1237 w 2527"/>
              <a:gd name="T23" fmla="*/ 31 h 2887"/>
              <a:gd name="T24" fmla="*/ 1279 w 2527"/>
              <a:gd name="T25" fmla="*/ 0 h 2887"/>
              <a:gd name="T26" fmla="*/ 1291 w 2527"/>
              <a:gd name="T27" fmla="*/ 25 h 2887"/>
              <a:gd name="T28" fmla="*/ 1301 w 2527"/>
              <a:gd name="T29" fmla="*/ 58 h 2887"/>
              <a:gd name="T30" fmla="*/ 1334 w 2527"/>
              <a:gd name="T31" fmla="*/ 86 h 2887"/>
              <a:gd name="T32" fmla="*/ 1413 w 2527"/>
              <a:gd name="T33" fmla="*/ 15 h 2887"/>
              <a:gd name="T34" fmla="*/ 1478 w 2527"/>
              <a:gd name="T35" fmla="*/ 143 h 2887"/>
              <a:gd name="T36" fmla="*/ 1646 w 2527"/>
              <a:gd name="T37" fmla="*/ 334 h 2887"/>
              <a:gd name="T38" fmla="*/ 1800 w 2527"/>
              <a:gd name="T39" fmla="*/ 422 h 2887"/>
              <a:gd name="T40" fmla="*/ 1883 w 2527"/>
              <a:gd name="T41" fmla="*/ 429 h 2887"/>
              <a:gd name="T42" fmla="*/ 1963 w 2527"/>
              <a:gd name="T43" fmla="*/ 452 h 2887"/>
              <a:gd name="T44" fmla="*/ 2045 w 2527"/>
              <a:gd name="T45" fmla="*/ 486 h 2887"/>
              <a:gd name="T46" fmla="*/ 2114 w 2527"/>
              <a:gd name="T47" fmla="*/ 479 h 2887"/>
              <a:gd name="T48" fmla="*/ 2187 w 2527"/>
              <a:gd name="T49" fmla="*/ 524 h 2887"/>
              <a:gd name="T50" fmla="*/ 2257 w 2527"/>
              <a:gd name="T51" fmla="*/ 648 h 2887"/>
              <a:gd name="T52" fmla="*/ 2343 w 2527"/>
              <a:gd name="T53" fmla="*/ 735 h 2887"/>
              <a:gd name="T54" fmla="*/ 2436 w 2527"/>
              <a:gd name="T55" fmla="*/ 843 h 2887"/>
              <a:gd name="T56" fmla="*/ 2527 w 2527"/>
              <a:gd name="T57" fmla="*/ 892 h 2887"/>
              <a:gd name="T58" fmla="*/ 2453 w 2527"/>
              <a:gd name="T59" fmla="*/ 1098 h 2887"/>
              <a:gd name="T60" fmla="*/ 2380 w 2527"/>
              <a:gd name="T61" fmla="*/ 1231 h 2887"/>
              <a:gd name="T62" fmla="*/ 2320 w 2527"/>
              <a:gd name="T63" fmla="*/ 1275 h 2887"/>
              <a:gd name="T64" fmla="*/ 2197 w 2527"/>
              <a:gd name="T65" fmla="*/ 1426 h 2887"/>
              <a:gd name="T66" fmla="*/ 2123 w 2527"/>
              <a:gd name="T67" fmla="*/ 1549 h 2887"/>
              <a:gd name="T68" fmla="*/ 2096 w 2527"/>
              <a:gd name="T69" fmla="*/ 1616 h 2887"/>
              <a:gd name="T70" fmla="*/ 2010 w 2527"/>
              <a:gd name="T71" fmla="*/ 1605 h 2887"/>
              <a:gd name="T72" fmla="*/ 1972 w 2527"/>
              <a:gd name="T73" fmla="*/ 1555 h 2887"/>
              <a:gd name="T74" fmla="*/ 1936 w 2527"/>
              <a:gd name="T75" fmla="*/ 1593 h 2887"/>
              <a:gd name="T76" fmla="*/ 1922 w 2527"/>
              <a:gd name="T77" fmla="*/ 1637 h 2887"/>
              <a:gd name="T78" fmla="*/ 1876 w 2527"/>
              <a:gd name="T79" fmla="*/ 1765 h 2887"/>
              <a:gd name="T80" fmla="*/ 1840 w 2527"/>
              <a:gd name="T81" fmla="*/ 1832 h 2887"/>
              <a:gd name="T82" fmla="*/ 1852 w 2527"/>
              <a:gd name="T83" fmla="*/ 1879 h 2887"/>
              <a:gd name="T84" fmla="*/ 1864 w 2527"/>
              <a:gd name="T85" fmla="*/ 2011 h 2887"/>
              <a:gd name="T86" fmla="*/ 1888 w 2527"/>
              <a:gd name="T87" fmla="*/ 2092 h 2887"/>
              <a:gd name="T88" fmla="*/ 1661 w 2527"/>
              <a:gd name="T89" fmla="*/ 2111 h 2887"/>
              <a:gd name="T90" fmla="*/ 1562 w 2527"/>
              <a:gd name="T91" fmla="*/ 2157 h 2887"/>
              <a:gd name="T92" fmla="*/ 1489 w 2527"/>
              <a:gd name="T93" fmla="*/ 2315 h 2887"/>
              <a:gd name="T94" fmla="*/ 1427 w 2527"/>
              <a:gd name="T95" fmla="*/ 2430 h 2887"/>
              <a:gd name="T96" fmla="*/ 1337 w 2527"/>
              <a:gd name="T97" fmla="*/ 2457 h 2887"/>
              <a:gd name="T98" fmla="*/ 1135 w 2527"/>
              <a:gd name="T99" fmla="*/ 2480 h 2887"/>
              <a:gd name="T100" fmla="*/ 1049 w 2527"/>
              <a:gd name="T101" fmla="*/ 2592 h 2887"/>
              <a:gd name="T102" fmla="*/ 1052 w 2527"/>
              <a:gd name="T103" fmla="*/ 2626 h 2887"/>
              <a:gd name="T104" fmla="*/ 1010 w 2527"/>
              <a:gd name="T105" fmla="*/ 2748 h 2887"/>
              <a:gd name="T106" fmla="*/ 885 w 2527"/>
              <a:gd name="T107" fmla="*/ 2785 h 2887"/>
              <a:gd name="T108" fmla="*/ 796 w 2527"/>
              <a:gd name="T109" fmla="*/ 2760 h 2887"/>
              <a:gd name="T110" fmla="*/ 655 w 2527"/>
              <a:gd name="T111" fmla="*/ 2781 h 2887"/>
              <a:gd name="T112" fmla="*/ 587 w 2527"/>
              <a:gd name="T113" fmla="*/ 2807 h 2887"/>
              <a:gd name="T114" fmla="*/ 522 w 2527"/>
              <a:gd name="T115" fmla="*/ 2840 h 2887"/>
              <a:gd name="T116" fmla="*/ 410 w 2527"/>
              <a:gd name="T117" fmla="*/ 2864 h 2887"/>
              <a:gd name="T118" fmla="*/ 249 w 2527"/>
              <a:gd name="T119" fmla="*/ 2640 h 28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527" h="2887">
                <a:moveTo>
                  <a:pt x="1037" y="804"/>
                </a:moveTo>
                <a:lnTo>
                  <a:pt x="1037" y="672"/>
                </a:lnTo>
                <a:lnTo>
                  <a:pt x="1043" y="666"/>
                </a:lnTo>
                <a:lnTo>
                  <a:pt x="1049" y="659"/>
                </a:lnTo>
                <a:lnTo>
                  <a:pt x="1054" y="652"/>
                </a:lnTo>
                <a:lnTo>
                  <a:pt x="1059" y="644"/>
                </a:lnTo>
                <a:lnTo>
                  <a:pt x="1068" y="628"/>
                </a:lnTo>
                <a:lnTo>
                  <a:pt x="1077" y="614"/>
                </a:lnTo>
                <a:lnTo>
                  <a:pt x="1081" y="607"/>
                </a:lnTo>
                <a:lnTo>
                  <a:pt x="1084" y="601"/>
                </a:lnTo>
                <a:lnTo>
                  <a:pt x="1085" y="593"/>
                </a:lnTo>
                <a:lnTo>
                  <a:pt x="1085" y="584"/>
                </a:lnTo>
                <a:lnTo>
                  <a:pt x="1085" y="576"/>
                </a:lnTo>
                <a:lnTo>
                  <a:pt x="1085" y="568"/>
                </a:lnTo>
                <a:lnTo>
                  <a:pt x="1087" y="560"/>
                </a:lnTo>
                <a:lnTo>
                  <a:pt x="1089" y="553"/>
                </a:lnTo>
                <a:lnTo>
                  <a:pt x="1097" y="541"/>
                </a:lnTo>
                <a:lnTo>
                  <a:pt x="1106" y="531"/>
                </a:lnTo>
                <a:lnTo>
                  <a:pt x="1114" y="520"/>
                </a:lnTo>
                <a:lnTo>
                  <a:pt x="1122" y="508"/>
                </a:lnTo>
                <a:lnTo>
                  <a:pt x="1126" y="503"/>
                </a:lnTo>
                <a:lnTo>
                  <a:pt x="1127" y="497"/>
                </a:lnTo>
                <a:lnTo>
                  <a:pt x="1128" y="491"/>
                </a:lnTo>
                <a:lnTo>
                  <a:pt x="1128" y="485"/>
                </a:lnTo>
                <a:lnTo>
                  <a:pt x="1129" y="473"/>
                </a:lnTo>
                <a:lnTo>
                  <a:pt x="1131" y="461"/>
                </a:lnTo>
                <a:lnTo>
                  <a:pt x="1141" y="442"/>
                </a:lnTo>
                <a:lnTo>
                  <a:pt x="1151" y="423"/>
                </a:lnTo>
                <a:lnTo>
                  <a:pt x="1152" y="418"/>
                </a:lnTo>
                <a:lnTo>
                  <a:pt x="1153" y="415"/>
                </a:lnTo>
                <a:lnTo>
                  <a:pt x="1153" y="411"/>
                </a:lnTo>
                <a:lnTo>
                  <a:pt x="1153" y="406"/>
                </a:lnTo>
                <a:lnTo>
                  <a:pt x="1152" y="403"/>
                </a:lnTo>
                <a:lnTo>
                  <a:pt x="1150" y="398"/>
                </a:lnTo>
                <a:lnTo>
                  <a:pt x="1146" y="395"/>
                </a:lnTo>
                <a:lnTo>
                  <a:pt x="1142" y="391"/>
                </a:lnTo>
                <a:lnTo>
                  <a:pt x="1133" y="385"/>
                </a:lnTo>
                <a:lnTo>
                  <a:pt x="1127" y="381"/>
                </a:lnTo>
                <a:lnTo>
                  <a:pt x="1124" y="376"/>
                </a:lnTo>
                <a:lnTo>
                  <a:pt x="1124" y="372"/>
                </a:lnTo>
                <a:lnTo>
                  <a:pt x="1126" y="368"/>
                </a:lnTo>
                <a:lnTo>
                  <a:pt x="1130" y="365"/>
                </a:lnTo>
                <a:lnTo>
                  <a:pt x="1136" y="363"/>
                </a:lnTo>
                <a:lnTo>
                  <a:pt x="1144" y="360"/>
                </a:lnTo>
                <a:lnTo>
                  <a:pt x="1150" y="359"/>
                </a:lnTo>
                <a:lnTo>
                  <a:pt x="1154" y="357"/>
                </a:lnTo>
                <a:lnTo>
                  <a:pt x="1158" y="354"/>
                </a:lnTo>
                <a:lnTo>
                  <a:pt x="1162" y="350"/>
                </a:lnTo>
                <a:lnTo>
                  <a:pt x="1167" y="347"/>
                </a:lnTo>
                <a:lnTo>
                  <a:pt x="1171" y="343"/>
                </a:lnTo>
                <a:lnTo>
                  <a:pt x="1177" y="341"/>
                </a:lnTo>
                <a:lnTo>
                  <a:pt x="1184" y="340"/>
                </a:lnTo>
                <a:lnTo>
                  <a:pt x="1198" y="340"/>
                </a:lnTo>
                <a:lnTo>
                  <a:pt x="1219" y="340"/>
                </a:lnTo>
                <a:lnTo>
                  <a:pt x="1243" y="340"/>
                </a:lnTo>
                <a:lnTo>
                  <a:pt x="1266" y="338"/>
                </a:lnTo>
                <a:lnTo>
                  <a:pt x="1276" y="335"/>
                </a:lnTo>
                <a:lnTo>
                  <a:pt x="1285" y="333"/>
                </a:lnTo>
                <a:lnTo>
                  <a:pt x="1291" y="330"/>
                </a:lnTo>
                <a:lnTo>
                  <a:pt x="1295" y="325"/>
                </a:lnTo>
                <a:lnTo>
                  <a:pt x="1296" y="323"/>
                </a:lnTo>
                <a:lnTo>
                  <a:pt x="1296" y="321"/>
                </a:lnTo>
                <a:lnTo>
                  <a:pt x="1295" y="317"/>
                </a:lnTo>
                <a:lnTo>
                  <a:pt x="1294" y="314"/>
                </a:lnTo>
                <a:lnTo>
                  <a:pt x="1287" y="306"/>
                </a:lnTo>
                <a:lnTo>
                  <a:pt x="1277" y="298"/>
                </a:lnTo>
                <a:lnTo>
                  <a:pt x="1275" y="286"/>
                </a:lnTo>
                <a:lnTo>
                  <a:pt x="1271" y="278"/>
                </a:lnTo>
                <a:lnTo>
                  <a:pt x="1267" y="273"/>
                </a:lnTo>
                <a:lnTo>
                  <a:pt x="1261" y="269"/>
                </a:lnTo>
                <a:lnTo>
                  <a:pt x="1248" y="264"/>
                </a:lnTo>
                <a:lnTo>
                  <a:pt x="1230" y="257"/>
                </a:lnTo>
                <a:lnTo>
                  <a:pt x="1229" y="256"/>
                </a:lnTo>
                <a:lnTo>
                  <a:pt x="1228" y="253"/>
                </a:lnTo>
                <a:lnTo>
                  <a:pt x="1227" y="250"/>
                </a:lnTo>
                <a:lnTo>
                  <a:pt x="1227" y="247"/>
                </a:lnTo>
                <a:lnTo>
                  <a:pt x="1227" y="239"/>
                </a:lnTo>
                <a:lnTo>
                  <a:pt x="1229" y="230"/>
                </a:lnTo>
                <a:lnTo>
                  <a:pt x="1230" y="220"/>
                </a:lnTo>
                <a:lnTo>
                  <a:pt x="1231" y="210"/>
                </a:lnTo>
                <a:lnTo>
                  <a:pt x="1231" y="202"/>
                </a:lnTo>
                <a:lnTo>
                  <a:pt x="1230" y="194"/>
                </a:lnTo>
                <a:lnTo>
                  <a:pt x="1228" y="187"/>
                </a:lnTo>
                <a:lnTo>
                  <a:pt x="1226" y="181"/>
                </a:lnTo>
                <a:lnTo>
                  <a:pt x="1225" y="174"/>
                </a:lnTo>
                <a:lnTo>
                  <a:pt x="1225" y="167"/>
                </a:lnTo>
                <a:lnTo>
                  <a:pt x="1226" y="152"/>
                </a:lnTo>
                <a:lnTo>
                  <a:pt x="1227" y="136"/>
                </a:lnTo>
                <a:lnTo>
                  <a:pt x="1229" y="121"/>
                </a:lnTo>
                <a:lnTo>
                  <a:pt x="1231" y="105"/>
                </a:lnTo>
                <a:lnTo>
                  <a:pt x="1233" y="89"/>
                </a:lnTo>
                <a:lnTo>
                  <a:pt x="1233" y="75"/>
                </a:lnTo>
                <a:lnTo>
                  <a:pt x="1231" y="62"/>
                </a:lnTo>
                <a:lnTo>
                  <a:pt x="1231" y="51"/>
                </a:lnTo>
                <a:lnTo>
                  <a:pt x="1234" y="41"/>
                </a:lnTo>
                <a:lnTo>
                  <a:pt x="1237" y="31"/>
                </a:lnTo>
                <a:lnTo>
                  <a:pt x="1242" y="23"/>
                </a:lnTo>
                <a:lnTo>
                  <a:pt x="1248" y="15"/>
                </a:lnTo>
                <a:lnTo>
                  <a:pt x="1256" y="9"/>
                </a:lnTo>
                <a:lnTo>
                  <a:pt x="1267" y="2"/>
                </a:lnTo>
                <a:lnTo>
                  <a:pt x="1270" y="0"/>
                </a:lnTo>
                <a:lnTo>
                  <a:pt x="1273" y="0"/>
                </a:lnTo>
                <a:lnTo>
                  <a:pt x="1276" y="0"/>
                </a:lnTo>
                <a:lnTo>
                  <a:pt x="1279" y="0"/>
                </a:lnTo>
                <a:lnTo>
                  <a:pt x="1286" y="2"/>
                </a:lnTo>
                <a:lnTo>
                  <a:pt x="1292" y="5"/>
                </a:lnTo>
                <a:lnTo>
                  <a:pt x="1293" y="6"/>
                </a:lnTo>
                <a:lnTo>
                  <a:pt x="1294" y="9"/>
                </a:lnTo>
                <a:lnTo>
                  <a:pt x="1295" y="11"/>
                </a:lnTo>
                <a:lnTo>
                  <a:pt x="1294" y="13"/>
                </a:lnTo>
                <a:lnTo>
                  <a:pt x="1293" y="19"/>
                </a:lnTo>
                <a:lnTo>
                  <a:pt x="1291" y="25"/>
                </a:lnTo>
                <a:lnTo>
                  <a:pt x="1288" y="30"/>
                </a:lnTo>
                <a:lnTo>
                  <a:pt x="1287" y="35"/>
                </a:lnTo>
                <a:lnTo>
                  <a:pt x="1287" y="38"/>
                </a:lnTo>
                <a:lnTo>
                  <a:pt x="1287" y="41"/>
                </a:lnTo>
                <a:lnTo>
                  <a:pt x="1288" y="43"/>
                </a:lnTo>
                <a:lnTo>
                  <a:pt x="1291" y="44"/>
                </a:lnTo>
                <a:lnTo>
                  <a:pt x="1296" y="50"/>
                </a:lnTo>
                <a:lnTo>
                  <a:pt x="1301" y="58"/>
                </a:lnTo>
                <a:lnTo>
                  <a:pt x="1305" y="66"/>
                </a:lnTo>
                <a:lnTo>
                  <a:pt x="1310" y="72"/>
                </a:lnTo>
                <a:lnTo>
                  <a:pt x="1314" y="79"/>
                </a:lnTo>
                <a:lnTo>
                  <a:pt x="1320" y="85"/>
                </a:lnTo>
                <a:lnTo>
                  <a:pt x="1322" y="86"/>
                </a:lnTo>
                <a:lnTo>
                  <a:pt x="1326" y="87"/>
                </a:lnTo>
                <a:lnTo>
                  <a:pt x="1330" y="87"/>
                </a:lnTo>
                <a:lnTo>
                  <a:pt x="1334" y="86"/>
                </a:lnTo>
                <a:lnTo>
                  <a:pt x="1338" y="84"/>
                </a:lnTo>
                <a:lnTo>
                  <a:pt x="1343" y="80"/>
                </a:lnTo>
                <a:lnTo>
                  <a:pt x="1347" y="76"/>
                </a:lnTo>
                <a:lnTo>
                  <a:pt x="1351" y="71"/>
                </a:lnTo>
                <a:lnTo>
                  <a:pt x="1359" y="61"/>
                </a:lnTo>
                <a:lnTo>
                  <a:pt x="1366" y="53"/>
                </a:lnTo>
                <a:lnTo>
                  <a:pt x="1413" y="15"/>
                </a:lnTo>
                <a:lnTo>
                  <a:pt x="1413" y="15"/>
                </a:lnTo>
                <a:lnTo>
                  <a:pt x="1417" y="30"/>
                </a:lnTo>
                <a:lnTo>
                  <a:pt x="1422" y="44"/>
                </a:lnTo>
                <a:lnTo>
                  <a:pt x="1429" y="60"/>
                </a:lnTo>
                <a:lnTo>
                  <a:pt x="1437" y="76"/>
                </a:lnTo>
                <a:lnTo>
                  <a:pt x="1446" y="93"/>
                </a:lnTo>
                <a:lnTo>
                  <a:pt x="1456" y="110"/>
                </a:lnTo>
                <a:lnTo>
                  <a:pt x="1467" y="126"/>
                </a:lnTo>
                <a:lnTo>
                  <a:pt x="1478" y="143"/>
                </a:lnTo>
                <a:lnTo>
                  <a:pt x="1502" y="175"/>
                </a:lnTo>
                <a:lnTo>
                  <a:pt x="1523" y="202"/>
                </a:lnTo>
                <a:lnTo>
                  <a:pt x="1542" y="226"/>
                </a:lnTo>
                <a:lnTo>
                  <a:pt x="1556" y="242"/>
                </a:lnTo>
                <a:lnTo>
                  <a:pt x="1584" y="273"/>
                </a:lnTo>
                <a:lnTo>
                  <a:pt x="1613" y="305"/>
                </a:lnTo>
                <a:lnTo>
                  <a:pt x="1630" y="319"/>
                </a:lnTo>
                <a:lnTo>
                  <a:pt x="1646" y="334"/>
                </a:lnTo>
                <a:lnTo>
                  <a:pt x="1663" y="349"/>
                </a:lnTo>
                <a:lnTo>
                  <a:pt x="1681" y="363"/>
                </a:lnTo>
                <a:lnTo>
                  <a:pt x="1700" y="376"/>
                </a:lnTo>
                <a:lnTo>
                  <a:pt x="1719" y="388"/>
                </a:lnTo>
                <a:lnTo>
                  <a:pt x="1738" y="399"/>
                </a:lnTo>
                <a:lnTo>
                  <a:pt x="1759" y="408"/>
                </a:lnTo>
                <a:lnTo>
                  <a:pt x="1779" y="416"/>
                </a:lnTo>
                <a:lnTo>
                  <a:pt x="1800" y="422"/>
                </a:lnTo>
                <a:lnTo>
                  <a:pt x="1820" y="426"/>
                </a:lnTo>
                <a:lnTo>
                  <a:pt x="1842" y="429"/>
                </a:lnTo>
                <a:lnTo>
                  <a:pt x="1848" y="430"/>
                </a:lnTo>
                <a:lnTo>
                  <a:pt x="1855" y="431"/>
                </a:lnTo>
                <a:lnTo>
                  <a:pt x="1862" y="430"/>
                </a:lnTo>
                <a:lnTo>
                  <a:pt x="1869" y="430"/>
                </a:lnTo>
                <a:lnTo>
                  <a:pt x="1876" y="429"/>
                </a:lnTo>
                <a:lnTo>
                  <a:pt x="1883" y="429"/>
                </a:lnTo>
                <a:lnTo>
                  <a:pt x="1889" y="430"/>
                </a:lnTo>
                <a:lnTo>
                  <a:pt x="1896" y="431"/>
                </a:lnTo>
                <a:lnTo>
                  <a:pt x="1905" y="436"/>
                </a:lnTo>
                <a:lnTo>
                  <a:pt x="1914" y="441"/>
                </a:lnTo>
                <a:lnTo>
                  <a:pt x="1925" y="446"/>
                </a:lnTo>
                <a:lnTo>
                  <a:pt x="1935" y="449"/>
                </a:lnTo>
                <a:lnTo>
                  <a:pt x="1950" y="450"/>
                </a:lnTo>
                <a:lnTo>
                  <a:pt x="1963" y="452"/>
                </a:lnTo>
                <a:lnTo>
                  <a:pt x="1970" y="452"/>
                </a:lnTo>
                <a:lnTo>
                  <a:pt x="1977" y="453"/>
                </a:lnTo>
                <a:lnTo>
                  <a:pt x="1984" y="454"/>
                </a:lnTo>
                <a:lnTo>
                  <a:pt x="1990" y="457"/>
                </a:lnTo>
                <a:lnTo>
                  <a:pt x="2008" y="467"/>
                </a:lnTo>
                <a:lnTo>
                  <a:pt x="2026" y="479"/>
                </a:lnTo>
                <a:lnTo>
                  <a:pt x="2035" y="482"/>
                </a:lnTo>
                <a:lnTo>
                  <a:pt x="2045" y="486"/>
                </a:lnTo>
                <a:lnTo>
                  <a:pt x="2050" y="486"/>
                </a:lnTo>
                <a:lnTo>
                  <a:pt x="2055" y="486"/>
                </a:lnTo>
                <a:lnTo>
                  <a:pt x="2060" y="486"/>
                </a:lnTo>
                <a:lnTo>
                  <a:pt x="2065" y="485"/>
                </a:lnTo>
                <a:lnTo>
                  <a:pt x="2082" y="480"/>
                </a:lnTo>
                <a:lnTo>
                  <a:pt x="2096" y="478"/>
                </a:lnTo>
                <a:lnTo>
                  <a:pt x="2105" y="477"/>
                </a:lnTo>
                <a:lnTo>
                  <a:pt x="2114" y="479"/>
                </a:lnTo>
                <a:lnTo>
                  <a:pt x="2129" y="489"/>
                </a:lnTo>
                <a:lnTo>
                  <a:pt x="2153" y="506"/>
                </a:lnTo>
                <a:lnTo>
                  <a:pt x="2161" y="511"/>
                </a:lnTo>
                <a:lnTo>
                  <a:pt x="2171" y="514"/>
                </a:lnTo>
                <a:lnTo>
                  <a:pt x="2176" y="516"/>
                </a:lnTo>
                <a:lnTo>
                  <a:pt x="2180" y="519"/>
                </a:lnTo>
                <a:lnTo>
                  <a:pt x="2184" y="521"/>
                </a:lnTo>
                <a:lnTo>
                  <a:pt x="2187" y="524"/>
                </a:lnTo>
                <a:lnTo>
                  <a:pt x="2192" y="533"/>
                </a:lnTo>
                <a:lnTo>
                  <a:pt x="2200" y="549"/>
                </a:lnTo>
                <a:lnTo>
                  <a:pt x="2206" y="563"/>
                </a:lnTo>
                <a:lnTo>
                  <a:pt x="2213" y="572"/>
                </a:lnTo>
                <a:lnTo>
                  <a:pt x="2226" y="598"/>
                </a:lnTo>
                <a:lnTo>
                  <a:pt x="2240" y="625"/>
                </a:lnTo>
                <a:lnTo>
                  <a:pt x="2250" y="636"/>
                </a:lnTo>
                <a:lnTo>
                  <a:pt x="2257" y="648"/>
                </a:lnTo>
                <a:lnTo>
                  <a:pt x="2267" y="660"/>
                </a:lnTo>
                <a:lnTo>
                  <a:pt x="2277" y="670"/>
                </a:lnTo>
                <a:lnTo>
                  <a:pt x="2295" y="686"/>
                </a:lnTo>
                <a:lnTo>
                  <a:pt x="2312" y="701"/>
                </a:lnTo>
                <a:lnTo>
                  <a:pt x="2320" y="708"/>
                </a:lnTo>
                <a:lnTo>
                  <a:pt x="2328" y="716"/>
                </a:lnTo>
                <a:lnTo>
                  <a:pt x="2336" y="725"/>
                </a:lnTo>
                <a:lnTo>
                  <a:pt x="2343" y="735"/>
                </a:lnTo>
                <a:lnTo>
                  <a:pt x="2362" y="765"/>
                </a:lnTo>
                <a:lnTo>
                  <a:pt x="2379" y="791"/>
                </a:lnTo>
                <a:lnTo>
                  <a:pt x="2388" y="802"/>
                </a:lnTo>
                <a:lnTo>
                  <a:pt x="2396" y="812"/>
                </a:lnTo>
                <a:lnTo>
                  <a:pt x="2405" y="822"/>
                </a:lnTo>
                <a:lnTo>
                  <a:pt x="2415" y="829"/>
                </a:lnTo>
                <a:lnTo>
                  <a:pt x="2425" y="837"/>
                </a:lnTo>
                <a:lnTo>
                  <a:pt x="2436" y="843"/>
                </a:lnTo>
                <a:lnTo>
                  <a:pt x="2447" y="849"/>
                </a:lnTo>
                <a:lnTo>
                  <a:pt x="2461" y="853"/>
                </a:lnTo>
                <a:lnTo>
                  <a:pt x="2475" y="857"/>
                </a:lnTo>
                <a:lnTo>
                  <a:pt x="2490" y="859"/>
                </a:lnTo>
                <a:lnTo>
                  <a:pt x="2507" y="861"/>
                </a:lnTo>
                <a:lnTo>
                  <a:pt x="2527" y="861"/>
                </a:lnTo>
                <a:lnTo>
                  <a:pt x="2527" y="862"/>
                </a:lnTo>
                <a:lnTo>
                  <a:pt x="2527" y="892"/>
                </a:lnTo>
                <a:lnTo>
                  <a:pt x="2525" y="921"/>
                </a:lnTo>
                <a:lnTo>
                  <a:pt x="2520" y="947"/>
                </a:lnTo>
                <a:lnTo>
                  <a:pt x="2514" y="972"/>
                </a:lnTo>
                <a:lnTo>
                  <a:pt x="2506" y="997"/>
                </a:lnTo>
                <a:lnTo>
                  <a:pt x="2496" y="1022"/>
                </a:lnTo>
                <a:lnTo>
                  <a:pt x="2484" y="1047"/>
                </a:lnTo>
                <a:lnTo>
                  <a:pt x="2470" y="1073"/>
                </a:lnTo>
                <a:lnTo>
                  <a:pt x="2453" y="1098"/>
                </a:lnTo>
                <a:lnTo>
                  <a:pt x="2435" y="1123"/>
                </a:lnTo>
                <a:lnTo>
                  <a:pt x="2426" y="1136"/>
                </a:lnTo>
                <a:lnTo>
                  <a:pt x="2418" y="1148"/>
                </a:lnTo>
                <a:lnTo>
                  <a:pt x="2411" y="1162"/>
                </a:lnTo>
                <a:lnTo>
                  <a:pt x="2405" y="1174"/>
                </a:lnTo>
                <a:lnTo>
                  <a:pt x="2396" y="1197"/>
                </a:lnTo>
                <a:lnTo>
                  <a:pt x="2386" y="1221"/>
                </a:lnTo>
                <a:lnTo>
                  <a:pt x="2380" y="1231"/>
                </a:lnTo>
                <a:lnTo>
                  <a:pt x="2373" y="1242"/>
                </a:lnTo>
                <a:lnTo>
                  <a:pt x="2369" y="1246"/>
                </a:lnTo>
                <a:lnTo>
                  <a:pt x="2364" y="1250"/>
                </a:lnTo>
                <a:lnTo>
                  <a:pt x="2361" y="1252"/>
                </a:lnTo>
                <a:lnTo>
                  <a:pt x="2355" y="1254"/>
                </a:lnTo>
                <a:lnTo>
                  <a:pt x="2343" y="1260"/>
                </a:lnTo>
                <a:lnTo>
                  <a:pt x="2331" y="1267"/>
                </a:lnTo>
                <a:lnTo>
                  <a:pt x="2320" y="1275"/>
                </a:lnTo>
                <a:lnTo>
                  <a:pt x="2310" y="1283"/>
                </a:lnTo>
                <a:lnTo>
                  <a:pt x="2300" y="1292"/>
                </a:lnTo>
                <a:lnTo>
                  <a:pt x="2290" y="1301"/>
                </a:lnTo>
                <a:lnTo>
                  <a:pt x="2281" y="1311"/>
                </a:lnTo>
                <a:lnTo>
                  <a:pt x="2272" y="1321"/>
                </a:lnTo>
                <a:lnTo>
                  <a:pt x="2239" y="1366"/>
                </a:lnTo>
                <a:lnTo>
                  <a:pt x="2209" y="1410"/>
                </a:lnTo>
                <a:lnTo>
                  <a:pt x="2197" y="1426"/>
                </a:lnTo>
                <a:lnTo>
                  <a:pt x="2188" y="1443"/>
                </a:lnTo>
                <a:lnTo>
                  <a:pt x="2179" y="1460"/>
                </a:lnTo>
                <a:lnTo>
                  <a:pt x="2170" y="1477"/>
                </a:lnTo>
                <a:lnTo>
                  <a:pt x="2161" y="1494"/>
                </a:lnTo>
                <a:lnTo>
                  <a:pt x="2151" y="1510"/>
                </a:lnTo>
                <a:lnTo>
                  <a:pt x="2140" y="1527"/>
                </a:lnTo>
                <a:lnTo>
                  <a:pt x="2128" y="1543"/>
                </a:lnTo>
                <a:lnTo>
                  <a:pt x="2123" y="1549"/>
                </a:lnTo>
                <a:lnTo>
                  <a:pt x="2120" y="1556"/>
                </a:lnTo>
                <a:lnTo>
                  <a:pt x="2118" y="1563"/>
                </a:lnTo>
                <a:lnTo>
                  <a:pt x="2115" y="1571"/>
                </a:lnTo>
                <a:lnTo>
                  <a:pt x="2111" y="1585"/>
                </a:lnTo>
                <a:lnTo>
                  <a:pt x="2106" y="1600"/>
                </a:lnTo>
                <a:lnTo>
                  <a:pt x="2104" y="1606"/>
                </a:lnTo>
                <a:lnTo>
                  <a:pt x="2101" y="1612"/>
                </a:lnTo>
                <a:lnTo>
                  <a:pt x="2096" y="1616"/>
                </a:lnTo>
                <a:lnTo>
                  <a:pt x="2090" y="1620"/>
                </a:lnTo>
                <a:lnTo>
                  <a:pt x="2085" y="1622"/>
                </a:lnTo>
                <a:lnTo>
                  <a:pt x="2076" y="1623"/>
                </a:lnTo>
                <a:lnTo>
                  <a:pt x="2067" y="1622"/>
                </a:lnTo>
                <a:lnTo>
                  <a:pt x="2055" y="1618"/>
                </a:lnTo>
                <a:lnTo>
                  <a:pt x="2030" y="1612"/>
                </a:lnTo>
                <a:lnTo>
                  <a:pt x="2015" y="1607"/>
                </a:lnTo>
                <a:lnTo>
                  <a:pt x="2010" y="1605"/>
                </a:lnTo>
                <a:lnTo>
                  <a:pt x="2006" y="1604"/>
                </a:lnTo>
                <a:lnTo>
                  <a:pt x="2004" y="1601"/>
                </a:lnTo>
                <a:lnTo>
                  <a:pt x="2003" y="1599"/>
                </a:lnTo>
                <a:lnTo>
                  <a:pt x="2005" y="1582"/>
                </a:lnTo>
                <a:lnTo>
                  <a:pt x="2009" y="1546"/>
                </a:lnTo>
                <a:lnTo>
                  <a:pt x="1996" y="1547"/>
                </a:lnTo>
                <a:lnTo>
                  <a:pt x="1980" y="1552"/>
                </a:lnTo>
                <a:lnTo>
                  <a:pt x="1972" y="1555"/>
                </a:lnTo>
                <a:lnTo>
                  <a:pt x="1965" y="1558"/>
                </a:lnTo>
                <a:lnTo>
                  <a:pt x="1960" y="1562"/>
                </a:lnTo>
                <a:lnTo>
                  <a:pt x="1958" y="1566"/>
                </a:lnTo>
                <a:lnTo>
                  <a:pt x="1954" y="1574"/>
                </a:lnTo>
                <a:lnTo>
                  <a:pt x="1951" y="1580"/>
                </a:lnTo>
                <a:lnTo>
                  <a:pt x="1946" y="1585"/>
                </a:lnTo>
                <a:lnTo>
                  <a:pt x="1942" y="1590"/>
                </a:lnTo>
                <a:lnTo>
                  <a:pt x="1936" y="1593"/>
                </a:lnTo>
                <a:lnTo>
                  <a:pt x="1933" y="1598"/>
                </a:lnTo>
                <a:lnTo>
                  <a:pt x="1928" y="1602"/>
                </a:lnTo>
                <a:lnTo>
                  <a:pt x="1926" y="1607"/>
                </a:lnTo>
                <a:lnTo>
                  <a:pt x="1926" y="1616"/>
                </a:lnTo>
                <a:lnTo>
                  <a:pt x="1926" y="1624"/>
                </a:lnTo>
                <a:lnTo>
                  <a:pt x="1926" y="1629"/>
                </a:lnTo>
                <a:lnTo>
                  <a:pt x="1925" y="1632"/>
                </a:lnTo>
                <a:lnTo>
                  <a:pt x="1922" y="1637"/>
                </a:lnTo>
                <a:lnTo>
                  <a:pt x="1919" y="1640"/>
                </a:lnTo>
                <a:lnTo>
                  <a:pt x="1909" y="1648"/>
                </a:lnTo>
                <a:lnTo>
                  <a:pt x="1898" y="1656"/>
                </a:lnTo>
                <a:lnTo>
                  <a:pt x="1895" y="1659"/>
                </a:lnTo>
                <a:lnTo>
                  <a:pt x="1892" y="1665"/>
                </a:lnTo>
                <a:lnTo>
                  <a:pt x="1889" y="1671"/>
                </a:lnTo>
                <a:lnTo>
                  <a:pt x="1888" y="1678"/>
                </a:lnTo>
                <a:lnTo>
                  <a:pt x="1876" y="1765"/>
                </a:lnTo>
                <a:lnTo>
                  <a:pt x="1875" y="1771"/>
                </a:lnTo>
                <a:lnTo>
                  <a:pt x="1872" y="1778"/>
                </a:lnTo>
                <a:lnTo>
                  <a:pt x="1869" y="1785"/>
                </a:lnTo>
                <a:lnTo>
                  <a:pt x="1864" y="1791"/>
                </a:lnTo>
                <a:lnTo>
                  <a:pt x="1856" y="1805"/>
                </a:lnTo>
                <a:lnTo>
                  <a:pt x="1847" y="1819"/>
                </a:lnTo>
                <a:lnTo>
                  <a:pt x="1844" y="1826"/>
                </a:lnTo>
                <a:lnTo>
                  <a:pt x="1840" y="1832"/>
                </a:lnTo>
                <a:lnTo>
                  <a:pt x="1838" y="1839"/>
                </a:lnTo>
                <a:lnTo>
                  <a:pt x="1837" y="1845"/>
                </a:lnTo>
                <a:lnTo>
                  <a:pt x="1837" y="1850"/>
                </a:lnTo>
                <a:lnTo>
                  <a:pt x="1838" y="1854"/>
                </a:lnTo>
                <a:lnTo>
                  <a:pt x="1842" y="1859"/>
                </a:lnTo>
                <a:lnTo>
                  <a:pt x="1847" y="1862"/>
                </a:lnTo>
                <a:lnTo>
                  <a:pt x="1850" y="1867"/>
                </a:lnTo>
                <a:lnTo>
                  <a:pt x="1852" y="1879"/>
                </a:lnTo>
                <a:lnTo>
                  <a:pt x="1854" y="1896"/>
                </a:lnTo>
                <a:lnTo>
                  <a:pt x="1856" y="1917"/>
                </a:lnTo>
                <a:lnTo>
                  <a:pt x="1860" y="1957"/>
                </a:lnTo>
                <a:lnTo>
                  <a:pt x="1860" y="1980"/>
                </a:lnTo>
                <a:lnTo>
                  <a:pt x="1860" y="1988"/>
                </a:lnTo>
                <a:lnTo>
                  <a:pt x="1861" y="1996"/>
                </a:lnTo>
                <a:lnTo>
                  <a:pt x="1862" y="2004"/>
                </a:lnTo>
                <a:lnTo>
                  <a:pt x="1864" y="2011"/>
                </a:lnTo>
                <a:lnTo>
                  <a:pt x="1869" y="2026"/>
                </a:lnTo>
                <a:lnTo>
                  <a:pt x="1875" y="2040"/>
                </a:lnTo>
                <a:lnTo>
                  <a:pt x="1881" y="2052"/>
                </a:lnTo>
                <a:lnTo>
                  <a:pt x="1886" y="2065"/>
                </a:lnTo>
                <a:lnTo>
                  <a:pt x="1890" y="2077"/>
                </a:lnTo>
                <a:lnTo>
                  <a:pt x="1892" y="2089"/>
                </a:lnTo>
                <a:lnTo>
                  <a:pt x="1889" y="2090"/>
                </a:lnTo>
                <a:lnTo>
                  <a:pt x="1888" y="2092"/>
                </a:lnTo>
                <a:lnTo>
                  <a:pt x="1887" y="2092"/>
                </a:lnTo>
                <a:lnTo>
                  <a:pt x="1886" y="2093"/>
                </a:lnTo>
                <a:lnTo>
                  <a:pt x="1844" y="2097"/>
                </a:lnTo>
                <a:lnTo>
                  <a:pt x="1800" y="2098"/>
                </a:lnTo>
                <a:lnTo>
                  <a:pt x="1753" y="2100"/>
                </a:lnTo>
                <a:lnTo>
                  <a:pt x="1706" y="2105"/>
                </a:lnTo>
                <a:lnTo>
                  <a:pt x="1683" y="2107"/>
                </a:lnTo>
                <a:lnTo>
                  <a:pt x="1661" y="2111"/>
                </a:lnTo>
                <a:lnTo>
                  <a:pt x="1638" y="2117"/>
                </a:lnTo>
                <a:lnTo>
                  <a:pt x="1618" y="2124"/>
                </a:lnTo>
                <a:lnTo>
                  <a:pt x="1608" y="2128"/>
                </a:lnTo>
                <a:lnTo>
                  <a:pt x="1598" y="2133"/>
                </a:lnTo>
                <a:lnTo>
                  <a:pt x="1588" y="2139"/>
                </a:lnTo>
                <a:lnTo>
                  <a:pt x="1579" y="2144"/>
                </a:lnTo>
                <a:lnTo>
                  <a:pt x="1571" y="2150"/>
                </a:lnTo>
                <a:lnTo>
                  <a:pt x="1562" y="2157"/>
                </a:lnTo>
                <a:lnTo>
                  <a:pt x="1555" y="2165"/>
                </a:lnTo>
                <a:lnTo>
                  <a:pt x="1547" y="2173"/>
                </a:lnTo>
                <a:lnTo>
                  <a:pt x="1534" y="2190"/>
                </a:lnTo>
                <a:lnTo>
                  <a:pt x="1523" y="2207"/>
                </a:lnTo>
                <a:lnTo>
                  <a:pt x="1514" y="2225"/>
                </a:lnTo>
                <a:lnTo>
                  <a:pt x="1508" y="2242"/>
                </a:lnTo>
                <a:lnTo>
                  <a:pt x="1497" y="2279"/>
                </a:lnTo>
                <a:lnTo>
                  <a:pt x="1489" y="2315"/>
                </a:lnTo>
                <a:lnTo>
                  <a:pt x="1485" y="2332"/>
                </a:lnTo>
                <a:lnTo>
                  <a:pt x="1479" y="2349"/>
                </a:lnTo>
                <a:lnTo>
                  <a:pt x="1472" y="2366"/>
                </a:lnTo>
                <a:lnTo>
                  <a:pt x="1464" y="2383"/>
                </a:lnTo>
                <a:lnTo>
                  <a:pt x="1454" y="2399"/>
                </a:lnTo>
                <a:lnTo>
                  <a:pt x="1443" y="2415"/>
                </a:lnTo>
                <a:lnTo>
                  <a:pt x="1435" y="2423"/>
                </a:lnTo>
                <a:lnTo>
                  <a:pt x="1427" y="2430"/>
                </a:lnTo>
                <a:lnTo>
                  <a:pt x="1419" y="2438"/>
                </a:lnTo>
                <a:lnTo>
                  <a:pt x="1409" y="2445"/>
                </a:lnTo>
                <a:lnTo>
                  <a:pt x="1403" y="2448"/>
                </a:lnTo>
                <a:lnTo>
                  <a:pt x="1396" y="2451"/>
                </a:lnTo>
                <a:lnTo>
                  <a:pt x="1387" y="2453"/>
                </a:lnTo>
                <a:lnTo>
                  <a:pt x="1378" y="2454"/>
                </a:lnTo>
                <a:lnTo>
                  <a:pt x="1359" y="2456"/>
                </a:lnTo>
                <a:lnTo>
                  <a:pt x="1337" y="2457"/>
                </a:lnTo>
                <a:lnTo>
                  <a:pt x="1294" y="2459"/>
                </a:lnTo>
                <a:lnTo>
                  <a:pt x="1259" y="2460"/>
                </a:lnTo>
                <a:lnTo>
                  <a:pt x="1227" y="2461"/>
                </a:lnTo>
                <a:lnTo>
                  <a:pt x="1195" y="2463"/>
                </a:lnTo>
                <a:lnTo>
                  <a:pt x="1180" y="2464"/>
                </a:lnTo>
                <a:lnTo>
                  <a:pt x="1164" y="2468"/>
                </a:lnTo>
                <a:lnTo>
                  <a:pt x="1150" y="2473"/>
                </a:lnTo>
                <a:lnTo>
                  <a:pt x="1135" y="2480"/>
                </a:lnTo>
                <a:lnTo>
                  <a:pt x="1124" y="2489"/>
                </a:lnTo>
                <a:lnTo>
                  <a:pt x="1108" y="2504"/>
                </a:lnTo>
                <a:lnTo>
                  <a:pt x="1091" y="2525"/>
                </a:lnTo>
                <a:lnTo>
                  <a:pt x="1074" y="2547"/>
                </a:lnTo>
                <a:lnTo>
                  <a:pt x="1066" y="2559"/>
                </a:lnTo>
                <a:lnTo>
                  <a:pt x="1059" y="2570"/>
                </a:lnTo>
                <a:lnTo>
                  <a:pt x="1053" y="2582"/>
                </a:lnTo>
                <a:lnTo>
                  <a:pt x="1049" y="2592"/>
                </a:lnTo>
                <a:lnTo>
                  <a:pt x="1045" y="2602"/>
                </a:lnTo>
                <a:lnTo>
                  <a:pt x="1045" y="2611"/>
                </a:lnTo>
                <a:lnTo>
                  <a:pt x="1045" y="2615"/>
                </a:lnTo>
                <a:lnTo>
                  <a:pt x="1046" y="2618"/>
                </a:lnTo>
                <a:lnTo>
                  <a:pt x="1047" y="2621"/>
                </a:lnTo>
                <a:lnTo>
                  <a:pt x="1050" y="2624"/>
                </a:lnTo>
                <a:lnTo>
                  <a:pt x="1050" y="2625"/>
                </a:lnTo>
                <a:lnTo>
                  <a:pt x="1052" y="2626"/>
                </a:lnTo>
                <a:lnTo>
                  <a:pt x="1051" y="2644"/>
                </a:lnTo>
                <a:lnTo>
                  <a:pt x="1049" y="2661"/>
                </a:lnTo>
                <a:lnTo>
                  <a:pt x="1045" y="2677"/>
                </a:lnTo>
                <a:lnTo>
                  <a:pt x="1041" y="2693"/>
                </a:lnTo>
                <a:lnTo>
                  <a:pt x="1035" y="2708"/>
                </a:lnTo>
                <a:lnTo>
                  <a:pt x="1028" y="2723"/>
                </a:lnTo>
                <a:lnTo>
                  <a:pt x="1019" y="2735"/>
                </a:lnTo>
                <a:lnTo>
                  <a:pt x="1010" y="2748"/>
                </a:lnTo>
                <a:lnTo>
                  <a:pt x="999" y="2758"/>
                </a:lnTo>
                <a:lnTo>
                  <a:pt x="986" y="2767"/>
                </a:lnTo>
                <a:lnTo>
                  <a:pt x="972" y="2775"/>
                </a:lnTo>
                <a:lnTo>
                  <a:pt x="958" y="2781"/>
                </a:lnTo>
                <a:lnTo>
                  <a:pt x="941" y="2785"/>
                </a:lnTo>
                <a:lnTo>
                  <a:pt x="924" y="2786"/>
                </a:lnTo>
                <a:lnTo>
                  <a:pt x="904" y="2788"/>
                </a:lnTo>
                <a:lnTo>
                  <a:pt x="885" y="2785"/>
                </a:lnTo>
                <a:lnTo>
                  <a:pt x="875" y="2783"/>
                </a:lnTo>
                <a:lnTo>
                  <a:pt x="864" y="2780"/>
                </a:lnTo>
                <a:lnTo>
                  <a:pt x="855" y="2776"/>
                </a:lnTo>
                <a:lnTo>
                  <a:pt x="846" y="2772"/>
                </a:lnTo>
                <a:lnTo>
                  <a:pt x="836" y="2767"/>
                </a:lnTo>
                <a:lnTo>
                  <a:pt x="825" y="2763"/>
                </a:lnTo>
                <a:lnTo>
                  <a:pt x="812" y="2760"/>
                </a:lnTo>
                <a:lnTo>
                  <a:pt x="796" y="2760"/>
                </a:lnTo>
                <a:lnTo>
                  <a:pt x="766" y="2761"/>
                </a:lnTo>
                <a:lnTo>
                  <a:pt x="734" y="2764"/>
                </a:lnTo>
                <a:lnTo>
                  <a:pt x="717" y="2766"/>
                </a:lnTo>
                <a:lnTo>
                  <a:pt x="701" y="2768"/>
                </a:lnTo>
                <a:lnTo>
                  <a:pt x="686" y="2771"/>
                </a:lnTo>
                <a:lnTo>
                  <a:pt x="671" y="2774"/>
                </a:lnTo>
                <a:lnTo>
                  <a:pt x="662" y="2777"/>
                </a:lnTo>
                <a:lnTo>
                  <a:pt x="655" y="2781"/>
                </a:lnTo>
                <a:lnTo>
                  <a:pt x="649" y="2785"/>
                </a:lnTo>
                <a:lnTo>
                  <a:pt x="642" y="2789"/>
                </a:lnTo>
                <a:lnTo>
                  <a:pt x="635" y="2793"/>
                </a:lnTo>
                <a:lnTo>
                  <a:pt x="628" y="2798"/>
                </a:lnTo>
                <a:lnTo>
                  <a:pt x="620" y="2801"/>
                </a:lnTo>
                <a:lnTo>
                  <a:pt x="610" y="2802"/>
                </a:lnTo>
                <a:lnTo>
                  <a:pt x="597" y="2805"/>
                </a:lnTo>
                <a:lnTo>
                  <a:pt x="587" y="2807"/>
                </a:lnTo>
                <a:lnTo>
                  <a:pt x="577" y="2809"/>
                </a:lnTo>
                <a:lnTo>
                  <a:pt x="569" y="2812"/>
                </a:lnTo>
                <a:lnTo>
                  <a:pt x="560" y="2815"/>
                </a:lnTo>
                <a:lnTo>
                  <a:pt x="552" y="2821"/>
                </a:lnTo>
                <a:lnTo>
                  <a:pt x="543" y="2826"/>
                </a:lnTo>
                <a:lnTo>
                  <a:pt x="532" y="2834"/>
                </a:lnTo>
                <a:lnTo>
                  <a:pt x="527" y="2838"/>
                </a:lnTo>
                <a:lnTo>
                  <a:pt x="522" y="2840"/>
                </a:lnTo>
                <a:lnTo>
                  <a:pt x="516" y="2842"/>
                </a:lnTo>
                <a:lnTo>
                  <a:pt x="509" y="2843"/>
                </a:lnTo>
                <a:lnTo>
                  <a:pt x="493" y="2847"/>
                </a:lnTo>
                <a:lnTo>
                  <a:pt x="476" y="2849"/>
                </a:lnTo>
                <a:lnTo>
                  <a:pt x="458" y="2851"/>
                </a:lnTo>
                <a:lnTo>
                  <a:pt x="441" y="2854"/>
                </a:lnTo>
                <a:lnTo>
                  <a:pt x="424" y="2858"/>
                </a:lnTo>
                <a:lnTo>
                  <a:pt x="410" y="2864"/>
                </a:lnTo>
                <a:lnTo>
                  <a:pt x="397" y="2870"/>
                </a:lnTo>
                <a:lnTo>
                  <a:pt x="385" y="2875"/>
                </a:lnTo>
                <a:lnTo>
                  <a:pt x="372" y="2881"/>
                </a:lnTo>
                <a:lnTo>
                  <a:pt x="359" y="2887"/>
                </a:lnTo>
                <a:lnTo>
                  <a:pt x="359" y="2887"/>
                </a:lnTo>
                <a:lnTo>
                  <a:pt x="268" y="2677"/>
                </a:lnTo>
                <a:lnTo>
                  <a:pt x="243" y="2666"/>
                </a:lnTo>
                <a:lnTo>
                  <a:pt x="249" y="2640"/>
                </a:lnTo>
                <a:lnTo>
                  <a:pt x="0" y="2086"/>
                </a:lnTo>
                <a:lnTo>
                  <a:pt x="0" y="2086"/>
                </a:lnTo>
                <a:lnTo>
                  <a:pt x="967" y="1747"/>
                </a:lnTo>
                <a:lnTo>
                  <a:pt x="1178" y="1050"/>
                </a:lnTo>
                <a:lnTo>
                  <a:pt x="1037" y="804"/>
                </a:lnTo>
                <a:lnTo>
                  <a:pt x="1037" y="804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9" name="Freeform 10">
            <a:extLst>
              <a:ext uri="{FF2B5EF4-FFF2-40B4-BE49-F238E27FC236}">
                <a16:creationId xmlns:a16="http://schemas.microsoft.com/office/drawing/2014/main" id="{6A482F32-5896-4D59-BB8B-F16AE552BDB0}"/>
              </a:ext>
            </a:extLst>
          </p:cNvPr>
          <p:cNvSpPr>
            <a:spLocks noEditPoints="1"/>
          </p:cNvSpPr>
          <p:nvPr/>
        </p:nvSpPr>
        <p:spPr bwMode="auto">
          <a:xfrm>
            <a:off x="2759076" y="1555750"/>
            <a:ext cx="884238" cy="895350"/>
          </a:xfrm>
          <a:custGeom>
            <a:avLst/>
            <a:gdLst>
              <a:gd name="T0" fmla="*/ 357 w 2787"/>
              <a:gd name="T1" fmla="*/ 1218 h 2822"/>
              <a:gd name="T2" fmla="*/ 417 w 2787"/>
              <a:gd name="T3" fmla="*/ 1316 h 2822"/>
              <a:gd name="T4" fmla="*/ 805 w 2787"/>
              <a:gd name="T5" fmla="*/ 1432 h 2822"/>
              <a:gd name="T6" fmla="*/ 1068 w 2787"/>
              <a:gd name="T7" fmla="*/ 1501 h 2822"/>
              <a:gd name="T8" fmla="*/ 1013 w 2787"/>
              <a:gd name="T9" fmla="*/ 1582 h 2822"/>
              <a:gd name="T10" fmla="*/ 538 w 2787"/>
              <a:gd name="T11" fmla="*/ 1571 h 2822"/>
              <a:gd name="T12" fmla="*/ 655 w 2787"/>
              <a:gd name="T13" fmla="*/ 1848 h 2822"/>
              <a:gd name="T14" fmla="*/ 800 w 2787"/>
              <a:gd name="T15" fmla="*/ 2013 h 2822"/>
              <a:gd name="T16" fmla="*/ 1001 w 2787"/>
              <a:gd name="T17" fmla="*/ 2074 h 2822"/>
              <a:gd name="T18" fmla="*/ 1125 w 2787"/>
              <a:gd name="T19" fmla="*/ 2094 h 2822"/>
              <a:gd name="T20" fmla="*/ 1248 w 2787"/>
              <a:gd name="T21" fmla="*/ 1813 h 2822"/>
              <a:gd name="T22" fmla="*/ 1084 w 2787"/>
              <a:gd name="T23" fmla="*/ 1622 h 2822"/>
              <a:gd name="T24" fmla="*/ 1374 w 2787"/>
              <a:gd name="T25" fmla="*/ 1694 h 2822"/>
              <a:gd name="T26" fmla="*/ 1277 w 2787"/>
              <a:gd name="T27" fmla="*/ 1383 h 2822"/>
              <a:gd name="T28" fmla="*/ 973 w 2787"/>
              <a:gd name="T29" fmla="*/ 1214 h 2822"/>
              <a:gd name="T30" fmla="*/ 1156 w 2787"/>
              <a:gd name="T31" fmla="*/ 1087 h 2822"/>
              <a:gd name="T32" fmla="*/ 1028 w 2787"/>
              <a:gd name="T33" fmla="*/ 825 h 2822"/>
              <a:gd name="T34" fmla="*/ 1061 w 2787"/>
              <a:gd name="T35" fmla="*/ 527 h 2822"/>
              <a:gd name="T36" fmla="*/ 1294 w 2787"/>
              <a:gd name="T37" fmla="*/ 786 h 2822"/>
              <a:gd name="T38" fmla="*/ 1392 w 2787"/>
              <a:gd name="T39" fmla="*/ 768 h 2822"/>
              <a:gd name="T40" fmla="*/ 1487 w 2787"/>
              <a:gd name="T41" fmla="*/ 661 h 2822"/>
              <a:gd name="T42" fmla="*/ 1320 w 2787"/>
              <a:gd name="T43" fmla="*/ 441 h 2822"/>
              <a:gd name="T44" fmla="*/ 1689 w 2787"/>
              <a:gd name="T45" fmla="*/ 374 h 2822"/>
              <a:gd name="T46" fmla="*/ 2161 w 2787"/>
              <a:gd name="T47" fmla="*/ 318 h 2822"/>
              <a:gd name="T48" fmla="*/ 2086 w 2787"/>
              <a:gd name="T49" fmla="*/ 0 h 2822"/>
              <a:gd name="T50" fmla="*/ 1714 w 2787"/>
              <a:gd name="T51" fmla="*/ 146 h 2822"/>
              <a:gd name="T52" fmla="*/ 1348 w 2787"/>
              <a:gd name="T53" fmla="*/ 136 h 2822"/>
              <a:gd name="T54" fmla="*/ 918 w 2787"/>
              <a:gd name="T55" fmla="*/ 261 h 2822"/>
              <a:gd name="T56" fmla="*/ 432 w 2787"/>
              <a:gd name="T57" fmla="*/ 421 h 2822"/>
              <a:gd name="T58" fmla="*/ 235 w 2787"/>
              <a:gd name="T59" fmla="*/ 741 h 2822"/>
              <a:gd name="T60" fmla="*/ 5 w 2787"/>
              <a:gd name="T61" fmla="*/ 862 h 2822"/>
              <a:gd name="T62" fmla="*/ 258 w 2787"/>
              <a:gd name="T63" fmla="*/ 1517 h 2822"/>
              <a:gd name="T64" fmla="*/ 351 w 2787"/>
              <a:gd name="T65" fmla="*/ 1491 h 2822"/>
              <a:gd name="T66" fmla="*/ 339 w 2787"/>
              <a:gd name="T67" fmla="*/ 1687 h 2822"/>
              <a:gd name="T68" fmla="*/ 1074 w 2787"/>
              <a:gd name="T69" fmla="*/ 2233 h 2822"/>
              <a:gd name="T70" fmla="*/ 1631 w 2787"/>
              <a:gd name="T71" fmla="*/ 2749 h 2822"/>
              <a:gd name="T72" fmla="*/ 1312 w 2787"/>
              <a:gd name="T73" fmla="*/ 2575 h 2822"/>
              <a:gd name="T74" fmla="*/ 1493 w 2787"/>
              <a:gd name="T75" fmla="*/ 2627 h 2822"/>
              <a:gd name="T76" fmla="*/ 1960 w 2787"/>
              <a:gd name="T77" fmla="*/ 2691 h 2822"/>
              <a:gd name="T78" fmla="*/ 2124 w 2787"/>
              <a:gd name="T79" fmla="*/ 2780 h 2822"/>
              <a:gd name="T80" fmla="*/ 2429 w 2787"/>
              <a:gd name="T81" fmla="*/ 2529 h 2822"/>
              <a:gd name="T82" fmla="*/ 2786 w 2787"/>
              <a:gd name="T83" fmla="*/ 2216 h 2822"/>
              <a:gd name="T84" fmla="*/ 2608 w 2787"/>
              <a:gd name="T85" fmla="*/ 2347 h 2822"/>
              <a:gd name="T86" fmla="*/ 2440 w 2787"/>
              <a:gd name="T87" fmla="*/ 2032 h 2822"/>
              <a:gd name="T88" fmla="*/ 2169 w 2787"/>
              <a:gd name="T89" fmla="*/ 2175 h 2822"/>
              <a:gd name="T90" fmla="*/ 1900 w 2787"/>
              <a:gd name="T91" fmla="*/ 1987 h 2822"/>
              <a:gd name="T92" fmla="*/ 1792 w 2787"/>
              <a:gd name="T93" fmla="*/ 1995 h 2822"/>
              <a:gd name="T94" fmla="*/ 1527 w 2787"/>
              <a:gd name="T95" fmla="*/ 2093 h 2822"/>
              <a:gd name="T96" fmla="*/ 2059 w 2787"/>
              <a:gd name="T97" fmla="*/ 1778 h 2822"/>
              <a:gd name="T98" fmla="*/ 1532 w 2787"/>
              <a:gd name="T99" fmla="*/ 1738 h 2822"/>
              <a:gd name="T100" fmla="*/ 1541 w 2787"/>
              <a:gd name="T101" fmla="*/ 1857 h 2822"/>
              <a:gd name="T102" fmla="*/ 2344 w 2787"/>
              <a:gd name="T103" fmla="*/ 1713 h 2822"/>
              <a:gd name="T104" fmla="*/ 2014 w 2787"/>
              <a:gd name="T105" fmla="*/ 1473 h 2822"/>
              <a:gd name="T106" fmla="*/ 1698 w 2787"/>
              <a:gd name="T107" fmla="*/ 1621 h 2822"/>
              <a:gd name="T108" fmla="*/ 1473 w 2787"/>
              <a:gd name="T109" fmla="*/ 1409 h 2822"/>
              <a:gd name="T110" fmla="*/ 1058 w 2787"/>
              <a:gd name="T111" fmla="*/ 1234 h 2822"/>
              <a:gd name="T112" fmla="*/ 1460 w 2787"/>
              <a:gd name="T113" fmla="*/ 1509 h 2822"/>
              <a:gd name="T114" fmla="*/ 1575 w 2787"/>
              <a:gd name="T115" fmla="*/ 1527 h 2822"/>
              <a:gd name="T116" fmla="*/ 1597 w 2787"/>
              <a:gd name="T117" fmla="*/ 1269 h 2822"/>
              <a:gd name="T118" fmla="*/ 2171 w 2787"/>
              <a:gd name="T119" fmla="*/ 1030 h 2822"/>
              <a:gd name="T120" fmla="*/ 1749 w 2787"/>
              <a:gd name="T121" fmla="*/ 741 h 2822"/>
              <a:gd name="T122" fmla="*/ 1811 w 2787"/>
              <a:gd name="T123" fmla="*/ 803 h 2822"/>
              <a:gd name="T124" fmla="*/ 1603 w 2787"/>
              <a:gd name="T125" fmla="*/ 491 h 28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87" h="2822">
                <a:moveTo>
                  <a:pt x="160" y="898"/>
                </a:moveTo>
                <a:lnTo>
                  <a:pt x="159" y="909"/>
                </a:lnTo>
                <a:lnTo>
                  <a:pt x="159" y="921"/>
                </a:lnTo>
                <a:lnTo>
                  <a:pt x="159" y="926"/>
                </a:lnTo>
                <a:lnTo>
                  <a:pt x="161" y="932"/>
                </a:lnTo>
                <a:lnTo>
                  <a:pt x="165" y="939"/>
                </a:lnTo>
                <a:lnTo>
                  <a:pt x="171" y="944"/>
                </a:lnTo>
                <a:lnTo>
                  <a:pt x="177" y="952"/>
                </a:lnTo>
                <a:lnTo>
                  <a:pt x="182" y="958"/>
                </a:lnTo>
                <a:lnTo>
                  <a:pt x="184" y="964"/>
                </a:lnTo>
                <a:lnTo>
                  <a:pt x="185" y="968"/>
                </a:lnTo>
                <a:lnTo>
                  <a:pt x="185" y="973"/>
                </a:lnTo>
                <a:lnTo>
                  <a:pt x="186" y="979"/>
                </a:lnTo>
                <a:lnTo>
                  <a:pt x="188" y="985"/>
                </a:lnTo>
                <a:lnTo>
                  <a:pt x="192" y="995"/>
                </a:lnTo>
                <a:lnTo>
                  <a:pt x="197" y="1007"/>
                </a:lnTo>
                <a:lnTo>
                  <a:pt x="200" y="1023"/>
                </a:lnTo>
                <a:lnTo>
                  <a:pt x="202" y="1030"/>
                </a:lnTo>
                <a:lnTo>
                  <a:pt x="206" y="1036"/>
                </a:lnTo>
                <a:lnTo>
                  <a:pt x="208" y="1038"/>
                </a:lnTo>
                <a:lnTo>
                  <a:pt x="210" y="1039"/>
                </a:lnTo>
                <a:lnTo>
                  <a:pt x="213" y="1040"/>
                </a:lnTo>
                <a:lnTo>
                  <a:pt x="216" y="1041"/>
                </a:lnTo>
                <a:lnTo>
                  <a:pt x="223" y="1041"/>
                </a:lnTo>
                <a:lnTo>
                  <a:pt x="229" y="1043"/>
                </a:lnTo>
                <a:lnTo>
                  <a:pt x="234" y="1045"/>
                </a:lnTo>
                <a:lnTo>
                  <a:pt x="239" y="1048"/>
                </a:lnTo>
                <a:lnTo>
                  <a:pt x="247" y="1054"/>
                </a:lnTo>
                <a:lnTo>
                  <a:pt x="254" y="1062"/>
                </a:lnTo>
                <a:lnTo>
                  <a:pt x="258" y="1071"/>
                </a:lnTo>
                <a:lnTo>
                  <a:pt x="264" y="1081"/>
                </a:lnTo>
                <a:lnTo>
                  <a:pt x="271" y="1090"/>
                </a:lnTo>
                <a:lnTo>
                  <a:pt x="278" y="1098"/>
                </a:lnTo>
                <a:lnTo>
                  <a:pt x="291" y="1110"/>
                </a:lnTo>
                <a:lnTo>
                  <a:pt x="307" y="1122"/>
                </a:lnTo>
                <a:lnTo>
                  <a:pt x="314" y="1128"/>
                </a:lnTo>
                <a:lnTo>
                  <a:pt x="321" y="1135"/>
                </a:lnTo>
                <a:lnTo>
                  <a:pt x="325" y="1141"/>
                </a:lnTo>
                <a:lnTo>
                  <a:pt x="328" y="1148"/>
                </a:lnTo>
                <a:lnTo>
                  <a:pt x="336" y="1164"/>
                </a:lnTo>
                <a:lnTo>
                  <a:pt x="348" y="1181"/>
                </a:lnTo>
                <a:lnTo>
                  <a:pt x="352" y="1190"/>
                </a:lnTo>
                <a:lnTo>
                  <a:pt x="356" y="1199"/>
                </a:lnTo>
                <a:lnTo>
                  <a:pt x="357" y="1204"/>
                </a:lnTo>
                <a:lnTo>
                  <a:pt x="358" y="1209"/>
                </a:lnTo>
                <a:lnTo>
                  <a:pt x="358" y="1213"/>
                </a:lnTo>
                <a:lnTo>
                  <a:pt x="357" y="1218"/>
                </a:lnTo>
                <a:lnTo>
                  <a:pt x="355" y="1221"/>
                </a:lnTo>
                <a:lnTo>
                  <a:pt x="352" y="1222"/>
                </a:lnTo>
                <a:lnTo>
                  <a:pt x="348" y="1224"/>
                </a:lnTo>
                <a:lnTo>
                  <a:pt x="342" y="1227"/>
                </a:lnTo>
                <a:lnTo>
                  <a:pt x="336" y="1229"/>
                </a:lnTo>
                <a:lnTo>
                  <a:pt x="331" y="1232"/>
                </a:lnTo>
                <a:lnTo>
                  <a:pt x="325" y="1235"/>
                </a:lnTo>
                <a:lnTo>
                  <a:pt x="322" y="1239"/>
                </a:lnTo>
                <a:lnTo>
                  <a:pt x="316" y="1245"/>
                </a:lnTo>
                <a:lnTo>
                  <a:pt x="311" y="1252"/>
                </a:lnTo>
                <a:lnTo>
                  <a:pt x="307" y="1259"/>
                </a:lnTo>
                <a:lnTo>
                  <a:pt x="303" y="1267"/>
                </a:lnTo>
                <a:lnTo>
                  <a:pt x="300" y="1276"/>
                </a:lnTo>
                <a:lnTo>
                  <a:pt x="298" y="1284"/>
                </a:lnTo>
                <a:lnTo>
                  <a:pt x="297" y="1292"/>
                </a:lnTo>
                <a:lnTo>
                  <a:pt x="296" y="1301"/>
                </a:lnTo>
                <a:lnTo>
                  <a:pt x="296" y="1308"/>
                </a:lnTo>
                <a:lnTo>
                  <a:pt x="298" y="1316"/>
                </a:lnTo>
                <a:lnTo>
                  <a:pt x="300" y="1322"/>
                </a:lnTo>
                <a:lnTo>
                  <a:pt x="305" y="1328"/>
                </a:lnTo>
                <a:lnTo>
                  <a:pt x="310" y="1333"/>
                </a:lnTo>
                <a:lnTo>
                  <a:pt x="318" y="1336"/>
                </a:lnTo>
                <a:lnTo>
                  <a:pt x="327" y="1338"/>
                </a:lnTo>
                <a:lnTo>
                  <a:pt x="338" y="1339"/>
                </a:lnTo>
                <a:lnTo>
                  <a:pt x="339" y="1339"/>
                </a:lnTo>
                <a:lnTo>
                  <a:pt x="341" y="1339"/>
                </a:lnTo>
                <a:lnTo>
                  <a:pt x="344" y="1329"/>
                </a:lnTo>
                <a:lnTo>
                  <a:pt x="348" y="1317"/>
                </a:lnTo>
                <a:lnTo>
                  <a:pt x="353" y="1303"/>
                </a:lnTo>
                <a:lnTo>
                  <a:pt x="360" y="1291"/>
                </a:lnTo>
                <a:lnTo>
                  <a:pt x="364" y="1285"/>
                </a:lnTo>
                <a:lnTo>
                  <a:pt x="368" y="1280"/>
                </a:lnTo>
                <a:lnTo>
                  <a:pt x="373" y="1276"/>
                </a:lnTo>
                <a:lnTo>
                  <a:pt x="377" y="1272"/>
                </a:lnTo>
                <a:lnTo>
                  <a:pt x="382" y="1269"/>
                </a:lnTo>
                <a:lnTo>
                  <a:pt x="388" y="1268"/>
                </a:lnTo>
                <a:lnTo>
                  <a:pt x="393" y="1268"/>
                </a:lnTo>
                <a:lnTo>
                  <a:pt x="400" y="1268"/>
                </a:lnTo>
                <a:lnTo>
                  <a:pt x="400" y="1283"/>
                </a:lnTo>
                <a:lnTo>
                  <a:pt x="400" y="1298"/>
                </a:lnTo>
                <a:lnTo>
                  <a:pt x="401" y="1306"/>
                </a:lnTo>
                <a:lnTo>
                  <a:pt x="403" y="1312"/>
                </a:lnTo>
                <a:lnTo>
                  <a:pt x="405" y="1314"/>
                </a:lnTo>
                <a:lnTo>
                  <a:pt x="406" y="1316"/>
                </a:lnTo>
                <a:lnTo>
                  <a:pt x="408" y="1317"/>
                </a:lnTo>
                <a:lnTo>
                  <a:pt x="410" y="1316"/>
                </a:lnTo>
                <a:lnTo>
                  <a:pt x="417" y="1316"/>
                </a:lnTo>
                <a:lnTo>
                  <a:pt x="424" y="1317"/>
                </a:lnTo>
                <a:lnTo>
                  <a:pt x="428" y="1320"/>
                </a:lnTo>
                <a:lnTo>
                  <a:pt x="434" y="1325"/>
                </a:lnTo>
                <a:lnTo>
                  <a:pt x="439" y="1330"/>
                </a:lnTo>
                <a:lnTo>
                  <a:pt x="442" y="1336"/>
                </a:lnTo>
                <a:lnTo>
                  <a:pt x="446" y="1344"/>
                </a:lnTo>
                <a:lnTo>
                  <a:pt x="448" y="1352"/>
                </a:lnTo>
                <a:lnTo>
                  <a:pt x="457" y="1387"/>
                </a:lnTo>
                <a:lnTo>
                  <a:pt x="463" y="1416"/>
                </a:lnTo>
                <a:lnTo>
                  <a:pt x="466" y="1432"/>
                </a:lnTo>
                <a:lnTo>
                  <a:pt x="468" y="1444"/>
                </a:lnTo>
                <a:lnTo>
                  <a:pt x="469" y="1449"/>
                </a:lnTo>
                <a:lnTo>
                  <a:pt x="471" y="1452"/>
                </a:lnTo>
                <a:lnTo>
                  <a:pt x="473" y="1456"/>
                </a:lnTo>
                <a:lnTo>
                  <a:pt x="475" y="1458"/>
                </a:lnTo>
                <a:lnTo>
                  <a:pt x="477" y="1459"/>
                </a:lnTo>
                <a:lnTo>
                  <a:pt x="480" y="1459"/>
                </a:lnTo>
                <a:lnTo>
                  <a:pt x="484" y="1458"/>
                </a:lnTo>
                <a:lnTo>
                  <a:pt x="489" y="1457"/>
                </a:lnTo>
                <a:lnTo>
                  <a:pt x="501" y="1451"/>
                </a:lnTo>
                <a:lnTo>
                  <a:pt x="518" y="1443"/>
                </a:lnTo>
                <a:lnTo>
                  <a:pt x="532" y="1436"/>
                </a:lnTo>
                <a:lnTo>
                  <a:pt x="542" y="1434"/>
                </a:lnTo>
                <a:lnTo>
                  <a:pt x="548" y="1434"/>
                </a:lnTo>
                <a:lnTo>
                  <a:pt x="551" y="1434"/>
                </a:lnTo>
                <a:lnTo>
                  <a:pt x="556" y="1435"/>
                </a:lnTo>
                <a:lnTo>
                  <a:pt x="559" y="1436"/>
                </a:lnTo>
                <a:lnTo>
                  <a:pt x="574" y="1445"/>
                </a:lnTo>
                <a:lnTo>
                  <a:pt x="593" y="1457"/>
                </a:lnTo>
                <a:lnTo>
                  <a:pt x="597" y="1458"/>
                </a:lnTo>
                <a:lnTo>
                  <a:pt x="602" y="1459"/>
                </a:lnTo>
                <a:lnTo>
                  <a:pt x="608" y="1459"/>
                </a:lnTo>
                <a:lnTo>
                  <a:pt x="615" y="1458"/>
                </a:lnTo>
                <a:lnTo>
                  <a:pt x="630" y="1456"/>
                </a:lnTo>
                <a:lnTo>
                  <a:pt x="646" y="1452"/>
                </a:lnTo>
                <a:lnTo>
                  <a:pt x="677" y="1443"/>
                </a:lnTo>
                <a:lnTo>
                  <a:pt x="700" y="1435"/>
                </a:lnTo>
                <a:lnTo>
                  <a:pt x="718" y="1429"/>
                </a:lnTo>
                <a:lnTo>
                  <a:pt x="738" y="1424"/>
                </a:lnTo>
                <a:lnTo>
                  <a:pt x="747" y="1421"/>
                </a:lnTo>
                <a:lnTo>
                  <a:pt x="757" y="1420"/>
                </a:lnTo>
                <a:lnTo>
                  <a:pt x="766" y="1419"/>
                </a:lnTo>
                <a:lnTo>
                  <a:pt x="776" y="1420"/>
                </a:lnTo>
                <a:lnTo>
                  <a:pt x="783" y="1421"/>
                </a:lnTo>
                <a:lnTo>
                  <a:pt x="790" y="1425"/>
                </a:lnTo>
                <a:lnTo>
                  <a:pt x="798" y="1428"/>
                </a:lnTo>
                <a:lnTo>
                  <a:pt x="805" y="1432"/>
                </a:lnTo>
                <a:lnTo>
                  <a:pt x="811" y="1436"/>
                </a:lnTo>
                <a:lnTo>
                  <a:pt x="819" y="1439"/>
                </a:lnTo>
                <a:lnTo>
                  <a:pt x="826" y="1441"/>
                </a:lnTo>
                <a:lnTo>
                  <a:pt x="833" y="1442"/>
                </a:lnTo>
                <a:lnTo>
                  <a:pt x="839" y="1441"/>
                </a:lnTo>
                <a:lnTo>
                  <a:pt x="845" y="1440"/>
                </a:lnTo>
                <a:lnTo>
                  <a:pt x="852" y="1440"/>
                </a:lnTo>
                <a:lnTo>
                  <a:pt x="859" y="1441"/>
                </a:lnTo>
                <a:lnTo>
                  <a:pt x="873" y="1441"/>
                </a:lnTo>
                <a:lnTo>
                  <a:pt x="886" y="1440"/>
                </a:lnTo>
                <a:lnTo>
                  <a:pt x="890" y="1437"/>
                </a:lnTo>
                <a:lnTo>
                  <a:pt x="892" y="1435"/>
                </a:lnTo>
                <a:lnTo>
                  <a:pt x="894" y="1431"/>
                </a:lnTo>
                <a:lnTo>
                  <a:pt x="895" y="1426"/>
                </a:lnTo>
                <a:lnTo>
                  <a:pt x="898" y="1416"/>
                </a:lnTo>
                <a:lnTo>
                  <a:pt x="902" y="1408"/>
                </a:lnTo>
                <a:lnTo>
                  <a:pt x="905" y="1408"/>
                </a:lnTo>
                <a:lnTo>
                  <a:pt x="908" y="1411"/>
                </a:lnTo>
                <a:lnTo>
                  <a:pt x="913" y="1416"/>
                </a:lnTo>
                <a:lnTo>
                  <a:pt x="918" y="1421"/>
                </a:lnTo>
                <a:lnTo>
                  <a:pt x="924" y="1428"/>
                </a:lnTo>
                <a:lnTo>
                  <a:pt x="928" y="1434"/>
                </a:lnTo>
                <a:lnTo>
                  <a:pt x="932" y="1440"/>
                </a:lnTo>
                <a:lnTo>
                  <a:pt x="933" y="1443"/>
                </a:lnTo>
                <a:lnTo>
                  <a:pt x="935" y="1451"/>
                </a:lnTo>
                <a:lnTo>
                  <a:pt x="936" y="1456"/>
                </a:lnTo>
                <a:lnTo>
                  <a:pt x="939" y="1457"/>
                </a:lnTo>
                <a:lnTo>
                  <a:pt x="941" y="1458"/>
                </a:lnTo>
                <a:lnTo>
                  <a:pt x="948" y="1453"/>
                </a:lnTo>
                <a:lnTo>
                  <a:pt x="955" y="1448"/>
                </a:lnTo>
                <a:lnTo>
                  <a:pt x="959" y="1444"/>
                </a:lnTo>
                <a:lnTo>
                  <a:pt x="964" y="1442"/>
                </a:lnTo>
                <a:lnTo>
                  <a:pt x="968" y="1441"/>
                </a:lnTo>
                <a:lnTo>
                  <a:pt x="974" y="1440"/>
                </a:lnTo>
                <a:lnTo>
                  <a:pt x="980" y="1442"/>
                </a:lnTo>
                <a:lnTo>
                  <a:pt x="985" y="1445"/>
                </a:lnTo>
                <a:lnTo>
                  <a:pt x="992" y="1452"/>
                </a:lnTo>
                <a:lnTo>
                  <a:pt x="999" y="1461"/>
                </a:lnTo>
                <a:lnTo>
                  <a:pt x="1007" y="1474"/>
                </a:lnTo>
                <a:lnTo>
                  <a:pt x="1014" y="1481"/>
                </a:lnTo>
                <a:lnTo>
                  <a:pt x="1019" y="1484"/>
                </a:lnTo>
                <a:lnTo>
                  <a:pt x="1026" y="1486"/>
                </a:lnTo>
                <a:lnTo>
                  <a:pt x="1032" y="1487"/>
                </a:lnTo>
                <a:lnTo>
                  <a:pt x="1040" y="1489"/>
                </a:lnTo>
                <a:lnTo>
                  <a:pt x="1050" y="1492"/>
                </a:lnTo>
                <a:lnTo>
                  <a:pt x="1061" y="1498"/>
                </a:lnTo>
                <a:lnTo>
                  <a:pt x="1068" y="1501"/>
                </a:lnTo>
                <a:lnTo>
                  <a:pt x="1076" y="1505"/>
                </a:lnTo>
                <a:lnTo>
                  <a:pt x="1084" y="1507"/>
                </a:lnTo>
                <a:lnTo>
                  <a:pt x="1092" y="1509"/>
                </a:lnTo>
                <a:lnTo>
                  <a:pt x="1109" y="1511"/>
                </a:lnTo>
                <a:lnTo>
                  <a:pt x="1126" y="1513"/>
                </a:lnTo>
                <a:lnTo>
                  <a:pt x="1131" y="1514"/>
                </a:lnTo>
                <a:lnTo>
                  <a:pt x="1134" y="1515"/>
                </a:lnTo>
                <a:lnTo>
                  <a:pt x="1138" y="1517"/>
                </a:lnTo>
                <a:lnTo>
                  <a:pt x="1140" y="1519"/>
                </a:lnTo>
                <a:lnTo>
                  <a:pt x="1141" y="1523"/>
                </a:lnTo>
                <a:lnTo>
                  <a:pt x="1142" y="1525"/>
                </a:lnTo>
                <a:lnTo>
                  <a:pt x="1142" y="1528"/>
                </a:lnTo>
                <a:lnTo>
                  <a:pt x="1141" y="1532"/>
                </a:lnTo>
                <a:lnTo>
                  <a:pt x="1140" y="1535"/>
                </a:lnTo>
                <a:lnTo>
                  <a:pt x="1138" y="1539"/>
                </a:lnTo>
                <a:lnTo>
                  <a:pt x="1134" y="1541"/>
                </a:lnTo>
                <a:lnTo>
                  <a:pt x="1131" y="1543"/>
                </a:lnTo>
                <a:lnTo>
                  <a:pt x="1126" y="1546"/>
                </a:lnTo>
                <a:lnTo>
                  <a:pt x="1120" y="1546"/>
                </a:lnTo>
                <a:lnTo>
                  <a:pt x="1114" y="1546"/>
                </a:lnTo>
                <a:lnTo>
                  <a:pt x="1107" y="1546"/>
                </a:lnTo>
                <a:lnTo>
                  <a:pt x="1101" y="1546"/>
                </a:lnTo>
                <a:lnTo>
                  <a:pt x="1093" y="1546"/>
                </a:lnTo>
                <a:lnTo>
                  <a:pt x="1082" y="1548"/>
                </a:lnTo>
                <a:lnTo>
                  <a:pt x="1070" y="1551"/>
                </a:lnTo>
                <a:lnTo>
                  <a:pt x="1059" y="1554"/>
                </a:lnTo>
                <a:lnTo>
                  <a:pt x="1050" y="1557"/>
                </a:lnTo>
                <a:lnTo>
                  <a:pt x="1043" y="1560"/>
                </a:lnTo>
                <a:lnTo>
                  <a:pt x="1040" y="1564"/>
                </a:lnTo>
                <a:lnTo>
                  <a:pt x="1045" y="1566"/>
                </a:lnTo>
                <a:lnTo>
                  <a:pt x="1052" y="1569"/>
                </a:lnTo>
                <a:lnTo>
                  <a:pt x="1059" y="1575"/>
                </a:lnTo>
                <a:lnTo>
                  <a:pt x="1066" y="1581"/>
                </a:lnTo>
                <a:lnTo>
                  <a:pt x="1068" y="1583"/>
                </a:lnTo>
                <a:lnTo>
                  <a:pt x="1070" y="1587"/>
                </a:lnTo>
                <a:lnTo>
                  <a:pt x="1072" y="1589"/>
                </a:lnTo>
                <a:lnTo>
                  <a:pt x="1073" y="1591"/>
                </a:lnTo>
                <a:lnTo>
                  <a:pt x="1072" y="1593"/>
                </a:lnTo>
                <a:lnTo>
                  <a:pt x="1069" y="1596"/>
                </a:lnTo>
                <a:lnTo>
                  <a:pt x="1066" y="1597"/>
                </a:lnTo>
                <a:lnTo>
                  <a:pt x="1061" y="1598"/>
                </a:lnTo>
                <a:lnTo>
                  <a:pt x="1050" y="1599"/>
                </a:lnTo>
                <a:lnTo>
                  <a:pt x="1041" y="1599"/>
                </a:lnTo>
                <a:lnTo>
                  <a:pt x="1033" y="1597"/>
                </a:lnTo>
                <a:lnTo>
                  <a:pt x="1025" y="1593"/>
                </a:lnTo>
                <a:lnTo>
                  <a:pt x="1019" y="1588"/>
                </a:lnTo>
                <a:lnTo>
                  <a:pt x="1013" y="1582"/>
                </a:lnTo>
                <a:lnTo>
                  <a:pt x="1007" y="1575"/>
                </a:lnTo>
                <a:lnTo>
                  <a:pt x="1001" y="1566"/>
                </a:lnTo>
                <a:lnTo>
                  <a:pt x="995" y="1560"/>
                </a:lnTo>
                <a:lnTo>
                  <a:pt x="990" y="1555"/>
                </a:lnTo>
                <a:lnTo>
                  <a:pt x="983" y="1550"/>
                </a:lnTo>
                <a:lnTo>
                  <a:pt x="976" y="1546"/>
                </a:lnTo>
                <a:lnTo>
                  <a:pt x="959" y="1538"/>
                </a:lnTo>
                <a:lnTo>
                  <a:pt x="941" y="1531"/>
                </a:lnTo>
                <a:lnTo>
                  <a:pt x="902" y="1519"/>
                </a:lnTo>
                <a:lnTo>
                  <a:pt x="868" y="1508"/>
                </a:lnTo>
                <a:lnTo>
                  <a:pt x="839" y="1493"/>
                </a:lnTo>
                <a:lnTo>
                  <a:pt x="800" y="1470"/>
                </a:lnTo>
                <a:lnTo>
                  <a:pt x="780" y="1459"/>
                </a:lnTo>
                <a:lnTo>
                  <a:pt x="761" y="1451"/>
                </a:lnTo>
                <a:lnTo>
                  <a:pt x="752" y="1448"/>
                </a:lnTo>
                <a:lnTo>
                  <a:pt x="745" y="1445"/>
                </a:lnTo>
                <a:lnTo>
                  <a:pt x="739" y="1444"/>
                </a:lnTo>
                <a:lnTo>
                  <a:pt x="734" y="1444"/>
                </a:lnTo>
                <a:lnTo>
                  <a:pt x="718" y="1448"/>
                </a:lnTo>
                <a:lnTo>
                  <a:pt x="705" y="1450"/>
                </a:lnTo>
                <a:lnTo>
                  <a:pt x="699" y="1452"/>
                </a:lnTo>
                <a:lnTo>
                  <a:pt x="693" y="1456"/>
                </a:lnTo>
                <a:lnTo>
                  <a:pt x="686" y="1461"/>
                </a:lnTo>
                <a:lnTo>
                  <a:pt x="681" y="1468"/>
                </a:lnTo>
                <a:lnTo>
                  <a:pt x="673" y="1481"/>
                </a:lnTo>
                <a:lnTo>
                  <a:pt x="666" y="1491"/>
                </a:lnTo>
                <a:lnTo>
                  <a:pt x="658" y="1499"/>
                </a:lnTo>
                <a:lnTo>
                  <a:pt x="650" y="1505"/>
                </a:lnTo>
                <a:lnTo>
                  <a:pt x="642" y="1509"/>
                </a:lnTo>
                <a:lnTo>
                  <a:pt x="632" y="1511"/>
                </a:lnTo>
                <a:lnTo>
                  <a:pt x="619" y="1513"/>
                </a:lnTo>
                <a:lnTo>
                  <a:pt x="603" y="1513"/>
                </a:lnTo>
                <a:lnTo>
                  <a:pt x="590" y="1506"/>
                </a:lnTo>
                <a:lnTo>
                  <a:pt x="575" y="1494"/>
                </a:lnTo>
                <a:lnTo>
                  <a:pt x="571" y="1492"/>
                </a:lnTo>
                <a:lnTo>
                  <a:pt x="567" y="1491"/>
                </a:lnTo>
                <a:lnTo>
                  <a:pt x="565" y="1490"/>
                </a:lnTo>
                <a:lnTo>
                  <a:pt x="561" y="1490"/>
                </a:lnTo>
                <a:lnTo>
                  <a:pt x="559" y="1491"/>
                </a:lnTo>
                <a:lnTo>
                  <a:pt x="558" y="1493"/>
                </a:lnTo>
                <a:lnTo>
                  <a:pt x="557" y="1498"/>
                </a:lnTo>
                <a:lnTo>
                  <a:pt x="556" y="1502"/>
                </a:lnTo>
                <a:lnTo>
                  <a:pt x="556" y="1517"/>
                </a:lnTo>
                <a:lnTo>
                  <a:pt x="553" y="1531"/>
                </a:lnTo>
                <a:lnTo>
                  <a:pt x="550" y="1544"/>
                </a:lnTo>
                <a:lnTo>
                  <a:pt x="544" y="1558"/>
                </a:lnTo>
                <a:lnTo>
                  <a:pt x="538" y="1571"/>
                </a:lnTo>
                <a:lnTo>
                  <a:pt x="530" y="1581"/>
                </a:lnTo>
                <a:lnTo>
                  <a:pt x="525" y="1587"/>
                </a:lnTo>
                <a:lnTo>
                  <a:pt x="519" y="1591"/>
                </a:lnTo>
                <a:lnTo>
                  <a:pt x="514" y="1594"/>
                </a:lnTo>
                <a:lnTo>
                  <a:pt x="508" y="1598"/>
                </a:lnTo>
                <a:lnTo>
                  <a:pt x="501" y="1599"/>
                </a:lnTo>
                <a:lnTo>
                  <a:pt x="493" y="1599"/>
                </a:lnTo>
                <a:lnTo>
                  <a:pt x="490" y="1598"/>
                </a:lnTo>
                <a:lnTo>
                  <a:pt x="486" y="1599"/>
                </a:lnTo>
                <a:lnTo>
                  <a:pt x="483" y="1600"/>
                </a:lnTo>
                <a:lnTo>
                  <a:pt x="481" y="1602"/>
                </a:lnTo>
                <a:lnTo>
                  <a:pt x="480" y="1615"/>
                </a:lnTo>
                <a:lnTo>
                  <a:pt x="476" y="1629"/>
                </a:lnTo>
                <a:lnTo>
                  <a:pt x="474" y="1632"/>
                </a:lnTo>
                <a:lnTo>
                  <a:pt x="474" y="1635"/>
                </a:lnTo>
                <a:lnTo>
                  <a:pt x="475" y="1639"/>
                </a:lnTo>
                <a:lnTo>
                  <a:pt x="476" y="1641"/>
                </a:lnTo>
                <a:lnTo>
                  <a:pt x="483" y="1646"/>
                </a:lnTo>
                <a:lnTo>
                  <a:pt x="491" y="1650"/>
                </a:lnTo>
                <a:lnTo>
                  <a:pt x="510" y="1658"/>
                </a:lnTo>
                <a:lnTo>
                  <a:pt x="526" y="1665"/>
                </a:lnTo>
                <a:lnTo>
                  <a:pt x="530" y="1668"/>
                </a:lnTo>
                <a:lnTo>
                  <a:pt x="532" y="1673"/>
                </a:lnTo>
                <a:lnTo>
                  <a:pt x="533" y="1678"/>
                </a:lnTo>
                <a:lnTo>
                  <a:pt x="534" y="1683"/>
                </a:lnTo>
                <a:lnTo>
                  <a:pt x="535" y="1694"/>
                </a:lnTo>
                <a:lnTo>
                  <a:pt x="534" y="1704"/>
                </a:lnTo>
                <a:lnTo>
                  <a:pt x="534" y="1707"/>
                </a:lnTo>
                <a:lnTo>
                  <a:pt x="535" y="1711"/>
                </a:lnTo>
                <a:lnTo>
                  <a:pt x="538" y="1714"/>
                </a:lnTo>
                <a:lnTo>
                  <a:pt x="541" y="1716"/>
                </a:lnTo>
                <a:lnTo>
                  <a:pt x="548" y="1722"/>
                </a:lnTo>
                <a:lnTo>
                  <a:pt x="557" y="1728"/>
                </a:lnTo>
                <a:lnTo>
                  <a:pt x="567" y="1733"/>
                </a:lnTo>
                <a:lnTo>
                  <a:pt x="577" y="1739"/>
                </a:lnTo>
                <a:lnTo>
                  <a:pt x="585" y="1745"/>
                </a:lnTo>
                <a:lnTo>
                  <a:pt x="593" y="1750"/>
                </a:lnTo>
                <a:lnTo>
                  <a:pt x="609" y="1766"/>
                </a:lnTo>
                <a:lnTo>
                  <a:pt x="626" y="1785"/>
                </a:lnTo>
                <a:lnTo>
                  <a:pt x="634" y="1794"/>
                </a:lnTo>
                <a:lnTo>
                  <a:pt x="641" y="1804"/>
                </a:lnTo>
                <a:lnTo>
                  <a:pt x="643" y="1809"/>
                </a:lnTo>
                <a:lnTo>
                  <a:pt x="646" y="1814"/>
                </a:lnTo>
                <a:lnTo>
                  <a:pt x="647" y="1819"/>
                </a:lnTo>
                <a:lnTo>
                  <a:pt x="648" y="1824"/>
                </a:lnTo>
                <a:lnTo>
                  <a:pt x="651" y="1837"/>
                </a:lnTo>
                <a:lnTo>
                  <a:pt x="655" y="1848"/>
                </a:lnTo>
                <a:lnTo>
                  <a:pt x="655" y="1857"/>
                </a:lnTo>
                <a:lnTo>
                  <a:pt x="655" y="1864"/>
                </a:lnTo>
                <a:lnTo>
                  <a:pt x="653" y="1870"/>
                </a:lnTo>
                <a:lnTo>
                  <a:pt x="651" y="1875"/>
                </a:lnTo>
                <a:lnTo>
                  <a:pt x="649" y="1878"/>
                </a:lnTo>
                <a:lnTo>
                  <a:pt x="646" y="1880"/>
                </a:lnTo>
                <a:lnTo>
                  <a:pt x="638" y="1885"/>
                </a:lnTo>
                <a:lnTo>
                  <a:pt x="631" y="1889"/>
                </a:lnTo>
                <a:lnTo>
                  <a:pt x="627" y="1893"/>
                </a:lnTo>
                <a:lnTo>
                  <a:pt x="625" y="1896"/>
                </a:lnTo>
                <a:lnTo>
                  <a:pt x="623" y="1902"/>
                </a:lnTo>
                <a:lnTo>
                  <a:pt x="622" y="1908"/>
                </a:lnTo>
                <a:lnTo>
                  <a:pt x="623" y="1921"/>
                </a:lnTo>
                <a:lnTo>
                  <a:pt x="626" y="1941"/>
                </a:lnTo>
                <a:lnTo>
                  <a:pt x="631" y="1963"/>
                </a:lnTo>
                <a:lnTo>
                  <a:pt x="636" y="1988"/>
                </a:lnTo>
                <a:lnTo>
                  <a:pt x="644" y="2012"/>
                </a:lnTo>
                <a:lnTo>
                  <a:pt x="652" y="2034"/>
                </a:lnTo>
                <a:lnTo>
                  <a:pt x="657" y="2043"/>
                </a:lnTo>
                <a:lnTo>
                  <a:pt x="661" y="2050"/>
                </a:lnTo>
                <a:lnTo>
                  <a:pt x="665" y="2056"/>
                </a:lnTo>
                <a:lnTo>
                  <a:pt x="669" y="2059"/>
                </a:lnTo>
                <a:lnTo>
                  <a:pt x="723" y="2092"/>
                </a:lnTo>
                <a:lnTo>
                  <a:pt x="734" y="2099"/>
                </a:lnTo>
                <a:lnTo>
                  <a:pt x="742" y="2101"/>
                </a:lnTo>
                <a:lnTo>
                  <a:pt x="743" y="2100"/>
                </a:lnTo>
                <a:lnTo>
                  <a:pt x="744" y="2099"/>
                </a:lnTo>
                <a:lnTo>
                  <a:pt x="745" y="2097"/>
                </a:lnTo>
                <a:lnTo>
                  <a:pt x="745" y="2093"/>
                </a:lnTo>
                <a:lnTo>
                  <a:pt x="742" y="2074"/>
                </a:lnTo>
                <a:lnTo>
                  <a:pt x="739" y="2045"/>
                </a:lnTo>
                <a:lnTo>
                  <a:pt x="739" y="2040"/>
                </a:lnTo>
                <a:lnTo>
                  <a:pt x="741" y="2034"/>
                </a:lnTo>
                <a:lnTo>
                  <a:pt x="743" y="2027"/>
                </a:lnTo>
                <a:lnTo>
                  <a:pt x="747" y="2020"/>
                </a:lnTo>
                <a:lnTo>
                  <a:pt x="755" y="2007"/>
                </a:lnTo>
                <a:lnTo>
                  <a:pt x="764" y="1995"/>
                </a:lnTo>
                <a:lnTo>
                  <a:pt x="768" y="1990"/>
                </a:lnTo>
                <a:lnTo>
                  <a:pt x="774" y="1986"/>
                </a:lnTo>
                <a:lnTo>
                  <a:pt x="778" y="1984"/>
                </a:lnTo>
                <a:lnTo>
                  <a:pt x="784" y="1982"/>
                </a:lnTo>
                <a:lnTo>
                  <a:pt x="789" y="1983"/>
                </a:lnTo>
                <a:lnTo>
                  <a:pt x="792" y="1985"/>
                </a:lnTo>
                <a:lnTo>
                  <a:pt x="795" y="1988"/>
                </a:lnTo>
                <a:lnTo>
                  <a:pt x="799" y="1995"/>
                </a:lnTo>
                <a:lnTo>
                  <a:pt x="800" y="2003"/>
                </a:lnTo>
                <a:lnTo>
                  <a:pt x="800" y="2013"/>
                </a:lnTo>
                <a:lnTo>
                  <a:pt x="800" y="2017"/>
                </a:lnTo>
                <a:lnTo>
                  <a:pt x="801" y="2020"/>
                </a:lnTo>
                <a:lnTo>
                  <a:pt x="803" y="2024"/>
                </a:lnTo>
                <a:lnTo>
                  <a:pt x="807" y="2025"/>
                </a:lnTo>
                <a:lnTo>
                  <a:pt x="815" y="2028"/>
                </a:lnTo>
                <a:lnTo>
                  <a:pt x="822" y="2032"/>
                </a:lnTo>
                <a:lnTo>
                  <a:pt x="828" y="2036"/>
                </a:lnTo>
                <a:lnTo>
                  <a:pt x="834" y="2041"/>
                </a:lnTo>
                <a:lnTo>
                  <a:pt x="840" y="2048"/>
                </a:lnTo>
                <a:lnTo>
                  <a:pt x="845" y="2054"/>
                </a:lnTo>
                <a:lnTo>
                  <a:pt x="850" y="2061"/>
                </a:lnTo>
                <a:lnTo>
                  <a:pt x="855" y="2069"/>
                </a:lnTo>
                <a:lnTo>
                  <a:pt x="863" y="2085"/>
                </a:lnTo>
                <a:lnTo>
                  <a:pt x="868" y="2103"/>
                </a:lnTo>
                <a:lnTo>
                  <a:pt x="873" y="2119"/>
                </a:lnTo>
                <a:lnTo>
                  <a:pt x="876" y="2135"/>
                </a:lnTo>
                <a:lnTo>
                  <a:pt x="877" y="2149"/>
                </a:lnTo>
                <a:lnTo>
                  <a:pt x="875" y="2165"/>
                </a:lnTo>
                <a:lnTo>
                  <a:pt x="875" y="2173"/>
                </a:lnTo>
                <a:lnTo>
                  <a:pt x="875" y="2180"/>
                </a:lnTo>
                <a:lnTo>
                  <a:pt x="876" y="2185"/>
                </a:lnTo>
                <a:lnTo>
                  <a:pt x="878" y="2189"/>
                </a:lnTo>
                <a:lnTo>
                  <a:pt x="885" y="2194"/>
                </a:lnTo>
                <a:lnTo>
                  <a:pt x="891" y="2201"/>
                </a:lnTo>
                <a:lnTo>
                  <a:pt x="895" y="2207"/>
                </a:lnTo>
                <a:lnTo>
                  <a:pt x="900" y="2214"/>
                </a:lnTo>
                <a:lnTo>
                  <a:pt x="909" y="2226"/>
                </a:lnTo>
                <a:lnTo>
                  <a:pt x="919" y="2239"/>
                </a:lnTo>
                <a:lnTo>
                  <a:pt x="922" y="2229"/>
                </a:lnTo>
                <a:lnTo>
                  <a:pt x="924" y="2218"/>
                </a:lnTo>
                <a:lnTo>
                  <a:pt x="925" y="2208"/>
                </a:lnTo>
                <a:lnTo>
                  <a:pt x="926" y="2198"/>
                </a:lnTo>
                <a:lnTo>
                  <a:pt x="928" y="2177"/>
                </a:lnTo>
                <a:lnTo>
                  <a:pt x="930" y="2156"/>
                </a:lnTo>
                <a:lnTo>
                  <a:pt x="932" y="2146"/>
                </a:lnTo>
                <a:lnTo>
                  <a:pt x="934" y="2135"/>
                </a:lnTo>
                <a:lnTo>
                  <a:pt x="936" y="2125"/>
                </a:lnTo>
                <a:lnTo>
                  <a:pt x="941" y="2116"/>
                </a:lnTo>
                <a:lnTo>
                  <a:pt x="945" y="2106"/>
                </a:lnTo>
                <a:lnTo>
                  <a:pt x="952" y="2097"/>
                </a:lnTo>
                <a:lnTo>
                  <a:pt x="960" y="2087"/>
                </a:lnTo>
                <a:lnTo>
                  <a:pt x="969" y="2078"/>
                </a:lnTo>
                <a:lnTo>
                  <a:pt x="976" y="2074"/>
                </a:lnTo>
                <a:lnTo>
                  <a:pt x="983" y="2072"/>
                </a:lnTo>
                <a:lnTo>
                  <a:pt x="989" y="2070"/>
                </a:lnTo>
                <a:lnTo>
                  <a:pt x="994" y="2072"/>
                </a:lnTo>
                <a:lnTo>
                  <a:pt x="1001" y="2074"/>
                </a:lnTo>
                <a:lnTo>
                  <a:pt x="1007" y="2078"/>
                </a:lnTo>
                <a:lnTo>
                  <a:pt x="1011" y="2083"/>
                </a:lnTo>
                <a:lnTo>
                  <a:pt x="1017" y="2089"/>
                </a:lnTo>
                <a:lnTo>
                  <a:pt x="1038" y="2116"/>
                </a:lnTo>
                <a:lnTo>
                  <a:pt x="1058" y="2141"/>
                </a:lnTo>
                <a:lnTo>
                  <a:pt x="1061" y="2146"/>
                </a:lnTo>
                <a:lnTo>
                  <a:pt x="1065" y="2151"/>
                </a:lnTo>
                <a:lnTo>
                  <a:pt x="1066" y="2157"/>
                </a:lnTo>
                <a:lnTo>
                  <a:pt x="1066" y="2163"/>
                </a:lnTo>
                <a:lnTo>
                  <a:pt x="1064" y="2175"/>
                </a:lnTo>
                <a:lnTo>
                  <a:pt x="1064" y="2188"/>
                </a:lnTo>
                <a:lnTo>
                  <a:pt x="1064" y="2193"/>
                </a:lnTo>
                <a:lnTo>
                  <a:pt x="1066" y="2196"/>
                </a:lnTo>
                <a:lnTo>
                  <a:pt x="1068" y="2196"/>
                </a:lnTo>
                <a:lnTo>
                  <a:pt x="1072" y="2193"/>
                </a:lnTo>
                <a:lnTo>
                  <a:pt x="1076" y="2191"/>
                </a:lnTo>
                <a:lnTo>
                  <a:pt x="1081" y="2189"/>
                </a:lnTo>
                <a:lnTo>
                  <a:pt x="1083" y="2188"/>
                </a:lnTo>
                <a:lnTo>
                  <a:pt x="1086" y="2188"/>
                </a:lnTo>
                <a:lnTo>
                  <a:pt x="1089" y="2188"/>
                </a:lnTo>
                <a:lnTo>
                  <a:pt x="1091" y="2190"/>
                </a:lnTo>
                <a:lnTo>
                  <a:pt x="1101" y="2204"/>
                </a:lnTo>
                <a:lnTo>
                  <a:pt x="1110" y="2214"/>
                </a:lnTo>
                <a:lnTo>
                  <a:pt x="1132" y="2214"/>
                </a:lnTo>
                <a:lnTo>
                  <a:pt x="1143" y="2212"/>
                </a:lnTo>
                <a:lnTo>
                  <a:pt x="1145" y="2210"/>
                </a:lnTo>
                <a:lnTo>
                  <a:pt x="1147" y="2209"/>
                </a:lnTo>
                <a:lnTo>
                  <a:pt x="1147" y="2207"/>
                </a:lnTo>
                <a:lnTo>
                  <a:pt x="1144" y="2205"/>
                </a:lnTo>
                <a:lnTo>
                  <a:pt x="1138" y="2199"/>
                </a:lnTo>
                <a:lnTo>
                  <a:pt x="1130" y="2190"/>
                </a:lnTo>
                <a:lnTo>
                  <a:pt x="1125" y="2185"/>
                </a:lnTo>
                <a:lnTo>
                  <a:pt x="1120" y="2179"/>
                </a:lnTo>
                <a:lnTo>
                  <a:pt x="1116" y="2173"/>
                </a:lnTo>
                <a:lnTo>
                  <a:pt x="1114" y="2165"/>
                </a:lnTo>
                <a:lnTo>
                  <a:pt x="1109" y="2153"/>
                </a:lnTo>
                <a:lnTo>
                  <a:pt x="1107" y="2144"/>
                </a:lnTo>
                <a:lnTo>
                  <a:pt x="1107" y="2136"/>
                </a:lnTo>
                <a:lnTo>
                  <a:pt x="1107" y="2130"/>
                </a:lnTo>
                <a:lnTo>
                  <a:pt x="1108" y="2124"/>
                </a:lnTo>
                <a:lnTo>
                  <a:pt x="1110" y="2119"/>
                </a:lnTo>
                <a:lnTo>
                  <a:pt x="1114" y="2116"/>
                </a:lnTo>
                <a:lnTo>
                  <a:pt x="1116" y="2111"/>
                </a:lnTo>
                <a:lnTo>
                  <a:pt x="1118" y="2108"/>
                </a:lnTo>
                <a:lnTo>
                  <a:pt x="1122" y="2105"/>
                </a:lnTo>
                <a:lnTo>
                  <a:pt x="1124" y="2100"/>
                </a:lnTo>
                <a:lnTo>
                  <a:pt x="1125" y="2094"/>
                </a:lnTo>
                <a:lnTo>
                  <a:pt x="1125" y="2089"/>
                </a:lnTo>
                <a:lnTo>
                  <a:pt x="1125" y="2082"/>
                </a:lnTo>
                <a:lnTo>
                  <a:pt x="1123" y="2073"/>
                </a:lnTo>
                <a:lnTo>
                  <a:pt x="1119" y="2062"/>
                </a:lnTo>
                <a:lnTo>
                  <a:pt x="1050" y="1885"/>
                </a:lnTo>
                <a:lnTo>
                  <a:pt x="1039" y="1862"/>
                </a:lnTo>
                <a:lnTo>
                  <a:pt x="1027" y="1839"/>
                </a:lnTo>
                <a:lnTo>
                  <a:pt x="1023" y="1828"/>
                </a:lnTo>
                <a:lnTo>
                  <a:pt x="1017" y="1815"/>
                </a:lnTo>
                <a:lnTo>
                  <a:pt x="1013" y="1803"/>
                </a:lnTo>
                <a:lnTo>
                  <a:pt x="1009" y="1790"/>
                </a:lnTo>
                <a:lnTo>
                  <a:pt x="1005" y="1772"/>
                </a:lnTo>
                <a:lnTo>
                  <a:pt x="1005" y="1762"/>
                </a:lnTo>
                <a:lnTo>
                  <a:pt x="1005" y="1758"/>
                </a:lnTo>
                <a:lnTo>
                  <a:pt x="1006" y="1757"/>
                </a:lnTo>
                <a:lnTo>
                  <a:pt x="1008" y="1757"/>
                </a:lnTo>
                <a:lnTo>
                  <a:pt x="1010" y="1757"/>
                </a:lnTo>
                <a:lnTo>
                  <a:pt x="1026" y="1768"/>
                </a:lnTo>
                <a:lnTo>
                  <a:pt x="1048" y="1779"/>
                </a:lnTo>
                <a:lnTo>
                  <a:pt x="1060" y="1783"/>
                </a:lnTo>
                <a:lnTo>
                  <a:pt x="1072" y="1787"/>
                </a:lnTo>
                <a:lnTo>
                  <a:pt x="1081" y="1791"/>
                </a:lnTo>
                <a:lnTo>
                  <a:pt x="1088" y="1797"/>
                </a:lnTo>
                <a:lnTo>
                  <a:pt x="1094" y="1803"/>
                </a:lnTo>
                <a:lnTo>
                  <a:pt x="1100" y="1812"/>
                </a:lnTo>
                <a:lnTo>
                  <a:pt x="1107" y="1823"/>
                </a:lnTo>
                <a:lnTo>
                  <a:pt x="1115" y="1838"/>
                </a:lnTo>
                <a:lnTo>
                  <a:pt x="1133" y="1877"/>
                </a:lnTo>
                <a:lnTo>
                  <a:pt x="1134" y="1878"/>
                </a:lnTo>
                <a:lnTo>
                  <a:pt x="1136" y="1879"/>
                </a:lnTo>
                <a:lnTo>
                  <a:pt x="1139" y="1878"/>
                </a:lnTo>
                <a:lnTo>
                  <a:pt x="1141" y="1877"/>
                </a:lnTo>
                <a:lnTo>
                  <a:pt x="1145" y="1872"/>
                </a:lnTo>
                <a:lnTo>
                  <a:pt x="1151" y="1865"/>
                </a:lnTo>
                <a:lnTo>
                  <a:pt x="1163" y="1852"/>
                </a:lnTo>
                <a:lnTo>
                  <a:pt x="1170" y="1843"/>
                </a:lnTo>
                <a:lnTo>
                  <a:pt x="1177" y="1834"/>
                </a:lnTo>
                <a:lnTo>
                  <a:pt x="1183" y="1827"/>
                </a:lnTo>
                <a:lnTo>
                  <a:pt x="1190" y="1822"/>
                </a:lnTo>
                <a:lnTo>
                  <a:pt x="1195" y="1820"/>
                </a:lnTo>
                <a:lnTo>
                  <a:pt x="1211" y="1820"/>
                </a:lnTo>
                <a:lnTo>
                  <a:pt x="1231" y="1820"/>
                </a:lnTo>
                <a:lnTo>
                  <a:pt x="1236" y="1820"/>
                </a:lnTo>
                <a:lnTo>
                  <a:pt x="1240" y="1819"/>
                </a:lnTo>
                <a:lnTo>
                  <a:pt x="1243" y="1818"/>
                </a:lnTo>
                <a:lnTo>
                  <a:pt x="1247" y="1815"/>
                </a:lnTo>
                <a:lnTo>
                  <a:pt x="1248" y="1813"/>
                </a:lnTo>
                <a:lnTo>
                  <a:pt x="1249" y="1811"/>
                </a:lnTo>
                <a:lnTo>
                  <a:pt x="1250" y="1807"/>
                </a:lnTo>
                <a:lnTo>
                  <a:pt x="1250" y="1804"/>
                </a:lnTo>
                <a:lnTo>
                  <a:pt x="1249" y="1788"/>
                </a:lnTo>
                <a:lnTo>
                  <a:pt x="1250" y="1771"/>
                </a:lnTo>
                <a:lnTo>
                  <a:pt x="1243" y="1771"/>
                </a:lnTo>
                <a:lnTo>
                  <a:pt x="1237" y="1770"/>
                </a:lnTo>
                <a:lnTo>
                  <a:pt x="1233" y="1768"/>
                </a:lnTo>
                <a:lnTo>
                  <a:pt x="1230" y="1765"/>
                </a:lnTo>
                <a:lnTo>
                  <a:pt x="1223" y="1760"/>
                </a:lnTo>
                <a:lnTo>
                  <a:pt x="1218" y="1754"/>
                </a:lnTo>
                <a:lnTo>
                  <a:pt x="1215" y="1749"/>
                </a:lnTo>
                <a:lnTo>
                  <a:pt x="1210" y="1747"/>
                </a:lnTo>
                <a:lnTo>
                  <a:pt x="1208" y="1747"/>
                </a:lnTo>
                <a:lnTo>
                  <a:pt x="1206" y="1748"/>
                </a:lnTo>
                <a:lnTo>
                  <a:pt x="1202" y="1750"/>
                </a:lnTo>
                <a:lnTo>
                  <a:pt x="1199" y="1754"/>
                </a:lnTo>
                <a:lnTo>
                  <a:pt x="1194" y="1757"/>
                </a:lnTo>
                <a:lnTo>
                  <a:pt x="1189" y="1760"/>
                </a:lnTo>
                <a:lnTo>
                  <a:pt x="1184" y="1761"/>
                </a:lnTo>
                <a:lnTo>
                  <a:pt x="1178" y="1761"/>
                </a:lnTo>
                <a:lnTo>
                  <a:pt x="1173" y="1760"/>
                </a:lnTo>
                <a:lnTo>
                  <a:pt x="1167" y="1758"/>
                </a:lnTo>
                <a:lnTo>
                  <a:pt x="1163" y="1756"/>
                </a:lnTo>
                <a:lnTo>
                  <a:pt x="1157" y="1753"/>
                </a:lnTo>
                <a:lnTo>
                  <a:pt x="1152" y="1749"/>
                </a:lnTo>
                <a:lnTo>
                  <a:pt x="1148" y="1746"/>
                </a:lnTo>
                <a:lnTo>
                  <a:pt x="1144" y="1741"/>
                </a:lnTo>
                <a:lnTo>
                  <a:pt x="1141" y="1736"/>
                </a:lnTo>
                <a:lnTo>
                  <a:pt x="1139" y="1730"/>
                </a:lnTo>
                <a:lnTo>
                  <a:pt x="1138" y="1725"/>
                </a:lnTo>
                <a:lnTo>
                  <a:pt x="1138" y="1720"/>
                </a:lnTo>
                <a:lnTo>
                  <a:pt x="1138" y="1714"/>
                </a:lnTo>
                <a:lnTo>
                  <a:pt x="1140" y="1697"/>
                </a:lnTo>
                <a:lnTo>
                  <a:pt x="1140" y="1679"/>
                </a:lnTo>
                <a:lnTo>
                  <a:pt x="1139" y="1670"/>
                </a:lnTo>
                <a:lnTo>
                  <a:pt x="1135" y="1662"/>
                </a:lnTo>
                <a:lnTo>
                  <a:pt x="1134" y="1658"/>
                </a:lnTo>
                <a:lnTo>
                  <a:pt x="1131" y="1656"/>
                </a:lnTo>
                <a:lnTo>
                  <a:pt x="1128" y="1654"/>
                </a:lnTo>
                <a:lnTo>
                  <a:pt x="1125" y="1653"/>
                </a:lnTo>
                <a:lnTo>
                  <a:pt x="1113" y="1648"/>
                </a:lnTo>
                <a:lnTo>
                  <a:pt x="1100" y="1642"/>
                </a:lnTo>
                <a:lnTo>
                  <a:pt x="1093" y="1638"/>
                </a:lnTo>
                <a:lnTo>
                  <a:pt x="1089" y="1633"/>
                </a:lnTo>
                <a:lnTo>
                  <a:pt x="1085" y="1628"/>
                </a:lnTo>
                <a:lnTo>
                  <a:pt x="1084" y="1622"/>
                </a:lnTo>
                <a:lnTo>
                  <a:pt x="1086" y="1621"/>
                </a:lnTo>
                <a:lnTo>
                  <a:pt x="1091" y="1618"/>
                </a:lnTo>
                <a:lnTo>
                  <a:pt x="1099" y="1617"/>
                </a:lnTo>
                <a:lnTo>
                  <a:pt x="1109" y="1615"/>
                </a:lnTo>
                <a:lnTo>
                  <a:pt x="1130" y="1612"/>
                </a:lnTo>
                <a:lnTo>
                  <a:pt x="1145" y="1608"/>
                </a:lnTo>
                <a:lnTo>
                  <a:pt x="1160" y="1602"/>
                </a:lnTo>
                <a:lnTo>
                  <a:pt x="1180" y="1594"/>
                </a:lnTo>
                <a:lnTo>
                  <a:pt x="1189" y="1591"/>
                </a:lnTo>
                <a:lnTo>
                  <a:pt x="1198" y="1590"/>
                </a:lnTo>
                <a:lnTo>
                  <a:pt x="1202" y="1589"/>
                </a:lnTo>
                <a:lnTo>
                  <a:pt x="1206" y="1589"/>
                </a:lnTo>
                <a:lnTo>
                  <a:pt x="1209" y="1590"/>
                </a:lnTo>
                <a:lnTo>
                  <a:pt x="1212" y="1591"/>
                </a:lnTo>
                <a:lnTo>
                  <a:pt x="1217" y="1600"/>
                </a:lnTo>
                <a:lnTo>
                  <a:pt x="1222" y="1615"/>
                </a:lnTo>
                <a:lnTo>
                  <a:pt x="1225" y="1622"/>
                </a:lnTo>
                <a:lnTo>
                  <a:pt x="1228" y="1628"/>
                </a:lnTo>
                <a:lnTo>
                  <a:pt x="1230" y="1629"/>
                </a:lnTo>
                <a:lnTo>
                  <a:pt x="1232" y="1630"/>
                </a:lnTo>
                <a:lnTo>
                  <a:pt x="1233" y="1630"/>
                </a:lnTo>
                <a:lnTo>
                  <a:pt x="1234" y="1628"/>
                </a:lnTo>
                <a:lnTo>
                  <a:pt x="1250" y="1602"/>
                </a:lnTo>
                <a:lnTo>
                  <a:pt x="1255" y="1596"/>
                </a:lnTo>
                <a:lnTo>
                  <a:pt x="1258" y="1597"/>
                </a:lnTo>
                <a:lnTo>
                  <a:pt x="1265" y="1601"/>
                </a:lnTo>
                <a:lnTo>
                  <a:pt x="1277" y="1607"/>
                </a:lnTo>
                <a:lnTo>
                  <a:pt x="1297" y="1614"/>
                </a:lnTo>
                <a:lnTo>
                  <a:pt x="1301" y="1616"/>
                </a:lnTo>
                <a:lnTo>
                  <a:pt x="1305" y="1620"/>
                </a:lnTo>
                <a:lnTo>
                  <a:pt x="1308" y="1623"/>
                </a:lnTo>
                <a:lnTo>
                  <a:pt x="1310" y="1628"/>
                </a:lnTo>
                <a:lnTo>
                  <a:pt x="1314" y="1635"/>
                </a:lnTo>
                <a:lnTo>
                  <a:pt x="1317" y="1645"/>
                </a:lnTo>
                <a:lnTo>
                  <a:pt x="1318" y="1648"/>
                </a:lnTo>
                <a:lnTo>
                  <a:pt x="1320" y="1650"/>
                </a:lnTo>
                <a:lnTo>
                  <a:pt x="1324" y="1653"/>
                </a:lnTo>
                <a:lnTo>
                  <a:pt x="1327" y="1654"/>
                </a:lnTo>
                <a:lnTo>
                  <a:pt x="1334" y="1657"/>
                </a:lnTo>
                <a:lnTo>
                  <a:pt x="1343" y="1659"/>
                </a:lnTo>
                <a:lnTo>
                  <a:pt x="1351" y="1662"/>
                </a:lnTo>
                <a:lnTo>
                  <a:pt x="1359" y="1666"/>
                </a:lnTo>
                <a:lnTo>
                  <a:pt x="1362" y="1670"/>
                </a:lnTo>
                <a:lnTo>
                  <a:pt x="1366" y="1673"/>
                </a:lnTo>
                <a:lnTo>
                  <a:pt x="1368" y="1678"/>
                </a:lnTo>
                <a:lnTo>
                  <a:pt x="1370" y="1683"/>
                </a:lnTo>
                <a:lnTo>
                  <a:pt x="1374" y="1694"/>
                </a:lnTo>
                <a:lnTo>
                  <a:pt x="1378" y="1703"/>
                </a:lnTo>
                <a:lnTo>
                  <a:pt x="1383" y="1711"/>
                </a:lnTo>
                <a:lnTo>
                  <a:pt x="1389" y="1716"/>
                </a:lnTo>
                <a:lnTo>
                  <a:pt x="1393" y="1720"/>
                </a:lnTo>
                <a:lnTo>
                  <a:pt x="1399" y="1722"/>
                </a:lnTo>
                <a:lnTo>
                  <a:pt x="1405" y="1723"/>
                </a:lnTo>
                <a:lnTo>
                  <a:pt x="1410" y="1723"/>
                </a:lnTo>
                <a:lnTo>
                  <a:pt x="1415" y="1721"/>
                </a:lnTo>
                <a:lnTo>
                  <a:pt x="1419" y="1717"/>
                </a:lnTo>
                <a:lnTo>
                  <a:pt x="1423" y="1712"/>
                </a:lnTo>
                <a:lnTo>
                  <a:pt x="1425" y="1706"/>
                </a:lnTo>
                <a:lnTo>
                  <a:pt x="1427" y="1698"/>
                </a:lnTo>
                <a:lnTo>
                  <a:pt x="1427" y="1688"/>
                </a:lnTo>
                <a:lnTo>
                  <a:pt x="1426" y="1678"/>
                </a:lnTo>
                <a:lnTo>
                  <a:pt x="1423" y="1666"/>
                </a:lnTo>
                <a:lnTo>
                  <a:pt x="1415" y="1637"/>
                </a:lnTo>
                <a:lnTo>
                  <a:pt x="1407" y="1597"/>
                </a:lnTo>
                <a:lnTo>
                  <a:pt x="1405" y="1577"/>
                </a:lnTo>
                <a:lnTo>
                  <a:pt x="1403" y="1559"/>
                </a:lnTo>
                <a:lnTo>
                  <a:pt x="1405" y="1551"/>
                </a:lnTo>
                <a:lnTo>
                  <a:pt x="1406" y="1543"/>
                </a:lnTo>
                <a:lnTo>
                  <a:pt x="1409" y="1538"/>
                </a:lnTo>
                <a:lnTo>
                  <a:pt x="1412" y="1533"/>
                </a:lnTo>
                <a:lnTo>
                  <a:pt x="1417" y="1527"/>
                </a:lnTo>
                <a:lnTo>
                  <a:pt x="1420" y="1523"/>
                </a:lnTo>
                <a:lnTo>
                  <a:pt x="1423" y="1518"/>
                </a:lnTo>
                <a:lnTo>
                  <a:pt x="1425" y="1514"/>
                </a:lnTo>
                <a:lnTo>
                  <a:pt x="1426" y="1510"/>
                </a:lnTo>
                <a:lnTo>
                  <a:pt x="1426" y="1506"/>
                </a:lnTo>
                <a:lnTo>
                  <a:pt x="1425" y="1502"/>
                </a:lnTo>
                <a:lnTo>
                  <a:pt x="1424" y="1498"/>
                </a:lnTo>
                <a:lnTo>
                  <a:pt x="1419" y="1491"/>
                </a:lnTo>
                <a:lnTo>
                  <a:pt x="1412" y="1484"/>
                </a:lnTo>
                <a:lnTo>
                  <a:pt x="1405" y="1478"/>
                </a:lnTo>
                <a:lnTo>
                  <a:pt x="1394" y="1473"/>
                </a:lnTo>
                <a:lnTo>
                  <a:pt x="1373" y="1462"/>
                </a:lnTo>
                <a:lnTo>
                  <a:pt x="1349" y="1453"/>
                </a:lnTo>
                <a:lnTo>
                  <a:pt x="1328" y="1444"/>
                </a:lnTo>
                <a:lnTo>
                  <a:pt x="1312" y="1436"/>
                </a:lnTo>
                <a:lnTo>
                  <a:pt x="1305" y="1429"/>
                </a:lnTo>
                <a:lnTo>
                  <a:pt x="1299" y="1421"/>
                </a:lnTo>
                <a:lnTo>
                  <a:pt x="1294" y="1413"/>
                </a:lnTo>
                <a:lnTo>
                  <a:pt x="1291" y="1404"/>
                </a:lnTo>
                <a:lnTo>
                  <a:pt x="1287" y="1396"/>
                </a:lnTo>
                <a:lnTo>
                  <a:pt x="1283" y="1388"/>
                </a:lnTo>
                <a:lnTo>
                  <a:pt x="1281" y="1385"/>
                </a:lnTo>
                <a:lnTo>
                  <a:pt x="1277" y="1383"/>
                </a:lnTo>
                <a:lnTo>
                  <a:pt x="1274" y="1379"/>
                </a:lnTo>
                <a:lnTo>
                  <a:pt x="1270" y="1377"/>
                </a:lnTo>
                <a:lnTo>
                  <a:pt x="1259" y="1374"/>
                </a:lnTo>
                <a:lnTo>
                  <a:pt x="1248" y="1371"/>
                </a:lnTo>
                <a:lnTo>
                  <a:pt x="1236" y="1371"/>
                </a:lnTo>
                <a:lnTo>
                  <a:pt x="1226" y="1370"/>
                </a:lnTo>
                <a:lnTo>
                  <a:pt x="1220" y="1370"/>
                </a:lnTo>
                <a:lnTo>
                  <a:pt x="1216" y="1369"/>
                </a:lnTo>
                <a:lnTo>
                  <a:pt x="1211" y="1367"/>
                </a:lnTo>
                <a:lnTo>
                  <a:pt x="1206" y="1365"/>
                </a:lnTo>
                <a:lnTo>
                  <a:pt x="1201" y="1360"/>
                </a:lnTo>
                <a:lnTo>
                  <a:pt x="1197" y="1355"/>
                </a:lnTo>
                <a:lnTo>
                  <a:pt x="1192" y="1350"/>
                </a:lnTo>
                <a:lnTo>
                  <a:pt x="1187" y="1343"/>
                </a:lnTo>
                <a:lnTo>
                  <a:pt x="1189" y="1334"/>
                </a:lnTo>
                <a:lnTo>
                  <a:pt x="1190" y="1325"/>
                </a:lnTo>
                <a:lnTo>
                  <a:pt x="1191" y="1316"/>
                </a:lnTo>
                <a:lnTo>
                  <a:pt x="1191" y="1306"/>
                </a:lnTo>
                <a:lnTo>
                  <a:pt x="1184" y="1304"/>
                </a:lnTo>
                <a:lnTo>
                  <a:pt x="1178" y="1303"/>
                </a:lnTo>
                <a:lnTo>
                  <a:pt x="1173" y="1303"/>
                </a:lnTo>
                <a:lnTo>
                  <a:pt x="1167" y="1304"/>
                </a:lnTo>
                <a:lnTo>
                  <a:pt x="1156" y="1306"/>
                </a:lnTo>
                <a:lnTo>
                  <a:pt x="1142" y="1312"/>
                </a:lnTo>
                <a:lnTo>
                  <a:pt x="1138" y="1313"/>
                </a:lnTo>
                <a:lnTo>
                  <a:pt x="1134" y="1313"/>
                </a:lnTo>
                <a:lnTo>
                  <a:pt x="1131" y="1313"/>
                </a:lnTo>
                <a:lnTo>
                  <a:pt x="1127" y="1312"/>
                </a:lnTo>
                <a:lnTo>
                  <a:pt x="1122" y="1309"/>
                </a:lnTo>
                <a:lnTo>
                  <a:pt x="1117" y="1304"/>
                </a:lnTo>
                <a:lnTo>
                  <a:pt x="1111" y="1292"/>
                </a:lnTo>
                <a:lnTo>
                  <a:pt x="1107" y="1279"/>
                </a:lnTo>
                <a:lnTo>
                  <a:pt x="1102" y="1276"/>
                </a:lnTo>
                <a:lnTo>
                  <a:pt x="1093" y="1272"/>
                </a:lnTo>
                <a:lnTo>
                  <a:pt x="1080" y="1268"/>
                </a:lnTo>
                <a:lnTo>
                  <a:pt x="1064" y="1263"/>
                </a:lnTo>
                <a:lnTo>
                  <a:pt x="1034" y="1254"/>
                </a:lnTo>
                <a:lnTo>
                  <a:pt x="1015" y="1250"/>
                </a:lnTo>
                <a:lnTo>
                  <a:pt x="1000" y="1245"/>
                </a:lnTo>
                <a:lnTo>
                  <a:pt x="986" y="1239"/>
                </a:lnTo>
                <a:lnTo>
                  <a:pt x="975" y="1232"/>
                </a:lnTo>
                <a:lnTo>
                  <a:pt x="967" y="1226"/>
                </a:lnTo>
                <a:lnTo>
                  <a:pt x="965" y="1223"/>
                </a:lnTo>
                <a:lnTo>
                  <a:pt x="964" y="1220"/>
                </a:lnTo>
                <a:lnTo>
                  <a:pt x="965" y="1218"/>
                </a:lnTo>
                <a:lnTo>
                  <a:pt x="968" y="1215"/>
                </a:lnTo>
                <a:lnTo>
                  <a:pt x="973" y="1214"/>
                </a:lnTo>
                <a:lnTo>
                  <a:pt x="980" y="1212"/>
                </a:lnTo>
                <a:lnTo>
                  <a:pt x="990" y="1212"/>
                </a:lnTo>
                <a:lnTo>
                  <a:pt x="1002" y="1211"/>
                </a:lnTo>
                <a:lnTo>
                  <a:pt x="1016" y="1211"/>
                </a:lnTo>
                <a:lnTo>
                  <a:pt x="1030" y="1209"/>
                </a:lnTo>
                <a:lnTo>
                  <a:pt x="1041" y="1204"/>
                </a:lnTo>
                <a:lnTo>
                  <a:pt x="1052" y="1199"/>
                </a:lnTo>
                <a:lnTo>
                  <a:pt x="1074" y="1187"/>
                </a:lnTo>
                <a:lnTo>
                  <a:pt x="1097" y="1171"/>
                </a:lnTo>
                <a:lnTo>
                  <a:pt x="1099" y="1169"/>
                </a:lnTo>
                <a:lnTo>
                  <a:pt x="1101" y="1166"/>
                </a:lnTo>
                <a:lnTo>
                  <a:pt x="1101" y="1163"/>
                </a:lnTo>
                <a:lnTo>
                  <a:pt x="1100" y="1161"/>
                </a:lnTo>
                <a:lnTo>
                  <a:pt x="1094" y="1156"/>
                </a:lnTo>
                <a:lnTo>
                  <a:pt x="1086" y="1150"/>
                </a:lnTo>
                <a:lnTo>
                  <a:pt x="1078" y="1145"/>
                </a:lnTo>
                <a:lnTo>
                  <a:pt x="1069" y="1139"/>
                </a:lnTo>
                <a:lnTo>
                  <a:pt x="1066" y="1135"/>
                </a:lnTo>
                <a:lnTo>
                  <a:pt x="1064" y="1131"/>
                </a:lnTo>
                <a:lnTo>
                  <a:pt x="1061" y="1127"/>
                </a:lnTo>
                <a:lnTo>
                  <a:pt x="1061" y="1122"/>
                </a:lnTo>
                <a:lnTo>
                  <a:pt x="1060" y="1112"/>
                </a:lnTo>
                <a:lnTo>
                  <a:pt x="1058" y="1104"/>
                </a:lnTo>
                <a:lnTo>
                  <a:pt x="1056" y="1097"/>
                </a:lnTo>
                <a:lnTo>
                  <a:pt x="1051" y="1091"/>
                </a:lnTo>
                <a:lnTo>
                  <a:pt x="1048" y="1087"/>
                </a:lnTo>
                <a:lnTo>
                  <a:pt x="1044" y="1081"/>
                </a:lnTo>
                <a:lnTo>
                  <a:pt x="1041" y="1074"/>
                </a:lnTo>
                <a:lnTo>
                  <a:pt x="1039" y="1065"/>
                </a:lnTo>
                <a:lnTo>
                  <a:pt x="1038" y="1056"/>
                </a:lnTo>
                <a:lnTo>
                  <a:pt x="1039" y="1049"/>
                </a:lnTo>
                <a:lnTo>
                  <a:pt x="1042" y="1043"/>
                </a:lnTo>
                <a:lnTo>
                  <a:pt x="1045" y="1040"/>
                </a:lnTo>
                <a:lnTo>
                  <a:pt x="1050" y="1037"/>
                </a:lnTo>
                <a:lnTo>
                  <a:pt x="1057" y="1036"/>
                </a:lnTo>
                <a:lnTo>
                  <a:pt x="1063" y="1034"/>
                </a:lnTo>
                <a:lnTo>
                  <a:pt x="1070" y="1036"/>
                </a:lnTo>
                <a:lnTo>
                  <a:pt x="1085" y="1038"/>
                </a:lnTo>
                <a:lnTo>
                  <a:pt x="1100" y="1042"/>
                </a:lnTo>
                <a:lnTo>
                  <a:pt x="1114" y="1048"/>
                </a:lnTo>
                <a:lnTo>
                  <a:pt x="1124" y="1053"/>
                </a:lnTo>
                <a:lnTo>
                  <a:pt x="1130" y="1057"/>
                </a:lnTo>
                <a:lnTo>
                  <a:pt x="1138" y="1063"/>
                </a:lnTo>
                <a:lnTo>
                  <a:pt x="1145" y="1070"/>
                </a:lnTo>
                <a:lnTo>
                  <a:pt x="1151" y="1079"/>
                </a:lnTo>
                <a:lnTo>
                  <a:pt x="1155" y="1082"/>
                </a:lnTo>
                <a:lnTo>
                  <a:pt x="1156" y="1087"/>
                </a:lnTo>
                <a:lnTo>
                  <a:pt x="1157" y="1090"/>
                </a:lnTo>
                <a:lnTo>
                  <a:pt x="1157" y="1094"/>
                </a:lnTo>
                <a:lnTo>
                  <a:pt x="1155" y="1097"/>
                </a:lnTo>
                <a:lnTo>
                  <a:pt x="1152" y="1100"/>
                </a:lnTo>
                <a:lnTo>
                  <a:pt x="1148" y="1103"/>
                </a:lnTo>
                <a:lnTo>
                  <a:pt x="1142" y="1104"/>
                </a:lnTo>
                <a:lnTo>
                  <a:pt x="1136" y="1106"/>
                </a:lnTo>
                <a:lnTo>
                  <a:pt x="1132" y="1108"/>
                </a:lnTo>
                <a:lnTo>
                  <a:pt x="1127" y="1112"/>
                </a:lnTo>
                <a:lnTo>
                  <a:pt x="1125" y="1115"/>
                </a:lnTo>
                <a:lnTo>
                  <a:pt x="1125" y="1117"/>
                </a:lnTo>
                <a:lnTo>
                  <a:pt x="1125" y="1119"/>
                </a:lnTo>
                <a:lnTo>
                  <a:pt x="1126" y="1120"/>
                </a:lnTo>
                <a:lnTo>
                  <a:pt x="1127" y="1120"/>
                </a:lnTo>
                <a:lnTo>
                  <a:pt x="1133" y="1120"/>
                </a:lnTo>
                <a:lnTo>
                  <a:pt x="1142" y="1119"/>
                </a:lnTo>
                <a:lnTo>
                  <a:pt x="1155" y="1114"/>
                </a:lnTo>
                <a:lnTo>
                  <a:pt x="1169" y="1110"/>
                </a:lnTo>
                <a:lnTo>
                  <a:pt x="1177" y="1106"/>
                </a:lnTo>
                <a:lnTo>
                  <a:pt x="1184" y="1104"/>
                </a:lnTo>
                <a:lnTo>
                  <a:pt x="1190" y="1100"/>
                </a:lnTo>
                <a:lnTo>
                  <a:pt x="1194" y="1096"/>
                </a:lnTo>
                <a:lnTo>
                  <a:pt x="1194" y="1092"/>
                </a:lnTo>
                <a:lnTo>
                  <a:pt x="1192" y="1086"/>
                </a:lnTo>
                <a:lnTo>
                  <a:pt x="1186" y="1076"/>
                </a:lnTo>
                <a:lnTo>
                  <a:pt x="1180" y="1065"/>
                </a:lnTo>
                <a:lnTo>
                  <a:pt x="1167" y="1043"/>
                </a:lnTo>
                <a:lnTo>
                  <a:pt x="1158" y="1028"/>
                </a:lnTo>
                <a:lnTo>
                  <a:pt x="1148" y="1008"/>
                </a:lnTo>
                <a:lnTo>
                  <a:pt x="1139" y="991"/>
                </a:lnTo>
                <a:lnTo>
                  <a:pt x="1134" y="982"/>
                </a:lnTo>
                <a:lnTo>
                  <a:pt x="1128" y="974"/>
                </a:lnTo>
                <a:lnTo>
                  <a:pt x="1123" y="966"/>
                </a:lnTo>
                <a:lnTo>
                  <a:pt x="1115" y="957"/>
                </a:lnTo>
                <a:lnTo>
                  <a:pt x="1103" y="946"/>
                </a:lnTo>
                <a:lnTo>
                  <a:pt x="1091" y="935"/>
                </a:lnTo>
                <a:lnTo>
                  <a:pt x="1077" y="925"/>
                </a:lnTo>
                <a:lnTo>
                  <a:pt x="1065" y="914"/>
                </a:lnTo>
                <a:lnTo>
                  <a:pt x="1061" y="910"/>
                </a:lnTo>
                <a:lnTo>
                  <a:pt x="1058" y="906"/>
                </a:lnTo>
                <a:lnTo>
                  <a:pt x="1055" y="900"/>
                </a:lnTo>
                <a:lnTo>
                  <a:pt x="1052" y="893"/>
                </a:lnTo>
                <a:lnTo>
                  <a:pt x="1047" y="880"/>
                </a:lnTo>
                <a:lnTo>
                  <a:pt x="1042" y="864"/>
                </a:lnTo>
                <a:lnTo>
                  <a:pt x="1036" y="848"/>
                </a:lnTo>
                <a:lnTo>
                  <a:pt x="1032" y="832"/>
                </a:lnTo>
                <a:lnTo>
                  <a:pt x="1028" y="825"/>
                </a:lnTo>
                <a:lnTo>
                  <a:pt x="1025" y="818"/>
                </a:lnTo>
                <a:lnTo>
                  <a:pt x="1022" y="811"/>
                </a:lnTo>
                <a:lnTo>
                  <a:pt x="1018" y="807"/>
                </a:lnTo>
                <a:lnTo>
                  <a:pt x="994" y="779"/>
                </a:lnTo>
                <a:lnTo>
                  <a:pt x="967" y="746"/>
                </a:lnTo>
                <a:lnTo>
                  <a:pt x="961" y="737"/>
                </a:lnTo>
                <a:lnTo>
                  <a:pt x="956" y="728"/>
                </a:lnTo>
                <a:lnTo>
                  <a:pt x="951" y="719"/>
                </a:lnTo>
                <a:lnTo>
                  <a:pt x="948" y="710"/>
                </a:lnTo>
                <a:lnTo>
                  <a:pt x="945" y="701"/>
                </a:lnTo>
                <a:lnTo>
                  <a:pt x="944" y="692"/>
                </a:lnTo>
                <a:lnTo>
                  <a:pt x="944" y="684"/>
                </a:lnTo>
                <a:lnTo>
                  <a:pt x="947" y="676"/>
                </a:lnTo>
                <a:lnTo>
                  <a:pt x="955" y="658"/>
                </a:lnTo>
                <a:lnTo>
                  <a:pt x="963" y="639"/>
                </a:lnTo>
                <a:lnTo>
                  <a:pt x="966" y="630"/>
                </a:lnTo>
                <a:lnTo>
                  <a:pt x="969" y="621"/>
                </a:lnTo>
                <a:lnTo>
                  <a:pt x="973" y="611"/>
                </a:lnTo>
                <a:lnTo>
                  <a:pt x="975" y="602"/>
                </a:lnTo>
                <a:lnTo>
                  <a:pt x="976" y="588"/>
                </a:lnTo>
                <a:lnTo>
                  <a:pt x="975" y="579"/>
                </a:lnTo>
                <a:lnTo>
                  <a:pt x="974" y="571"/>
                </a:lnTo>
                <a:lnTo>
                  <a:pt x="973" y="565"/>
                </a:lnTo>
                <a:lnTo>
                  <a:pt x="973" y="562"/>
                </a:lnTo>
                <a:lnTo>
                  <a:pt x="974" y="558"/>
                </a:lnTo>
                <a:lnTo>
                  <a:pt x="975" y="555"/>
                </a:lnTo>
                <a:lnTo>
                  <a:pt x="978" y="552"/>
                </a:lnTo>
                <a:lnTo>
                  <a:pt x="986" y="541"/>
                </a:lnTo>
                <a:lnTo>
                  <a:pt x="999" y="529"/>
                </a:lnTo>
                <a:lnTo>
                  <a:pt x="1008" y="515"/>
                </a:lnTo>
                <a:lnTo>
                  <a:pt x="1017" y="500"/>
                </a:lnTo>
                <a:lnTo>
                  <a:pt x="1023" y="492"/>
                </a:lnTo>
                <a:lnTo>
                  <a:pt x="1027" y="487"/>
                </a:lnTo>
                <a:lnTo>
                  <a:pt x="1034" y="482"/>
                </a:lnTo>
                <a:lnTo>
                  <a:pt x="1041" y="480"/>
                </a:lnTo>
                <a:lnTo>
                  <a:pt x="1047" y="480"/>
                </a:lnTo>
                <a:lnTo>
                  <a:pt x="1051" y="481"/>
                </a:lnTo>
                <a:lnTo>
                  <a:pt x="1055" y="484"/>
                </a:lnTo>
                <a:lnTo>
                  <a:pt x="1057" y="489"/>
                </a:lnTo>
                <a:lnTo>
                  <a:pt x="1061" y="498"/>
                </a:lnTo>
                <a:lnTo>
                  <a:pt x="1068" y="507"/>
                </a:lnTo>
                <a:lnTo>
                  <a:pt x="1073" y="512"/>
                </a:lnTo>
                <a:lnTo>
                  <a:pt x="1074" y="516"/>
                </a:lnTo>
                <a:lnTo>
                  <a:pt x="1074" y="520"/>
                </a:lnTo>
                <a:lnTo>
                  <a:pt x="1072" y="523"/>
                </a:lnTo>
                <a:lnTo>
                  <a:pt x="1067" y="525"/>
                </a:lnTo>
                <a:lnTo>
                  <a:pt x="1061" y="527"/>
                </a:lnTo>
                <a:lnTo>
                  <a:pt x="1056" y="529"/>
                </a:lnTo>
                <a:lnTo>
                  <a:pt x="1049" y="530"/>
                </a:lnTo>
                <a:lnTo>
                  <a:pt x="1035" y="531"/>
                </a:lnTo>
                <a:lnTo>
                  <a:pt x="1024" y="533"/>
                </a:lnTo>
                <a:lnTo>
                  <a:pt x="1019" y="535"/>
                </a:lnTo>
                <a:lnTo>
                  <a:pt x="1017" y="536"/>
                </a:lnTo>
                <a:lnTo>
                  <a:pt x="1017" y="538"/>
                </a:lnTo>
                <a:lnTo>
                  <a:pt x="1019" y="540"/>
                </a:lnTo>
                <a:lnTo>
                  <a:pt x="1027" y="547"/>
                </a:lnTo>
                <a:lnTo>
                  <a:pt x="1034" y="554"/>
                </a:lnTo>
                <a:lnTo>
                  <a:pt x="1040" y="562"/>
                </a:lnTo>
                <a:lnTo>
                  <a:pt x="1045" y="570"/>
                </a:lnTo>
                <a:lnTo>
                  <a:pt x="1051" y="577"/>
                </a:lnTo>
                <a:lnTo>
                  <a:pt x="1057" y="585"/>
                </a:lnTo>
                <a:lnTo>
                  <a:pt x="1063" y="592"/>
                </a:lnTo>
                <a:lnTo>
                  <a:pt x="1069" y="598"/>
                </a:lnTo>
                <a:lnTo>
                  <a:pt x="1081" y="607"/>
                </a:lnTo>
                <a:lnTo>
                  <a:pt x="1092" y="615"/>
                </a:lnTo>
                <a:lnTo>
                  <a:pt x="1105" y="622"/>
                </a:lnTo>
                <a:lnTo>
                  <a:pt x="1116" y="629"/>
                </a:lnTo>
                <a:lnTo>
                  <a:pt x="1130" y="635"/>
                </a:lnTo>
                <a:lnTo>
                  <a:pt x="1142" y="639"/>
                </a:lnTo>
                <a:lnTo>
                  <a:pt x="1156" y="643"/>
                </a:lnTo>
                <a:lnTo>
                  <a:pt x="1169" y="645"/>
                </a:lnTo>
                <a:lnTo>
                  <a:pt x="1174" y="646"/>
                </a:lnTo>
                <a:lnTo>
                  <a:pt x="1177" y="648"/>
                </a:lnTo>
                <a:lnTo>
                  <a:pt x="1180" y="652"/>
                </a:lnTo>
                <a:lnTo>
                  <a:pt x="1180" y="655"/>
                </a:lnTo>
                <a:lnTo>
                  <a:pt x="1180" y="664"/>
                </a:lnTo>
                <a:lnTo>
                  <a:pt x="1180" y="673"/>
                </a:lnTo>
                <a:lnTo>
                  <a:pt x="1180" y="688"/>
                </a:lnTo>
                <a:lnTo>
                  <a:pt x="1182" y="701"/>
                </a:lnTo>
                <a:lnTo>
                  <a:pt x="1185" y="713"/>
                </a:lnTo>
                <a:lnTo>
                  <a:pt x="1190" y="727"/>
                </a:lnTo>
                <a:lnTo>
                  <a:pt x="1199" y="747"/>
                </a:lnTo>
                <a:lnTo>
                  <a:pt x="1202" y="757"/>
                </a:lnTo>
                <a:lnTo>
                  <a:pt x="1205" y="758"/>
                </a:lnTo>
                <a:lnTo>
                  <a:pt x="1209" y="759"/>
                </a:lnTo>
                <a:lnTo>
                  <a:pt x="1218" y="760"/>
                </a:lnTo>
                <a:lnTo>
                  <a:pt x="1232" y="761"/>
                </a:lnTo>
                <a:lnTo>
                  <a:pt x="1239" y="762"/>
                </a:lnTo>
                <a:lnTo>
                  <a:pt x="1244" y="765"/>
                </a:lnTo>
                <a:lnTo>
                  <a:pt x="1251" y="768"/>
                </a:lnTo>
                <a:lnTo>
                  <a:pt x="1257" y="771"/>
                </a:lnTo>
                <a:lnTo>
                  <a:pt x="1270" y="778"/>
                </a:lnTo>
                <a:lnTo>
                  <a:pt x="1283" y="784"/>
                </a:lnTo>
                <a:lnTo>
                  <a:pt x="1294" y="786"/>
                </a:lnTo>
                <a:lnTo>
                  <a:pt x="1302" y="788"/>
                </a:lnTo>
                <a:lnTo>
                  <a:pt x="1308" y="787"/>
                </a:lnTo>
                <a:lnTo>
                  <a:pt x="1311" y="786"/>
                </a:lnTo>
                <a:lnTo>
                  <a:pt x="1314" y="784"/>
                </a:lnTo>
                <a:lnTo>
                  <a:pt x="1312" y="780"/>
                </a:lnTo>
                <a:lnTo>
                  <a:pt x="1310" y="776"/>
                </a:lnTo>
                <a:lnTo>
                  <a:pt x="1308" y="771"/>
                </a:lnTo>
                <a:lnTo>
                  <a:pt x="1298" y="761"/>
                </a:lnTo>
                <a:lnTo>
                  <a:pt x="1286" y="750"/>
                </a:lnTo>
                <a:lnTo>
                  <a:pt x="1275" y="741"/>
                </a:lnTo>
                <a:lnTo>
                  <a:pt x="1266" y="735"/>
                </a:lnTo>
                <a:lnTo>
                  <a:pt x="1256" y="729"/>
                </a:lnTo>
                <a:lnTo>
                  <a:pt x="1247" y="722"/>
                </a:lnTo>
                <a:lnTo>
                  <a:pt x="1237" y="716"/>
                </a:lnTo>
                <a:lnTo>
                  <a:pt x="1230" y="709"/>
                </a:lnTo>
                <a:lnTo>
                  <a:pt x="1223" y="701"/>
                </a:lnTo>
                <a:lnTo>
                  <a:pt x="1216" y="692"/>
                </a:lnTo>
                <a:lnTo>
                  <a:pt x="1211" y="683"/>
                </a:lnTo>
                <a:lnTo>
                  <a:pt x="1208" y="671"/>
                </a:lnTo>
                <a:lnTo>
                  <a:pt x="1206" y="662"/>
                </a:lnTo>
                <a:lnTo>
                  <a:pt x="1205" y="655"/>
                </a:lnTo>
                <a:lnTo>
                  <a:pt x="1205" y="650"/>
                </a:lnTo>
                <a:lnTo>
                  <a:pt x="1206" y="644"/>
                </a:lnTo>
                <a:lnTo>
                  <a:pt x="1207" y="640"/>
                </a:lnTo>
                <a:lnTo>
                  <a:pt x="1209" y="638"/>
                </a:lnTo>
                <a:lnTo>
                  <a:pt x="1212" y="636"/>
                </a:lnTo>
                <a:lnTo>
                  <a:pt x="1216" y="635"/>
                </a:lnTo>
                <a:lnTo>
                  <a:pt x="1224" y="635"/>
                </a:lnTo>
                <a:lnTo>
                  <a:pt x="1234" y="637"/>
                </a:lnTo>
                <a:lnTo>
                  <a:pt x="1245" y="640"/>
                </a:lnTo>
                <a:lnTo>
                  <a:pt x="1257" y="645"/>
                </a:lnTo>
                <a:lnTo>
                  <a:pt x="1278" y="652"/>
                </a:lnTo>
                <a:lnTo>
                  <a:pt x="1292" y="658"/>
                </a:lnTo>
                <a:lnTo>
                  <a:pt x="1299" y="661"/>
                </a:lnTo>
                <a:lnTo>
                  <a:pt x="1305" y="667"/>
                </a:lnTo>
                <a:lnTo>
                  <a:pt x="1312" y="673"/>
                </a:lnTo>
                <a:lnTo>
                  <a:pt x="1320" y="684"/>
                </a:lnTo>
                <a:lnTo>
                  <a:pt x="1331" y="696"/>
                </a:lnTo>
                <a:lnTo>
                  <a:pt x="1342" y="709"/>
                </a:lnTo>
                <a:lnTo>
                  <a:pt x="1352" y="721"/>
                </a:lnTo>
                <a:lnTo>
                  <a:pt x="1361" y="735"/>
                </a:lnTo>
                <a:lnTo>
                  <a:pt x="1365" y="743"/>
                </a:lnTo>
                <a:lnTo>
                  <a:pt x="1372" y="754"/>
                </a:lnTo>
                <a:lnTo>
                  <a:pt x="1377" y="766"/>
                </a:lnTo>
                <a:lnTo>
                  <a:pt x="1382" y="770"/>
                </a:lnTo>
                <a:lnTo>
                  <a:pt x="1387" y="770"/>
                </a:lnTo>
                <a:lnTo>
                  <a:pt x="1392" y="768"/>
                </a:lnTo>
                <a:lnTo>
                  <a:pt x="1397" y="765"/>
                </a:lnTo>
                <a:lnTo>
                  <a:pt x="1399" y="759"/>
                </a:lnTo>
                <a:lnTo>
                  <a:pt x="1401" y="753"/>
                </a:lnTo>
                <a:lnTo>
                  <a:pt x="1403" y="746"/>
                </a:lnTo>
                <a:lnTo>
                  <a:pt x="1403" y="738"/>
                </a:lnTo>
                <a:lnTo>
                  <a:pt x="1403" y="730"/>
                </a:lnTo>
                <a:lnTo>
                  <a:pt x="1402" y="722"/>
                </a:lnTo>
                <a:lnTo>
                  <a:pt x="1401" y="714"/>
                </a:lnTo>
                <a:lnTo>
                  <a:pt x="1399" y="706"/>
                </a:lnTo>
                <a:lnTo>
                  <a:pt x="1397" y="700"/>
                </a:lnTo>
                <a:lnTo>
                  <a:pt x="1394" y="693"/>
                </a:lnTo>
                <a:lnTo>
                  <a:pt x="1391" y="687"/>
                </a:lnTo>
                <a:lnTo>
                  <a:pt x="1387" y="684"/>
                </a:lnTo>
                <a:lnTo>
                  <a:pt x="1383" y="680"/>
                </a:lnTo>
                <a:lnTo>
                  <a:pt x="1362" y="670"/>
                </a:lnTo>
                <a:lnTo>
                  <a:pt x="1342" y="660"/>
                </a:lnTo>
                <a:lnTo>
                  <a:pt x="1334" y="653"/>
                </a:lnTo>
                <a:lnTo>
                  <a:pt x="1327" y="645"/>
                </a:lnTo>
                <a:lnTo>
                  <a:pt x="1324" y="640"/>
                </a:lnTo>
                <a:lnTo>
                  <a:pt x="1322" y="636"/>
                </a:lnTo>
                <a:lnTo>
                  <a:pt x="1318" y="630"/>
                </a:lnTo>
                <a:lnTo>
                  <a:pt x="1317" y="625"/>
                </a:lnTo>
                <a:lnTo>
                  <a:pt x="1316" y="617"/>
                </a:lnTo>
                <a:lnTo>
                  <a:pt x="1317" y="609"/>
                </a:lnTo>
                <a:lnTo>
                  <a:pt x="1319" y="603"/>
                </a:lnTo>
                <a:lnTo>
                  <a:pt x="1324" y="599"/>
                </a:lnTo>
                <a:lnTo>
                  <a:pt x="1330" y="596"/>
                </a:lnTo>
                <a:lnTo>
                  <a:pt x="1335" y="595"/>
                </a:lnTo>
                <a:lnTo>
                  <a:pt x="1343" y="596"/>
                </a:lnTo>
                <a:lnTo>
                  <a:pt x="1350" y="598"/>
                </a:lnTo>
                <a:lnTo>
                  <a:pt x="1362" y="605"/>
                </a:lnTo>
                <a:lnTo>
                  <a:pt x="1373" y="611"/>
                </a:lnTo>
                <a:lnTo>
                  <a:pt x="1378" y="613"/>
                </a:lnTo>
                <a:lnTo>
                  <a:pt x="1384" y="615"/>
                </a:lnTo>
                <a:lnTo>
                  <a:pt x="1391" y="617"/>
                </a:lnTo>
                <a:lnTo>
                  <a:pt x="1399" y="618"/>
                </a:lnTo>
                <a:lnTo>
                  <a:pt x="1408" y="618"/>
                </a:lnTo>
                <a:lnTo>
                  <a:pt x="1416" y="619"/>
                </a:lnTo>
                <a:lnTo>
                  <a:pt x="1425" y="621"/>
                </a:lnTo>
                <a:lnTo>
                  <a:pt x="1434" y="625"/>
                </a:lnTo>
                <a:lnTo>
                  <a:pt x="1442" y="628"/>
                </a:lnTo>
                <a:lnTo>
                  <a:pt x="1451" y="632"/>
                </a:lnTo>
                <a:lnTo>
                  <a:pt x="1459" y="637"/>
                </a:lnTo>
                <a:lnTo>
                  <a:pt x="1467" y="642"/>
                </a:lnTo>
                <a:lnTo>
                  <a:pt x="1475" y="648"/>
                </a:lnTo>
                <a:lnTo>
                  <a:pt x="1482" y="654"/>
                </a:lnTo>
                <a:lnTo>
                  <a:pt x="1487" y="661"/>
                </a:lnTo>
                <a:lnTo>
                  <a:pt x="1493" y="669"/>
                </a:lnTo>
                <a:lnTo>
                  <a:pt x="1497" y="677"/>
                </a:lnTo>
                <a:lnTo>
                  <a:pt x="1500" y="685"/>
                </a:lnTo>
                <a:lnTo>
                  <a:pt x="1502" y="694"/>
                </a:lnTo>
                <a:lnTo>
                  <a:pt x="1503" y="702"/>
                </a:lnTo>
                <a:lnTo>
                  <a:pt x="1511" y="699"/>
                </a:lnTo>
                <a:lnTo>
                  <a:pt x="1520" y="692"/>
                </a:lnTo>
                <a:lnTo>
                  <a:pt x="1525" y="687"/>
                </a:lnTo>
                <a:lnTo>
                  <a:pt x="1527" y="681"/>
                </a:lnTo>
                <a:lnTo>
                  <a:pt x="1527" y="677"/>
                </a:lnTo>
                <a:lnTo>
                  <a:pt x="1527" y="671"/>
                </a:lnTo>
                <a:lnTo>
                  <a:pt x="1526" y="666"/>
                </a:lnTo>
                <a:lnTo>
                  <a:pt x="1524" y="660"/>
                </a:lnTo>
                <a:lnTo>
                  <a:pt x="1520" y="654"/>
                </a:lnTo>
                <a:lnTo>
                  <a:pt x="1517" y="648"/>
                </a:lnTo>
                <a:lnTo>
                  <a:pt x="1499" y="627"/>
                </a:lnTo>
                <a:lnTo>
                  <a:pt x="1483" y="607"/>
                </a:lnTo>
                <a:lnTo>
                  <a:pt x="1477" y="602"/>
                </a:lnTo>
                <a:lnTo>
                  <a:pt x="1470" y="596"/>
                </a:lnTo>
                <a:lnTo>
                  <a:pt x="1461" y="593"/>
                </a:lnTo>
                <a:lnTo>
                  <a:pt x="1452" y="589"/>
                </a:lnTo>
                <a:lnTo>
                  <a:pt x="1431" y="584"/>
                </a:lnTo>
                <a:lnTo>
                  <a:pt x="1408" y="579"/>
                </a:lnTo>
                <a:lnTo>
                  <a:pt x="1398" y="576"/>
                </a:lnTo>
                <a:lnTo>
                  <a:pt x="1387" y="572"/>
                </a:lnTo>
                <a:lnTo>
                  <a:pt x="1378" y="568"/>
                </a:lnTo>
                <a:lnTo>
                  <a:pt x="1372" y="562"/>
                </a:lnTo>
                <a:lnTo>
                  <a:pt x="1368" y="558"/>
                </a:lnTo>
                <a:lnTo>
                  <a:pt x="1365" y="555"/>
                </a:lnTo>
                <a:lnTo>
                  <a:pt x="1362" y="551"/>
                </a:lnTo>
                <a:lnTo>
                  <a:pt x="1361" y="546"/>
                </a:lnTo>
                <a:lnTo>
                  <a:pt x="1360" y="541"/>
                </a:lnTo>
                <a:lnTo>
                  <a:pt x="1360" y="536"/>
                </a:lnTo>
                <a:lnTo>
                  <a:pt x="1360" y="530"/>
                </a:lnTo>
                <a:lnTo>
                  <a:pt x="1361" y="524"/>
                </a:lnTo>
                <a:lnTo>
                  <a:pt x="1360" y="519"/>
                </a:lnTo>
                <a:lnTo>
                  <a:pt x="1358" y="513"/>
                </a:lnTo>
                <a:lnTo>
                  <a:pt x="1353" y="506"/>
                </a:lnTo>
                <a:lnTo>
                  <a:pt x="1348" y="498"/>
                </a:lnTo>
                <a:lnTo>
                  <a:pt x="1335" y="484"/>
                </a:lnTo>
                <a:lnTo>
                  <a:pt x="1326" y="474"/>
                </a:lnTo>
                <a:lnTo>
                  <a:pt x="1324" y="471"/>
                </a:lnTo>
                <a:lnTo>
                  <a:pt x="1322" y="467"/>
                </a:lnTo>
                <a:lnTo>
                  <a:pt x="1320" y="463"/>
                </a:lnTo>
                <a:lnTo>
                  <a:pt x="1319" y="459"/>
                </a:lnTo>
                <a:lnTo>
                  <a:pt x="1319" y="450"/>
                </a:lnTo>
                <a:lnTo>
                  <a:pt x="1320" y="441"/>
                </a:lnTo>
                <a:lnTo>
                  <a:pt x="1325" y="432"/>
                </a:lnTo>
                <a:lnTo>
                  <a:pt x="1330" y="425"/>
                </a:lnTo>
                <a:lnTo>
                  <a:pt x="1333" y="422"/>
                </a:lnTo>
                <a:lnTo>
                  <a:pt x="1336" y="420"/>
                </a:lnTo>
                <a:lnTo>
                  <a:pt x="1340" y="418"/>
                </a:lnTo>
                <a:lnTo>
                  <a:pt x="1344" y="417"/>
                </a:lnTo>
                <a:lnTo>
                  <a:pt x="1352" y="416"/>
                </a:lnTo>
                <a:lnTo>
                  <a:pt x="1359" y="417"/>
                </a:lnTo>
                <a:lnTo>
                  <a:pt x="1365" y="420"/>
                </a:lnTo>
                <a:lnTo>
                  <a:pt x="1370" y="422"/>
                </a:lnTo>
                <a:lnTo>
                  <a:pt x="1382" y="430"/>
                </a:lnTo>
                <a:lnTo>
                  <a:pt x="1393" y="437"/>
                </a:lnTo>
                <a:lnTo>
                  <a:pt x="1402" y="440"/>
                </a:lnTo>
                <a:lnTo>
                  <a:pt x="1411" y="442"/>
                </a:lnTo>
                <a:lnTo>
                  <a:pt x="1419" y="445"/>
                </a:lnTo>
                <a:lnTo>
                  <a:pt x="1426" y="446"/>
                </a:lnTo>
                <a:lnTo>
                  <a:pt x="1434" y="446"/>
                </a:lnTo>
                <a:lnTo>
                  <a:pt x="1441" y="446"/>
                </a:lnTo>
                <a:lnTo>
                  <a:pt x="1447" y="445"/>
                </a:lnTo>
                <a:lnTo>
                  <a:pt x="1452" y="442"/>
                </a:lnTo>
                <a:lnTo>
                  <a:pt x="1464" y="438"/>
                </a:lnTo>
                <a:lnTo>
                  <a:pt x="1473" y="430"/>
                </a:lnTo>
                <a:lnTo>
                  <a:pt x="1482" y="422"/>
                </a:lnTo>
                <a:lnTo>
                  <a:pt x="1490" y="412"/>
                </a:lnTo>
                <a:lnTo>
                  <a:pt x="1506" y="391"/>
                </a:lnTo>
                <a:lnTo>
                  <a:pt x="1523" y="370"/>
                </a:lnTo>
                <a:lnTo>
                  <a:pt x="1532" y="360"/>
                </a:lnTo>
                <a:lnTo>
                  <a:pt x="1543" y="352"/>
                </a:lnTo>
                <a:lnTo>
                  <a:pt x="1549" y="348"/>
                </a:lnTo>
                <a:lnTo>
                  <a:pt x="1555" y="346"/>
                </a:lnTo>
                <a:lnTo>
                  <a:pt x="1560" y="342"/>
                </a:lnTo>
                <a:lnTo>
                  <a:pt x="1568" y="340"/>
                </a:lnTo>
                <a:lnTo>
                  <a:pt x="1573" y="341"/>
                </a:lnTo>
                <a:lnTo>
                  <a:pt x="1581" y="346"/>
                </a:lnTo>
                <a:lnTo>
                  <a:pt x="1591" y="352"/>
                </a:lnTo>
                <a:lnTo>
                  <a:pt x="1602" y="360"/>
                </a:lnTo>
                <a:lnTo>
                  <a:pt x="1614" y="368"/>
                </a:lnTo>
                <a:lnTo>
                  <a:pt x="1626" y="375"/>
                </a:lnTo>
                <a:lnTo>
                  <a:pt x="1632" y="379"/>
                </a:lnTo>
                <a:lnTo>
                  <a:pt x="1637" y="381"/>
                </a:lnTo>
                <a:lnTo>
                  <a:pt x="1644" y="383"/>
                </a:lnTo>
                <a:lnTo>
                  <a:pt x="1649" y="384"/>
                </a:lnTo>
                <a:lnTo>
                  <a:pt x="1657" y="385"/>
                </a:lnTo>
                <a:lnTo>
                  <a:pt x="1665" y="384"/>
                </a:lnTo>
                <a:lnTo>
                  <a:pt x="1672" y="383"/>
                </a:lnTo>
                <a:lnTo>
                  <a:pt x="1677" y="381"/>
                </a:lnTo>
                <a:lnTo>
                  <a:pt x="1689" y="374"/>
                </a:lnTo>
                <a:lnTo>
                  <a:pt x="1700" y="365"/>
                </a:lnTo>
                <a:lnTo>
                  <a:pt x="1710" y="356"/>
                </a:lnTo>
                <a:lnTo>
                  <a:pt x="1722" y="347"/>
                </a:lnTo>
                <a:lnTo>
                  <a:pt x="1727" y="342"/>
                </a:lnTo>
                <a:lnTo>
                  <a:pt x="1733" y="339"/>
                </a:lnTo>
                <a:lnTo>
                  <a:pt x="1739" y="335"/>
                </a:lnTo>
                <a:lnTo>
                  <a:pt x="1745" y="333"/>
                </a:lnTo>
                <a:lnTo>
                  <a:pt x="1754" y="333"/>
                </a:lnTo>
                <a:lnTo>
                  <a:pt x="1764" y="333"/>
                </a:lnTo>
                <a:lnTo>
                  <a:pt x="1774" y="334"/>
                </a:lnTo>
                <a:lnTo>
                  <a:pt x="1784" y="336"/>
                </a:lnTo>
                <a:lnTo>
                  <a:pt x="1806" y="342"/>
                </a:lnTo>
                <a:lnTo>
                  <a:pt x="1827" y="349"/>
                </a:lnTo>
                <a:lnTo>
                  <a:pt x="1870" y="366"/>
                </a:lnTo>
                <a:lnTo>
                  <a:pt x="1908" y="381"/>
                </a:lnTo>
                <a:lnTo>
                  <a:pt x="1922" y="385"/>
                </a:lnTo>
                <a:lnTo>
                  <a:pt x="1939" y="387"/>
                </a:lnTo>
                <a:lnTo>
                  <a:pt x="1958" y="388"/>
                </a:lnTo>
                <a:lnTo>
                  <a:pt x="1978" y="389"/>
                </a:lnTo>
                <a:lnTo>
                  <a:pt x="1998" y="389"/>
                </a:lnTo>
                <a:lnTo>
                  <a:pt x="2016" y="390"/>
                </a:lnTo>
                <a:lnTo>
                  <a:pt x="2023" y="391"/>
                </a:lnTo>
                <a:lnTo>
                  <a:pt x="2029" y="392"/>
                </a:lnTo>
                <a:lnTo>
                  <a:pt x="2035" y="395"/>
                </a:lnTo>
                <a:lnTo>
                  <a:pt x="2040" y="397"/>
                </a:lnTo>
                <a:lnTo>
                  <a:pt x="2043" y="399"/>
                </a:lnTo>
                <a:lnTo>
                  <a:pt x="2045" y="403"/>
                </a:lnTo>
                <a:lnTo>
                  <a:pt x="2048" y="407"/>
                </a:lnTo>
                <a:lnTo>
                  <a:pt x="2050" y="410"/>
                </a:lnTo>
                <a:lnTo>
                  <a:pt x="2052" y="421"/>
                </a:lnTo>
                <a:lnTo>
                  <a:pt x="2054" y="432"/>
                </a:lnTo>
                <a:lnTo>
                  <a:pt x="2054" y="432"/>
                </a:lnTo>
                <a:lnTo>
                  <a:pt x="2089" y="425"/>
                </a:lnTo>
                <a:lnTo>
                  <a:pt x="2095" y="420"/>
                </a:lnTo>
                <a:lnTo>
                  <a:pt x="2102" y="414"/>
                </a:lnTo>
                <a:lnTo>
                  <a:pt x="2107" y="406"/>
                </a:lnTo>
                <a:lnTo>
                  <a:pt x="2111" y="397"/>
                </a:lnTo>
                <a:lnTo>
                  <a:pt x="2116" y="389"/>
                </a:lnTo>
                <a:lnTo>
                  <a:pt x="2120" y="380"/>
                </a:lnTo>
                <a:lnTo>
                  <a:pt x="2125" y="372"/>
                </a:lnTo>
                <a:lnTo>
                  <a:pt x="2131" y="365"/>
                </a:lnTo>
                <a:lnTo>
                  <a:pt x="2141" y="356"/>
                </a:lnTo>
                <a:lnTo>
                  <a:pt x="2148" y="348"/>
                </a:lnTo>
                <a:lnTo>
                  <a:pt x="2153" y="341"/>
                </a:lnTo>
                <a:lnTo>
                  <a:pt x="2158" y="334"/>
                </a:lnTo>
                <a:lnTo>
                  <a:pt x="2160" y="327"/>
                </a:lnTo>
                <a:lnTo>
                  <a:pt x="2161" y="318"/>
                </a:lnTo>
                <a:lnTo>
                  <a:pt x="2162" y="307"/>
                </a:lnTo>
                <a:lnTo>
                  <a:pt x="2162" y="292"/>
                </a:lnTo>
                <a:lnTo>
                  <a:pt x="2161" y="272"/>
                </a:lnTo>
                <a:lnTo>
                  <a:pt x="2158" y="251"/>
                </a:lnTo>
                <a:lnTo>
                  <a:pt x="2158" y="241"/>
                </a:lnTo>
                <a:lnTo>
                  <a:pt x="2157" y="231"/>
                </a:lnTo>
                <a:lnTo>
                  <a:pt x="2158" y="220"/>
                </a:lnTo>
                <a:lnTo>
                  <a:pt x="2160" y="209"/>
                </a:lnTo>
                <a:lnTo>
                  <a:pt x="2170" y="208"/>
                </a:lnTo>
                <a:lnTo>
                  <a:pt x="2179" y="206"/>
                </a:lnTo>
                <a:lnTo>
                  <a:pt x="2186" y="201"/>
                </a:lnTo>
                <a:lnTo>
                  <a:pt x="2193" y="196"/>
                </a:lnTo>
                <a:lnTo>
                  <a:pt x="2199" y="191"/>
                </a:lnTo>
                <a:lnTo>
                  <a:pt x="2206" y="186"/>
                </a:lnTo>
                <a:lnTo>
                  <a:pt x="2212" y="182"/>
                </a:lnTo>
                <a:lnTo>
                  <a:pt x="2220" y="179"/>
                </a:lnTo>
                <a:lnTo>
                  <a:pt x="2233" y="176"/>
                </a:lnTo>
                <a:lnTo>
                  <a:pt x="2242" y="174"/>
                </a:lnTo>
                <a:lnTo>
                  <a:pt x="2245" y="171"/>
                </a:lnTo>
                <a:lnTo>
                  <a:pt x="2248" y="170"/>
                </a:lnTo>
                <a:lnTo>
                  <a:pt x="2250" y="168"/>
                </a:lnTo>
                <a:lnTo>
                  <a:pt x="2252" y="166"/>
                </a:lnTo>
                <a:lnTo>
                  <a:pt x="2253" y="160"/>
                </a:lnTo>
                <a:lnTo>
                  <a:pt x="2254" y="152"/>
                </a:lnTo>
                <a:lnTo>
                  <a:pt x="2254" y="141"/>
                </a:lnTo>
                <a:lnTo>
                  <a:pt x="2253" y="126"/>
                </a:lnTo>
                <a:lnTo>
                  <a:pt x="2254" y="113"/>
                </a:lnTo>
                <a:lnTo>
                  <a:pt x="2253" y="101"/>
                </a:lnTo>
                <a:lnTo>
                  <a:pt x="2251" y="89"/>
                </a:lnTo>
                <a:lnTo>
                  <a:pt x="2248" y="78"/>
                </a:lnTo>
                <a:lnTo>
                  <a:pt x="2245" y="72"/>
                </a:lnTo>
                <a:lnTo>
                  <a:pt x="2242" y="68"/>
                </a:lnTo>
                <a:lnTo>
                  <a:pt x="2237" y="62"/>
                </a:lnTo>
                <a:lnTo>
                  <a:pt x="2233" y="58"/>
                </a:lnTo>
                <a:lnTo>
                  <a:pt x="2227" y="53"/>
                </a:lnTo>
                <a:lnTo>
                  <a:pt x="2221" y="50"/>
                </a:lnTo>
                <a:lnTo>
                  <a:pt x="2215" y="43"/>
                </a:lnTo>
                <a:lnTo>
                  <a:pt x="2209" y="35"/>
                </a:lnTo>
                <a:lnTo>
                  <a:pt x="2170" y="10"/>
                </a:lnTo>
                <a:lnTo>
                  <a:pt x="2170" y="10"/>
                </a:lnTo>
                <a:lnTo>
                  <a:pt x="2158" y="11"/>
                </a:lnTo>
                <a:lnTo>
                  <a:pt x="2145" y="11"/>
                </a:lnTo>
                <a:lnTo>
                  <a:pt x="2134" y="9"/>
                </a:lnTo>
                <a:lnTo>
                  <a:pt x="2124" y="7"/>
                </a:lnTo>
                <a:lnTo>
                  <a:pt x="2104" y="2"/>
                </a:lnTo>
                <a:lnTo>
                  <a:pt x="2091" y="0"/>
                </a:lnTo>
                <a:lnTo>
                  <a:pt x="2086" y="0"/>
                </a:lnTo>
                <a:lnTo>
                  <a:pt x="2083" y="1"/>
                </a:lnTo>
                <a:lnTo>
                  <a:pt x="2081" y="4"/>
                </a:lnTo>
                <a:lnTo>
                  <a:pt x="2081" y="10"/>
                </a:lnTo>
                <a:lnTo>
                  <a:pt x="2082" y="18"/>
                </a:lnTo>
                <a:lnTo>
                  <a:pt x="2085" y="28"/>
                </a:lnTo>
                <a:lnTo>
                  <a:pt x="2091" y="43"/>
                </a:lnTo>
                <a:lnTo>
                  <a:pt x="2098" y="60"/>
                </a:lnTo>
                <a:lnTo>
                  <a:pt x="2103" y="75"/>
                </a:lnTo>
                <a:lnTo>
                  <a:pt x="2108" y="87"/>
                </a:lnTo>
                <a:lnTo>
                  <a:pt x="2110" y="99"/>
                </a:lnTo>
                <a:lnTo>
                  <a:pt x="2111" y="109"/>
                </a:lnTo>
                <a:lnTo>
                  <a:pt x="2110" y="118"/>
                </a:lnTo>
                <a:lnTo>
                  <a:pt x="2109" y="127"/>
                </a:lnTo>
                <a:lnTo>
                  <a:pt x="2106" y="134"/>
                </a:lnTo>
                <a:lnTo>
                  <a:pt x="2101" y="141"/>
                </a:lnTo>
                <a:lnTo>
                  <a:pt x="2096" y="146"/>
                </a:lnTo>
                <a:lnTo>
                  <a:pt x="2090" y="152"/>
                </a:lnTo>
                <a:lnTo>
                  <a:pt x="2083" y="157"/>
                </a:lnTo>
                <a:lnTo>
                  <a:pt x="2074" y="162"/>
                </a:lnTo>
                <a:lnTo>
                  <a:pt x="2056" y="171"/>
                </a:lnTo>
                <a:lnTo>
                  <a:pt x="2034" y="183"/>
                </a:lnTo>
                <a:lnTo>
                  <a:pt x="2027" y="185"/>
                </a:lnTo>
                <a:lnTo>
                  <a:pt x="2022" y="186"/>
                </a:lnTo>
                <a:lnTo>
                  <a:pt x="2015" y="186"/>
                </a:lnTo>
                <a:lnTo>
                  <a:pt x="2009" y="185"/>
                </a:lnTo>
                <a:lnTo>
                  <a:pt x="2002" y="183"/>
                </a:lnTo>
                <a:lnTo>
                  <a:pt x="1997" y="182"/>
                </a:lnTo>
                <a:lnTo>
                  <a:pt x="1990" y="182"/>
                </a:lnTo>
                <a:lnTo>
                  <a:pt x="1984" y="182"/>
                </a:lnTo>
                <a:lnTo>
                  <a:pt x="1952" y="187"/>
                </a:lnTo>
                <a:lnTo>
                  <a:pt x="1923" y="192"/>
                </a:lnTo>
                <a:lnTo>
                  <a:pt x="1908" y="195"/>
                </a:lnTo>
                <a:lnTo>
                  <a:pt x="1893" y="199"/>
                </a:lnTo>
                <a:lnTo>
                  <a:pt x="1876" y="202"/>
                </a:lnTo>
                <a:lnTo>
                  <a:pt x="1859" y="208"/>
                </a:lnTo>
                <a:lnTo>
                  <a:pt x="1848" y="210"/>
                </a:lnTo>
                <a:lnTo>
                  <a:pt x="1837" y="211"/>
                </a:lnTo>
                <a:lnTo>
                  <a:pt x="1827" y="209"/>
                </a:lnTo>
                <a:lnTo>
                  <a:pt x="1817" y="206"/>
                </a:lnTo>
                <a:lnTo>
                  <a:pt x="1807" y="201"/>
                </a:lnTo>
                <a:lnTo>
                  <a:pt x="1797" y="195"/>
                </a:lnTo>
                <a:lnTo>
                  <a:pt x="1786" y="190"/>
                </a:lnTo>
                <a:lnTo>
                  <a:pt x="1776" y="183"/>
                </a:lnTo>
                <a:lnTo>
                  <a:pt x="1756" y="168"/>
                </a:lnTo>
                <a:lnTo>
                  <a:pt x="1735" y="155"/>
                </a:lnTo>
                <a:lnTo>
                  <a:pt x="1724" y="151"/>
                </a:lnTo>
                <a:lnTo>
                  <a:pt x="1714" y="146"/>
                </a:lnTo>
                <a:lnTo>
                  <a:pt x="1701" y="145"/>
                </a:lnTo>
                <a:lnTo>
                  <a:pt x="1690" y="144"/>
                </a:lnTo>
                <a:lnTo>
                  <a:pt x="1685" y="145"/>
                </a:lnTo>
                <a:lnTo>
                  <a:pt x="1681" y="148"/>
                </a:lnTo>
                <a:lnTo>
                  <a:pt x="1677" y="150"/>
                </a:lnTo>
                <a:lnTo>
                  <a:pt x="1673" y="153"/>
                </a:lnTo>
                <a:lnTo>
                  <a:pt x="1669" y="155"/>
                </a:lnTo>
                <a:lnTo>
                  <a:pt x="1666" y="157"/>
                </a:lnTo>
                <a:lnTo>
                  <a:pt x="1661" y="158"/>
                </a:lnTo>
                <a:lnTo>
                  <a:pt x="1658" y="157"/>
                </a:lnTo>
                <a:lnTo>
                  <a:pt x="1642" y="146"/>
                </a:lnTo>
                <a:lnTo>
                  <a:pt x="1620" y="128"/>
                </a:lnTo>
                <a:lnTo>
                  <a:pt x="1609" y="119"/>
                </a:lnTo>
                <a:lnTo>
                  <a:pt x="1599" y="110"/>
                </a:lnTo>
                <a:lnTo>
                  <a:pt x="1592" y="102"/>
                </a:lnTo>
                <a:lnTo>
                  <a:pt x="1586" y="96"/>
                </a:lnTo>
                <a:lnTo>
                  <a:pt x="1581" y="85"/>
                </a:lnTo>
                <a:lnTo>
                  <a:pt x="1580" y="79"/>
                </a:lnTo>
                <a:lnTo>
                  <a:pt x="1573" y="81"/>
                </a:lnTo>
                <a:lnTo>
                  <a:pt x="1556" y="88"/>
                </a:lnTo>
                <a:lnTo>
                  <a:pt x="1543" y="92"/>
                </a:lnTo>
                <a:lnTo>
                  <a:pt x="1534" y="93"/>
                </a:lnTo>
                <a:lnTo>
                  <a:pt x="1526" y="94"/>
                </a:lnTo>
                <a:lnTo>
                  <a:pt x="1520" y="94"/>
                </a:lnTo>
                <a:lnTo>
                  <a:pt x="1507" y="91"/>
                </a:lnTo>
                <a:lnTo>
                  <a:pt x="1490" y="84"/>
                </a:lnTo>
                <a:lnTo>
                  <a:pt x="1485" y="84"/>
                </a:lnTo>
                <a:lnTo>
                  <a:pt x="1480" y="85"/>
                </a:lnTo>
                <a:lnTo>
                  <a:pt x="1473" y="87"/>
                </a:lnTo>
                <a:lnTo>
                  <a:pt x="1466" y="89"/>
                </a:lnTo>
                <a:lnTo>
                  <a:pt x="1458" y="93"/>
                </a:lnTo>
                <a:lnTo>
                  <a:pt x="1451" y="95"/>
                </a:lnTo>
                <a:lnTo>
                  <a:pt x="1443" y="97"/>
                </a:lnTo>
                <a:lnTo>
                  <a:pt x="1437" y="99"/>
                </a:lnTo>
                <a:lnTo>
                  <a:pt x="1436" y="99"/>
                </a:lnTo>
                <a:lnTo>
                  <a:pt x="1436" y="99"/>
                </a:lnTo>
                <a:lnTo>
                  <a:pt x="1433" y="107"/>
                </a:lnTo>
                <a:lnTo>
                  <a:pt x="1430" y="113"/>
                </a:lnTo>
                <a:lnTo>
                  <a:pt x="1425" y="119"/>
                </a:lnTo>
                <a:lnTo>
                  <a:pt x="1419" y="122"/>
                </a:lnTo>
                <a:lnTo>
                  <a:pt x="1412" y="126"/>
                </a:lnTo>
                <a:lnTo>
                  <a:pt x="1406" y="128"/>
                </a:lnTo>
                <a:lnTo>
                  <a:pt x="1398" y="130"/>
                </a:lnTo>
                <a:lnTo>
                  <a:pt x="1390" y="132"/>
                </a:lnTo>
                <a:lnTo>
                  <a:pt x="1373" y="134"/>
                </a:lnTo>
                <a:lnTo>
                  <a:pt x="1356" y="135"/>
                </a:lnTo>
                <a:lnTo>
                  <a:pt x="1348" y="136"/>
                </a:lnTo>
                <a:lnTo>
                  <a:pt x="1340" y="137"/>
                </a:lnTo>
                <a:lnTo>
                  <a:pt x="1333" y="140"/>
                </a:lnTo>
                <a:lnTo>
                  <a:pt x="1325" y="143"/>
                </a:lnTo>
                <a:lnTo>
                  <a:pt x="1316" y="146"/>
                </a:lnTo>
                <a:lnTo>
                  <a:pt x="1306" y="149"/>
                </a:lnTo>
                <a:lnTo>
                  <a:pt x="1295" y="151"/>
                </a:lnTo>
                <a:lnTo>
                  <a:pt x="1285" y="151"/>
                </a:lnTo>
                <a:lnTo>
                  <a:pt x="1265" y="151"/>
                </a:lnTo>
                <a:lnTo>
                  <a:pt x="1245" y="149"/>
                </a:lnTo>
                <a:lnTo>
                  <a:pt x="1225" y="148"/>
                </a:lnTo>
                <a:lnTo>
                  <a:pt x="1207" y="149"/>
                </a:lnTo>
                <a:lnTo>
                  <a:pt x="1198" y="150"/>
                </a:lnTo>
                <a:lnTo>
                  <a:pt x="1189" y="152"/>
                </a:lnTo>
                <a:lnTo>
                  <a:pt x="1180" y="155"/>
                </a:lnTo>
                <a:lnTo>
                  <a:pt x="1172" y="161"/>
                </a:lnTo>
                <a:lnTo>
                  <a:pt x="1165" y="166"/>
                </a:lnTo>
                <a:lnTo>
                  <a:pt x="1158" y="169"/>
                </a:lnTo>
                <a:lnTo>
                  <a:pt x="1152" y="173"/>
                </a:lnTo>
                <a:lnTo>
                  <a:pt x="1147" y="175"/>
                </a:lnTo>
                <a:lnTo>
                  <a:pt x="1135" y="177"/>
                </a:lnTo>
                <a:lnTo>
                  <a:pt x="1124" y="178"/>
                </a:lnTo>
                <a:lnTo>
                  <a:pt x="1101" y="177"/>
                </a:lnTo>
                <a:lnTo>
                  <a:pt x="1075" y="177"/>
                </a:lnTo>
                <a:lnTo>
                  <a:pt x="1075" y="177"/>
                </a:lnTo>
                <a:lnTo>
                  <a:pt x="1020" y="184"/>
                </a:lnTo>
                <a:lnTo>
                  <a:pt x="1016" y="187"/>
                </a:lnTo>
                <a:lnTo>
                  <a:pt x="1011" y="191"/>
                </a:lnTo>
                <a:lnTo>
                  <a:pt x="1009" y="195"/>
                </a:lnTo>
                <a:lnTo>
                  <a:pt x="1007" y="200"/>
                </a:lnTo>
                <a:lnTo>
                  <a:pt x="1006" y="211"/>
                </a:lnTo>
                <a:lnTo>
                  <a:pt x="1006" y="223"/>
                </a:lnTo>
                <a:lnTo>
                  <a:pt x="1007" y="233"/>
                </a:lnTo>
                <a:lnTo>
                  <a:pt x="1008" y="243"/>
                </a:lnTo>
                <a:lnTo>
                  <a:pt x="1008" y="248"/>
                </a:lnTo>
                <a:lnTo>
                  <a:pt x="1007" y="251"/>
                </a:lnTo>
                <a:lnTo>
                  <a:pt x="1006" y="253"/>
                </a:lnTo>
                <a:lnTo>
                  <a:pt x="1003" y="256"/>
                </a:lnTo>
                <a:lnTo>
                  <a:pt x="997" y="258"/>
                </a:lnTo>
                <a:lnTo>
                  <a:pt x="989" y="259"/>
                </a:lnTo>
                <a:lnTo>
                  <a:pt x="981" y="258"/>
                </a:lnTo>
                <a:lnTo>
                  <a:pt x="972" y="256"/>
                </a:lnTo>
                <a:lnTo>
                  <a:pt x="964" y="253"/>
                </a:lnTo>
                <a:lnTo>
                  <a:pt x="955" y="252"/>
                </a:lnTo>
                <a:lnTo>
                  <a:pt x="945" y="253"/>
                </a:lnTo>
                <a:lnTo>
                  <a:pt x="938" y="256"/>
                </a:lnTo>
                <a:lnTo>
                  <a:pt x="928" y="259"/>
                </a:lnTo>
                <a:lnTo>
                  <a:pt x="918" y="261"/>
                </a:lnTo>
                <a:lnTo>
                  <a:pt x="909" y="262"/>
                </a:lnTo>
                <a:lnTo>
                  <a:pt x="899" y="262"/>
                </a:lnTo>
                <a:lnTo>
                  <a:pt x="880" y="261"/>
                </a:lnTo>
                <a:lnTo>
                  <a:pt x="860" y="259"/>
                </a:lnTo>
                <a:lnTo>
                  <a:pt x="841" y="257"/>
                </a:lnTo>
                <a:lnTo>
                  <a:pt x="823" y="256"/>
                </a:lnTo>
                <a:lnTo>
                  <a:pt x="813" y="256"/>
                </a:lnTo>
                <a:lnTo>
                  <a:pt x="803" y="257"/>
                </a:lnTo>
                <a:lnTo>
                  <a:pt x="794" y="259"/>
                </a:lnTo>
                <a:lnTo>
                  <a:pt x="785" y="262"/>
                </a:lnTo>
                <a:lnTo>
                  <a:pt x="770" y="268"/>
                </a:lnTo>
                <a:lnTo>
                  <a:pt x="760" y="275"/>
                </a:lnTo>
                <a:lnTo>
                  <a:pt x="751" y="281"/>
                </a:lnTo>
                <a:lnTo>
                  <a:pt x="744" y="288"/>
                </a:lnTo>
                <a:lnTo>
                  <a:pt x="731" y="302"/>
                </a:lnTo>
                <a:lnTo>
                  <a:pt x="713" y="322"/>
                </a:lnTo>
                <a:lnTo>
                  <a:pt x="705" y="330"/>
                </a:lnTo>
                <a:lnTo>
                  <a:pt x="693" y="339"/>
                </a:lnTo>
                <a:lnTo>
                  <a:pt x="680" y="347"/>
                </a:lnTo>
                <a:lnTo>
                  <a:pt x="665" y="355"/>
                </a:lnTo>
                <a:lnTo>
                  <a:pt x="649" y="360"/>
                </a:lnTo>
                <a:lnTo>
                  <a:pt x="634" y="364"/>
                </a:lnTo>
                <a:lnTo>
                  <a:pt x="627" y="365"/>
                </a:lnTo>
                <a:lnTo>
                  <a:pt x="621" y="365"/>
                </a:lnTo>
                <a:lnTo>
                  <a:pt x="615" y="365"/>
                </a:lnTo>
                <a:lnTo>
                  <a:pt x="609" y="363"/>
                </a:lnTo>
                <a:lnTo>
                  <a:pt x="598" y="358"/>
                </a:lnTo>
                <a:lnTo>
                  <a:pt x="589" y="356"/>
                </a:lnTo>
                <a:lnTo>
                  <a:pt x="583" y="354"/>
                </a:lnTo>
                <a:lnTo>
                  <a:pt x="577" y="355"/>
                </a:lnTo>
                <a:lnTo>
                  <a:pt x="572" y="357"/>
                </a:lnTo>
                <a:lnTo>
                  <a:pt x="566" y="360"/>
                </a:lnTo>
                <a:lnTo>
                  <a:pt x="558" y="367"/>
                </a:lnTo>
                <a:lnTo>
                  <a:pt x="548" y="376"/>
                </a:lnTo>
                <a:lnTo>
                  <a:pt x="542" y="379"/>
                </a:lnTo>
                <a:lnTo>
                  <a:pt x="538" y="380"/>
                </a:lnTo>
                <a:lnTo>
                  <a:pt x="532" y="380"/>
                </a:lnTo>
                <a:lnTo>
                  <a:pt x="526" y="379"/>
                </a:lnTo>
                <a:lnTo>
                  <a:pt x="515" y="375"/>
                </a:lnTo>
                <a:lnTo>
                  <a:pt x="503" y="372"/>
                </a:lnTo>
                <a:lnTo>
                  <a:pt x="439" y="377"/>
                </a:lnTo>
                <a:lnTo>
                  <a:pt x="439" y="377"/>
                </a:lnTo>
                <a:lnTo>
                  <a:pt x="438" y="388"/>
                </a:lnTo>
                <a:lnTo>
                  <a:pt x="434" y="397"/>
                </a:lnTo>
                <a:lnTo>
                  <a:pt x="432" y="406"/>
                </a:lnTo>
                <a:lnTo>
                  <a:pt x="431" y="414"/>
                </a:lnTo>
                <a:lnTo>
                  <a:pt x="432" y="421"/>
                </a:lnTo>
                <a:lnTo>
                  <a:pt x="435" y="426"/>
                </a:lnTo>
                <a:lnTo>
                  <a:pt x="441" y="433"/>
                </a:lnTo>
                <a:lnTo>
                  <a:pt x="447" y="440"/>
                </a:lnTo>
                <a:lnTo>
                  <a:pt x="452" y="447"/>
                </a:lnTo>
                <a:lnTo>
                  <a:pt x="457" y="454"/>
                </a:lnTo>
                <a:lnTo>
                  <a:pt x="460" y="462"/>
                </a:lnTo>
                <a:lnTo>
                  <a:pt x="463" y="470"/>
                </a:lnTo>
                <a:lnTo>
                  <a:pt x="463" y="474"/>
                </a:lnTo>
                <a:lnTo>
                  <a:pt x="461" y="480"/>
                </a:lnTo>
                <a:lnTo>
                  <a:pt x="460" y="486"/>
                </a:lnTo>
                <a:lnTo>
                  <a:pt x="458" y="491"/>
                </a:lnTo>
                <a:lnTo>
                  <a:pt x="452" y="503"/>
                </a:lnTo>
                <a:lnTo>
                  <a:pt x="446" y="513"/>
                </a:lnTo>
                <a:lnTo>
                  <a:pt x="432" y="535"/>
                </a:lnTo>
                <a:lnTo>
                  <a:pt x="419" y="555"/>
                </a:lnTo>
                <a:lnTo>
                  <a:pt x="415" y="561"/>
                </a:lnTo>
                <a:lnTo>
                  <a:pt x="410" y="565"/>
                </a:lnTo>
                <a:lnTo>
                  <a:pt x="406" y="569"/>
                </a:lnTo>
                <a:lnTo>
                  <a:pt x="400" y="572"/>
                </a:lnTo>
                <a:lnTo>
                  <a:pt x="389" y="578"/>
                </a:lnTo>
                <a:lnTo>
                  <a:pt x="377" y="585"/>
                </a:lnTo>
                <a:lnTo>
                  <a:pt x="372" y="589"/>
                </a:lnTo>
                <a:lnTo>
                  <a:pt x="367" y="594"/>
                </a:lnTo>
                <a:lnTo>
                  <a:pt x="364" y="598"/>
                </a:lnTo>
                <a:lnTo>
                  <a:pt x="359" y="604"/>
                </a:lnTo>
                <a:lnTo>
                  <a:pt x="352" y="615"/>
                </a:lnTo>
                <a:lnTo>
                  <a:pt x="343" y="626"/>
                </a:lnTo>
                <a:lnTo>
                  <a:pt x="346" y="627"/>
                </a:lnTo>
                <a:lnTo>
                  <a:pt x="346" y="634"/>
                </a:lnTo>
                <a:lnTo>
                  <a:pt x="346" y="645"/>
                </a:lnTo>
                <a:lnTo>
                  <a:pt x="344" y="658"/>
                </a:lnTo>
                <a:lnTo>
                  <a:pt x="343" y="671"/>
                </a:lnTo>
                <a:lnTo>
                  <a:pt x="341" y="684"/>
                </a:lnTo>
                <a:lnTo>
                  <a:pt x="339" y="695"/>
                </a:lnTo>
                <a:lnTo>
                  <a:pt x="336" y="702"/>
                </a:lnTo>
                <a:lnTo>
                  <a:pt x="333" y="704"/>
                </a:lnTo>
                <a:lnTo>
                  <a:pt x="325" y="706"/>
                </a:lnTo>
                <a:lnTo>
                  <a:pt x="315" y="708"/>
                </a:lnTo>
                <a:lnTo>
                  <a:pt x="303" y="709"/>
                </a:lnTo>
                <a:lnTo>
                  <a:pt x="282" y="710"/>
                </a:lnTo>
                <a:lnTo>
                  <a:pt x="266" y="711"/>
                </a:lnTo>
                <a:lnTo>
                  <a:pt x="264" y="722"/>
                </a:lnTo>
                <a:lnTo>
                  <a:pt x="260" y="734"/>
                </a:lnTo>
                <a:lnTo>
                  <a:pt x="256" y="736"/>
                </a:lnTo>
                <a:lnTo>
                  <a:pt x="249" y="738"/>
                </a:lnTo>
                <a:lnTo>
                  <a:pt x="242" y="740"/>
                </a:lnTo>
                <a:lnTo>
                  <a:pt x="235" y="741"/>
                </a:lnTo>
                <a:lnTo>
                  <a:pt x="229" y="743"/>
                </a:lnTo>
                <a:lnTo>
                  <a:pt x="223" y="744"/>
                </a:lnTo>
                <a:lnTo>
                  <a:pt x="221" y="745"/>
                </a:lnTo>
                <a:lnTo>
                  <a:pt x="218" y="747"/>
                </a:lnTo>
                <a:lnTo>
                  <a:pt x="217" y="750"/>
                </a:lnTo>
                <a:lnTo>
                  <a:pt x="217" y="752"/>
                </a:lnTo>
                <a:lnTo>
                  <a:pt x="217" y="758"/>
                </a:lnTo>
                <a:lnTo>
                  <a:pt x="219" y="763"/>
                </a:lnTo>
                <a:lnTo>
                  <a:pt x="222" y="769"/>
                </a:lnTo>
                <a:lnTo>
                  <a:pt x="224" y="775"/>
                </a:lnTo>
                <a:lnTo>
                  <a:pt x="231" y="786"/>
                </a:lnTo>
                <a:lnTo>
                  <a:pt x="238" y="796"/>
                </a:lnTo>
                <a:lnTo>
                  <a:pt x="240" y="801"/>
                </a:lnTo>
                <a:lnTo>
                  <a:pt x="241" y="806"/>
                </a:lnTo>
                <a:lnTo>
                  <a:pt x="242" y="810"/>
                </a:lnTo>
                <a:lnTo>
                  <a:pt x="242" y="815"/>
                </a:lnTo>
                <a:lnTo>
                  <a:pt x="241" y="818"/>
                </a:lnTo>
                <a:lnTo>
                  <a:pt x="238" y="821"/>
                </a:lnTo>
                <a:lnTo>
                  <a:pt x="233" y="825"/>
                </a:lnTo>
                <a:lnTo>
                  <a:pt x="226" y="828"/>
                </a:lnTo>
                <a:lnTo>
                  <a:pt x="219" y="831"/>
                </a:lnTo>
                <a:lnTo>
                  <a:pt x="215" y="833"/>
                </a:lnTo>
                <a:lnTo>
                  <a:pt x="211" y="836"/>
                </a:lnTo>
                <a:lnTo>
                  <a:pt x="209" y="840"/>
                </a:lnTo>
                <a:lnTo>
                  <a:pt x="207" y="849"/>
                </a:lnTo>
                <a:lnTo>
                  <a:pt x="205" y="860"/>
                </a:lnTo>
                <a:lnTo>
                  <a:pt x="201" y="866"/>
                </a:lnTo>
                <a:lnTo>
                  <a:pt x="197" y="872"/>
                </a:lnTo>
                <a:lnTo>
                  <a:pt x="191" y="876"/>
                </a:lnTo>
                <a:lnTo>
                  <a:pt x="185" y="882"/>
                </a:lnTo>
                <a:lnTo>
                  <a:pt x="172" y="891"/>
                </a:lnTo>
                <a:lnTo>
                  <a:pt x="160" y="898"/>
                </a:lnTo>
                <a:lnTo>
                  <a:pt x="160" y="898"/>
                </a:lnTo>
                <a:close/>
                <a:moveTo>
                  <a:pt x="83" y="981"/>
                </a:moveTo>
                <a:lnTo>
                  <a:pt x="79" y="980"/>
                </a:lnTo>
                <a:lnTo>
                  <a:pt x="74" y="976"/>
                </a:lnTo>
                <a:lnTo>
                  <a:pt x="69" y="973"/>
                </a:lnTo>
                <a:lnTo>
                  <a:pt x="66" y="968"/>
                </a:lnTo>
                <a:lnTo>
                  <a:pt x="60" y="957"/>
                </a:lnTo>
                <a:lnTo>
                  <a:pt x="57" y="948"/>
                </a:lnTo>
                <a:lnTo>
                  <a:pt x="52" y="931"/>
                </a:lnTo>
                <a:lnTo>
                  <a:pt x="47" y="918"/>
                </a:lnTo>
                <a:lnTo>
                  <a:pt x="40" y="908"/>
                </a:lnTo>
                <a:lnTo>
                  <a:pt x="30" y="894"/>
                </a:lnTo>
                <a:lnTo>
                  <a:pt x="19" y="883"/>
                </a:lnTo>
                <a:lnTo>
                  <a:pt x="9" y="870"/>
                </a:lnTo>
                <a:lnTo>
                  <a:pt x="5" y="862"/>
                </a:lnTo>
                <a:lnTo>
                  <a:pt x="1" y="856"/>
                </a:lnTo>
                <a:lnTo>
                  <a:pt x="0" y="848"/>
                </a:lnTo>
                <a:lnTo>
                  <a:pt x="0" y="840"/>
                </a:lnTo>
                <a:lnTo>
                  <a:pt x="10" y="841"/>
                </a:lnTo>
                <a:lnTo>
                  <a:pt x="19" y="841"/>
                </a:lnTo>
                <a:lnTo>
                  <a:pt x="30" y="841"/>
                </a:lnTo>
                <a:lnTo>
                  <a:pt x="40" y="841"/>
                </a:lnTo>
                <a:lnTo>
                  <a:pt x="57" y="840"/>
                </a:lnTo>
                <a:lnTo>
                  <a:pt x="73" y="840"/>
                </a:lnTo>
                <a:lnTo>
                  <a:pt x="73" y="847"/>
                </a:lnTo>
                <a:lnTo>
                  <a:pt x="73" y="852"/>
                </a:lnTo>
                <a:lnTo>
                  <a:pt x="71" y="859"/>
                </a:lnTo>
                <a:lnTo>
                  <a:pt x="69" y="866"/>
                </a:lnTo>
                <a:lnTo>
                  <a:pt x="68" y="873"/>
                </a:lnTo>
                <a:lnTo>
                  <a:pt x="67" y="880"/>
                </a:lnTo>
                <a:lnTo>
                  <a:pt x="68" y="885"/>
                </a:lnTo>
                <a:lnTo>
                  <a:pt x="71" y="891"/>
                </a:lnTo>
                <a:lnTo>
                  <a:pt x="77" y="900"/>
                </a:lnTo>
                <a:lnTo>
                  <a:pt x="80" y="906"/>
                </a:lnTo>
                <a:lnTo>
                  <a:pt x="82" y="913"/>
                </a:lnTo>
                <a:lnTo>
                  <a:pt x="83" y="924"/>
                </a:lnTo>
                <a:lnTo>
                  <a:pt x="84" y="931"/>
                </a:lnTo>
                <a:lnTo>
                  <a:pt x="86" y="939"/>
                </a:lnTo>
                <a:lnTo>
                  <a:pt x="90" y="947"/>
                </a:lnTo>
                <a:lnTo>
                  <a:pt x="94" y="955"/>
                </a:lnTo>
                <a:lnTo>
                  <a:pt x="99" y="963"/>
                </a:lnTo>
                <a:lnTo>
                  <a:pt x="105" y="968"/>
                </a:lnTo>
                <a:lnTo>
                  <a:pt x="111" y="974"/>
                </a:lnTo>
                <a:lnTo>
                  <a:pt x="117" y="976"/>
                </a:lnTo>
                <a:lnTo>
                  <a:pt x="123" y="979"/>
                </a:lnTo>
                <a:lnTo>
                  <a:pt x="130" y="982"/>
                </a:lnTo>
                <a:lnTo>
                  <a:pt x="135" y="985"/>
                </a:lnTo>
                <a:lnTo>
                  <a:pt x="141" y="990"/>
                </a:lnTo>
                <a:lnTo>
                  <a:pt x="147" y="995"/>
                </a:lnTo>
                <a:lnTo>
                  <a:pt x="151" y="1000"/>
                </a:lnTo>
                <a:lnTo>
                  <a:pt x="154" y="1007"/>
                </a:lnTo>
                <a:lnTo>
                  <a:pt x="155" y="1013"/>
                </a:lnTo>
                <a:lnTo>
                  <a:pt x="149" y="1014"/>
                </a:lnTo>
                <a:lnTo>
                  <a:pt x="142" y="1014"/>
                </a:lnTo>
                <a:lnTo>
                  <a:pt x="134" y="1012"/>
                </a:lnTo>
                <a:lnTo>
                  <a:pt x="126" y="1009"/>
                </a:lnTo>
                <a:lnTo>
                  <a:pt x="118" y="1006"/>
                </a:lnTo>
                <a:lnTo>
                  <a:pt x="111" y="1002"/>
                </a:lnTo>
                <a:lnTo>
                  <a:pt x="106" y="998"/>
                </a:lnTo>
                <a:lnTo>
                  <a:pt x="101" y="993"/>
                </a:lnTo>
                <a:lnTo>
                  <a:pt x="83" y="981"/>
                </a:lnTo>
                <a:close/>
                <a:moveTo>
                  <a:pt x="258" y="1517"/>
                </a:moveTo>
                <a:lnTo>
                  <a:pt x="251" y="1519"/>
                </a:lnTo>
                <a:lnTo>
                  <a:pt x="246" y="1519"/>
                </a:lnTo>
                <a:lnTo>
                  <a:pt x="239" y="1518"/>
                </a:lnTo>
                <a:lnTo>
                  <a:pt x="233" y="1516"/>
                </a:lnTo>
                <a:lnTo>
                  <a:pt x="229" y="1513"/>
                </a:lnTo>
                <a:lnTo>
                  <a:pt x="225" y="1507"/>
                </a:lnTo>
                <a:lnTo>
                  <a:pt x="223" y="1500"/>
                </a:lnTo>
                <a:lnTo>
                  <a:pt x="222" y="1493"/>
                </a:lnTo>
                <a:lnTo>
                  <a:pt x="231" y="1480"/>
                </a:lnTo>
                <a:lnTo>
                  <a:pt x="240" y="1464"/>
                </a:lnTo>
                <a:lnTo>
                  <a:pt x="241" y="1459"/>
                </a:lnTo>
                <a:lnTo>
                  <a:pt x="242" y="1454"/>
                </a:lnTo>
                <a:lnTo>
                  <a:pt x="243" y="1452"/>
                </a:lnTo>
                <a:lnTo>
                  <a:pt x="246" y="1451"/>
                </a:lnTo>
                <a:lnTo>
                  <a:pt x="250" y="1450"/>
                </a:lnTo>
                <a:lnTo>
                  <a:pt x="256" y="1451"/>
                </a:lnTo>
                <a:lnTo>
                  <a:pt x="261" y="1452"/>
                </a:lnTo>
                <a:lnTo>
                  <a:pt x="268" y="1454"/>
                </a:lnTo>
                <a:lnTo>
                  <a:pt x="272" y="1454"/>
                </a:lnTo>
                <a:lnTo>
                  <a:pt x="275" y="1453"/>
                </a:lnTo>
                <a:lnTo>
                  <a:pt x="277" y="1452"/>
                </a:lnTo>
                <a:lnTo>
                  <a:pt x="281" y="1450"/>
                </a:lnTo>
                <a:lnTo>
                  <a:pt x="283" y="1448"/>
                </a:lnTo>
                <a:lnTo>
                  <a:pt x="284" y="1444"/>
                </a:lnTo>
                <a:lnTo>
                  <a:pt x="285" y="1441"/>
                </a:lnTo>
                <a:lnTo>
                  <a:pt x="285" y="1436"/>
                </a:lnTo>
                <a:lnTo>
                  <a:pt x="284" y="1428"/>
                </a:lnTo>
                <a:lnTo>
                  <a:pt x="284" y="1420"/>
                </a:lnTo>
                <a:lnTo>
                  <a:pt x="291" y="1407"/>
                </a:lnTo>
                <a:lnTo>
                  <a:pt x="299" y="1395"/>
                </a:lnTo>
                <a:lnTo>
                  <a:pt x="301" y="1396"/>
                </a:lnTo>
                <a:lnTo>
                  <a:pt x="303" y="1401"/>
                </a:lnTo>
                <a:lnTo>
                  <a:pt x="305" y="1408"/>
                </a:lnTo>
                <a:lnTo>
                  <a:pt x="306" y="1415"/>
                </a:lnTo>
                <a:lnTo>
                  <a:pt x="308" y="1429"/>
                </a:lnTo>
                <a:lnTo>
                  <a:pt x="309" y="1440"/>
                </a:lnTo>
                <a:lnTo>
                  <a:pt x="311" y="1444"/>
                </a:lnTo>
                <a:lnTo>
                  <a:pt x="313" y="1449"/>
                </a:lnTo>
                <a:lnTo>
                  <a:pt x="315" y="1452"/>
                </a:lnTo>
                <a:lnTo>
                  <a:pt x="318" y="1457"/>
                </a:lnTo>
                <a:lnTo>
                  <a:pt x="324" y="1464"/>
                </a:lnTo>
                <a:lnTo>
                  <a:pt x="332" y="1469"/>
                </a:lnTo>
                <a:lnTo>
                  <a:pt x="339" y="1475"/>
                </a:lnTo>
                <a:lnTo>
                  <a:pt x="344" y="1481"/>
                </a:lnTo>
                <a:lnTo>
                  <a:pt x="348" y="1484"/>
                </a:lnTo>
                <a:lnTo>
                  <a:pt x="349" y="1487"/>
                </a:lnTo>
                <a:lnTo>
                  <a:pt x="351" y="1491"/>
                </a:lnTo>
                <a:lnTo>
                  <a:pt x="352" y="1494"/>
                </a:lnTo>
                <a:lnTo>
                  <a:pt x="355" y="1505"/>
                </a:lnTo>
                <a:lnTo>
                  <a:pt x="359" y="1516"/>
                </a:lnTo>
                <a:lnTo>
                  <a:pt x="365" y="1525"/>
                </a:lnTo>
                <a:lnTo>
                  <a:pt x="371" y="1533"/>
                </a:lnTo>
                <a:lnTo>
                  <a:pt x="374" y="1540"/>
                </a:lnTo>
                <a:lnTo>
                  <a:pt x="376" y="1549"/>
                </a:lnTo>
                <a:lnTo>
                  <a:pt x="377" y="1554"/>
                </a:lnTo>
                <a:lnTo>
                  <a:pt x="376" y="1557"/>
                </a:lnTo>
                <a:lnTo>
                  <a:pt x="375" y="1558"/>
                </a:lnTo>
                <a:lnTo>
                  <a:pt x="373" y="1558"/>
                </a:lnTo>
                <a:lnTo>
                  <a:pt x="371" y="1559"/>
                </a:lnTo>
                <a:lnTo>
                  <a:pt x="368" y="1558"/>
                </a:lnTo>
                <a:lnTo>
                  <a:pt x="364" y="1557"/>
                </a:lnTo>
                <a:lnTo>
                  <a:pt x="359" y="1555"/>
                </a:lnTo>
                <a:lnTo>
                  <a:pt x="356" y="1551"/>
                </a:lnTo>
                <a:lnTo>
                  <a:pt x="352" y="1548"/>
                </a:lnTo>
                <a:lnTo>
                  <a:pt x="347" y="1540"/>
                </a:lnTo>
                <a:lnTo>
                  <a:pt x="340" y="1532"/>
                </a:lnTo>
                <a:lnTo>
                  <a:pt x="338" y="1531"/>
                </a:lnTo>
                <a:lnTo>
                  <a:pt x="334" y="1532"/>
                </a:lnTo>
                <a:lnTo>
                  <a:pt x="331" y="1533"/>
                </a:lnTo>
                <a:lnTo>
                  <a:pt x="326" y="1535"/>
                </a:lnTo>
                <a:lnTo>
                  <a:pt x="317" y="1540"/>
                </a:lnTo>
                <a:lnTo>
                  <a:pt x="311" y="1542"/>
                </a:lnTo>
                <a:lnTo>
                  <a:pt x="303" y="1542"/>
                </a:lnTo>
                <a:lnTo>
                  <a:pt x="298" y="1542"/>
                </a:lnTo>
                <a:lnTo>
                  <a:pt x="293" y="1541"/>
                </a:lnTo>
                <a:lnTo>
                  <a:pt x="290" y="1539"/>
                </a:lnTo>
                <a:lnTo>
                  <a:pt x="283" y="1532"/>
                </a:lnTo>
                <a:lnTo>
                  <a:pt x="274" y="1522"/>
                </a:lnTo>
                <a:lnTo>
                  <a:pt x="258" y="1517"/>
                </a:lnTo>
                <a:close/>
                <a:moveTo>
                  <a:pt x="393" y="1699"/>
                </a:moveTo>
                <a:lnTo>
                  <a:pt x="388" y="1713"/>
                </a:lnTo>
                <a:lnTo>
                  <a:pt x="381" y="1727"/>
                </a:lnTo>
                <a:lnTo>
                  <a:pt x="378" y="1729"/>
                </a:lnTo>
                <a:lnTo>
                  <a:pt x="377" y="1729"/>
                </a:lnTo>
                <a:lnTo>
                  <a:pt x="375" y="1729"/>
                </a:lnTo>
                <a:lnTo>
                  <a:pt x="373" y="1729"/>
                </a:lnTo>
                <a:lnTo>
                  <a:pt x="369" y="1727"/>
                </a:lnTo>
                <a:lnTo>
                  <a:pt x="366" y="1723"/>
                </a:lnTo>
                <a:lnTo>
                  <a:pt x="359" y="1714"/>
                </a:lnTo>
                <a:lnTo>
                  <a:pt x="356" y="1707"/>
                </a:lnTo>
                <a:lnTo>
                  <a:pt x="351" y="1700"/>
                </a:lnTo>
                <a:lnTo>
                  <a:pt x="349" y="1696"/>
                </a:lnTo>
                <a:lnTo>
                  <a:pt x="346" y="1691"/>
                </a:lnTo>
                <a:lnTo>
                  <a:pt x="339" y="1687"/>
                </a:lnTo>
                <a:lnTo>
                  <a:pt x="333" y="1683"/>
                </a:lnTo>
                <a:lnTo>
                  <a:pt x="328" y="1679"/>
                </a:lnTo>
                <a:lnTo>
                  <a:pt x="324" y="1674"/>
                </a:lnTo>
                <a:lnTo>
                  <a:pt x="322" y="1668"/>
                </a:lnTo>
                <a:lnTo>
                  <a:pt x="319" y="1663"/>
                </a:lnTo>
                <a:lnTo>
                  <a:pt x="319" y="1656"/>
                </a:lnTo>
                <a:lnTo>
                  <a:pt x="319" y="1649"/>
                </a:lnTo>
                <a:lnTo>
                  <a:pt x="321" y="1642"/>
                </a:lnTo>
                <a:lnTo>
                  <a:pt x="324" y="1630"/>
                </a:lnTo>
                <a:lnTo>
                  <a:pt x="328" y="1617"/>
                </a:lnTo>
                <a:lnTo>
                  <a:pt x="340" y="1625"/>
                </a:lnTo>
                <a:lnTo>
                  <a:pt x="355" y="1638"/>
                </a:lnTo>
                <a:lnTo>
                  <a:pt x="367" y="1646"/>
                </a:lnTo>
                <a:lnTo>
                  <a:pt x="381" y="1653"/>
                </a:lnTo>
                <a:lnTo>
                  <a:pt x="388" y="1655"/>
                </a:lnTo>
                <a:lnTo>
                  <a:pt x="394" y="1658"/>
                </a:lnTo>
                <a:lnTo>
                  <a:pt x="400" y="1663"/>
                </a:lnTo>
                <a:lnTo>
                  <a:pt x="406" y="1667"/>
                </a:lnTo>
                <a:lnTo>
                  <a:pt x="416" y="1675"/>
                </a:lnTo>
                <a:lnTo>
                  <a:pt x="426" y="1683"/>
                </a:lnTo>
                <a:lnTo>
                  <a:pt x="427" y="1686"/>
                </a:lnTo>
                <a:lnTo>
                  <a:pt x="427" y="1688"/>
                </a:lnTo>
                <a:lnTo>
                  <a:pt x="425" y="1690"/>
                </a:lnTo>
                <a:lnTo>
                  <a:pt x="422" y="1692"/>
                </a:lnTo>
                <a:lnTo>
                  <a:pt x="415" y="1696"/>
                </a:lnTo>
                <a:lnTo>
                  <a:pt x="408" y="1697"/>
                </a:lnTo>
                <a:lnTo>
                  <a:pt x="393" y="1699"/>
                </a:lnTo>
                <a:close/>
                <a:moveTo>
                  <a:pt x="1077" y="2331"/>
                </a:moveTo>
                <a:lnTo>
                  <a:pt x="1074" y="2331"/>
                </a:lnTo>
                <a:lnTo>
                  <a:pt x="1072" y="2330"/>
                </a:lnTo>
                <a:lnTo>
                  <a:pt x="1068" y="2328"/>
                </a:lnTo>
                <a:lnTo>
                  <a:pt x="1066" y="2324"/>
                </a:lnTo>
                <a:lnTo>
                  <a:pt x="1061" y="2317"/>
                </a:lnTo>
                <a:lnTo>
                  <a:pt x="1059" y="2309"/>
                </a:lnTo>
                <a:lnTo>
                  <a:pt x="1058" y="2301"/>
                </a:lnTo>
                <a:lnTo>
                  <a:pt x="1057" y="2292"/>
                </a:lnTo>
                <a:lnTo>
                  <a:pt x="1058" y="2284"/>
                </a:lnTo>
                <a:lnTo>
                  <a:pt x="1059" y="2279"/>
                </a:lnTo>
                <a:lnTo>
                  <a:pt x="1061" y="2267"/>
                </a:lnTo>
                <a:lnTo>
                  <a:pt x="1063" y="2251"/>
                </a:lnTo>
                <a:lnTo>
                  <a:pt x="1064" y="2245"/>
                </a:lnTo>
                <a:lnTo>
                  <a:pt x="1065" y="2238"/>
                </a:lnTo>
                <a:lnTo>
                  <a:pt x="1066" y="2235"/>
                </a:lnTo>
                <a:lnTo>
                  <a:pt x="1067" y="2233"/>
                </a:lnTo>
                <a:lnTo>
                  <a:pt x="1068" y="2232"/>
                </a:lnTo>
                <a:lnTo>
                  <a:pt x="1069" y="2232"/>
                </a:lnTo>
                <a:lnTo>
                  <a:pt x="1074" y="2233"/>
                </a:lnTo>
                <a:lnTo>
                  <a:pt x="1076" y="2237"/>
                </a:lnTo>
                <a:lnTo>
                  <a:pt x="1078" y="2240"/>
                </a:lnTo>
                <a:lnTo>
                  <a:pt x="1080" y="2243"/>
                </a:lnTo>
                <a:lnTo>
                  <a:pt x="1084" y="2253"/>
                </a:lnTo>
                <a:lnTo>
                  <a:pt x="1090" y="2260"/>
                </a:lnTo>
                <a:lnTo>
                  <a:pt x="1097" y="2267"/>
                </a:lnTo>
                <a:lnTo>
                  <a:pt x="1103" y="2273"/>
                </a:lnTo>
                <a:lnTo>
                  <a:pt x="1110" y="2278"/>
                </a:lnTo>
                <a:lnTo>
                  <a:pt x="1114" y="2282"/>
                </a:lnTo>
                <a:lnTo>
                  <a:pt x="1116" y="2286"/>
                </a:lnTo>
                <a:lnTo>
                  <a:pt x="1117" y="2288"/>
                </a:lnTo>
                <a:lnTo>
                  <a:pt x="1115" y="2296"/>
                </a:lnTo>
                <a:lnTo>
                  <a:pt x="1108" y="2307"/>
                </a:lnTo>
                <a:lnTo>
                  <a:pt x="1105" y="2316"/>
                </a:lnTo>
                <a:lnTo>
                  <a:pt x="1102" y="2325"/>
                </a:lnTo>
                <a:lnTo>
                  <a:pt x="1101" y="2329"/>
                </a:lnTo>
                <a:lnTo>
                  <a:pt x="1099" y="2333"/>
                </a:lnTo>
                <a:lnTo>
                  <a:pt x="1094" y="2337"/>
                </a:lnTo>
                <a:lnTo>
                  <a:pt x="1090" y="2341"/>
                </a:lnTo>
                <a:lnTo>
                  <a:pt x="1077" y="2331"/>
                </a:lnTo>
                <a:close/>
                <a:moveTo>
                  <a:pt x="1902" y="2784"/>
                </a:moveTo>
                <a:lnTo>
                  <a:pt x="1887" y="2785"/>
                </a:lnTo>
                <a:lnTo>
                  <a:pt x="1873" y="2786"/>
                </a:lnTo>
                <a:lnTo>
                  <a:pt x="1858" y="2789"/>
                </a:lnTo>
                <a:lnTo>
                  <a:pt x="1843" y="2791"/>
                </a:lnTo>
                <a:lnTo>
                  <a:pt x="1828" y="2794"/>
                </a:lnTo>
                <a:lnTo>
                  <a:pt x="1814" y="2799"/>
                </a:lnTo>
                <a:lnTo>
                  <a:pt x="1799" y="2804"/>
                </a:lnTo>
                <a:lnTo>
                  <a:pt x="1785" y="2808"/>
                </a:lnTo>
                <a:lnTo>
                  <a:pt x="1770" y="2814"/>
                </a:lnTo>
                <a:lnTo>
                  <a:pt x="1757" y="2817"/>
                </a:lnTo>
                <a:lnTo>
                  <a:pt x="1743" y="2819"/>
                </a:lnTo>
                <a:lnTo>
                  <a:pt x="1729" y="2821"/>
                </a:lnTo>
                <a:lnTo>
                  <a:pt x="1701" y="2822"/>
                </a:lnTo>
                <a:lnTo>
                  <a:pt x="1672" y="2822"/>
                </a:lnTo>
                <a:lnTo>
                  <a:pt x="1659" y="2822"/>
                </a:lnTo>
                <a:lnTo>
                  <a:pt x="1650" y="2821"/>
                </a:lnTo>
                <a:lnTo>
                  <a:pt x="1648" y="2818"/>
                </a:lnTo>
                <a:lnTo>
                  <a:pt x="1645" y="2815"/>
                </a:lnTo>
                <a:lnTo>
                  <a:pt x="1644" y="2809"/>
                </a:lnTo>
                <a:lnTo>
                  <a:pt x="1644" y="2802"/>
                </a:lnTo>
                <a:lnTo>
                  <a:pt x="1644" y="2790"/>
                </a:lnTo>
                <a:lnTo>
                  <a:pt x="1643" y="2776"/>
                </a:lnTo>
                <a:lnTo>
                  <a:pt x="1643" y="2764"/>
                </a:lnTo>
                <a:lnTo>
                  <a:pt x="1643" y="2751"/>
                </a:lnTo>
                <a:lnTo>
                  <a:pt x="1637" y="2750"/>
                </a:lnTo>
                <a:lnTo>
                  <a:pt x="1631" y="2749"/>
                </a:lnTo>
                <a:lnTo>
                  <a:pt x="1625" y="2749"/>
                </a:lnTo>
                <a:lnTo>
                  <a:pt x="1618" y="2750"/>
                </a:lnTo>
                <a:lnTo>
                  <a:pt x="1614" y="2751"/>
                </a:lnTo>
                <a:lnTo>
                  <a:pt x="1609" y="2752"/>
                </a:lnTo>
                <a:lnTo>
                  <a:pt x="1605" y="2752"/>
                </a:lnTo>
                <a:lnTo>
                  <a:pt x="1600" y="2751"/>
                </a:lnTo>
                <a:lnTo>
                  <a:pt x="1590" y="2749"/>
                </a:lnTo>
                <a:lnTo>
                  <a:pt x="1580" y="2745"/>
                </a:lnTo>
                <a:lnTo>
                  <a:pt x="1559" y="2735"/>
                </a:lnTo>
                <a:lnTo>
                  <a:pt x="1541" y="2727"/>
                </a:lnTo>
                <a:lnTo>
                  <a:pt x="1531" y="2725"/>
                </a:lnTo>
                <a:lnTo>
                  <a:pt x="1516" y="2723"/>
                </a:lnTo>
                <a:lnTo>
                  <a:pt x="1499" y="2720"/>
                </a:lnTo>
                <a:lnTo>
                  <a:pt x="1480" y="2718"/>
                </a:lnTo>
                <a:lnTo>
                  <a:pt x="1435" y="2712"/>
                </a:lnTo>
                <a:lnTo>
                  <a:pt x="1386" y="2708"/>
                </a:lnTo>
                <a:lnTo>
                  <a:pt x="1364" y="2704"/>
                </a:lnTo>
                <a:lnTo>
                  <a:pt x="1341" y="2701"/>
                </a:lnTo>
                <a:lnTo>
                  <a:pt x="1319" y="2697"/>
                </a:lnTo>
                <a:lnTo>
                  <a:pt x="1300" y="2693"/>
                </a:lnTo>
                <a:lnTo>
                  <a:pt x="1284" y="2689"/>
                </a:lnTo>
                <a:lnTo>
                  <a:pt x="1272" y="2683"/>
                </a:lnTo>
                <a:lnTo>
                  <a:pt x="1266" y="2679"/>
                </a:lnTo>
                <a:lnTo>
                  <a:pt x="1262" y="2677"/>
                </a:lnTo>
                <a:lnTo>
                  <a:pt x="1259" y="2674"/>
                </a:lnTo>
                <a:lnTo>
                  <a:pt x="1258" y="2670"/>
                </a:lnTo>
                <a:lnTo>
                  <a:pt x="1257" y="2661"/>
                </a:lnTo>
                <a:lnTo>
                  <a:pt x="1258" y="2646"/>
                </a:lnTo>
                <a:lnTo>
                  <a:pt x="1259" y="2627"/>
                </a:lnTo>
                <a:lnTo>
                  <a:pt x="1261" y="2607"/>
                </a:lnTo>
                <a:lnTo>
                  <a:pt x="1265" y="2588"/>
                </a:lnTo>
                <a:lnTo>
                  <a:pt x="1269" y="2574"/>
                </a:lnTo>
                <a:lnTo>
                  <a:pt x="1272" y="2568"/>
                </a:lnTo>
                <a:lnTo>
                  <a:pt x="1274" y="2566"/>
                </a:lnTo>
                <a:lnTo>
                  <a:pt x="1275" y="2564"/>
                </a:lnTo>
                <a:lnTo>
                  <a:pt x="1276" y="2564"/>
                </a:lnTo>
                <a:lnTo>
                  <a:pt x="1277" y="2564"/>
                </a:lnTo>
                <a:lnTo>
                  <a:pt x="1278" y="2566"/>
                </a:lnTo>
                <a:lnTo>
                  <a:pt x="1285" y="2572"/>
                </a:lnTo>
                <a:lnTo>
                  <a:pt x="1295" y="2582"/>
                </a:lnTo>
                <a:lnTo>
                  <a:pt x="1300" y="2584"/>
                </a:lnTo>
                <a:lnTo>
                  <a:pt x="1306" y="2586"/>
                </a:lnTo>
                <a:lnTo>
                  <a:pt x="1307" y="2586"/>
                </a:lnTo>
                <a:lnTo>
                  <a:pt x="1309" y="2585"/>
                </a:lnTo>
                <a:lnTo>
                  <a:pt x="1310" y="2584"/>
                </a:lnTo>
                <a:lnTo>
                  <a:pt x="1311" y="2582"/>
                </a:lnTo>
                <a:lnTo>
                  <a:pt x="1312" y="2575"/>
                </a:lnTo>
                <a:lnTo>
                  <a:pt x="1311" y="2568"/>
                </a:lnTo>
                <a:lnTo>
                  <a:pt x="1310" y="2562"/>
                </a:lnTo>
                <a:lnTo>
                  <a:pt x="1309" y="2555"/>
                </a:lnTo>
                <a:lnTo>
                  <a:pt x="1308" y="2549"/>
                </a:lnTo>
                <a:lnTo>
                  <a:pt x="1308" y="2542"/>
                </a:lnTo>
                <a:lnTo>
                  <a:pt x="1310" y="2534"/>
                </a:lnTo>
                <a:lnTo>
                  <a:pt x="1315" y="2526"/>
                </a:lnTo>
                <a:lnTo>
                  <a:pt x="1316" y="2539"/>
                </a:lnTo>
                <a:lnTo>
                  <a:pt x="1318" y="2551"/>
                </a:lnTo>
                <a:lnTo>
                  <a:pt x="1323" y="2560"/>
                </a:lnTo>
                <a:lnTo>
                  <a:pt x="1328" y="2568"/>
                </a:lnTo>
                <a:lnTo>
                  <a:pt x="1335" y="2574"/>
                </a:lnTo>
                <a:lnTo>
                  <a:pt x="1343" y="2578"/>
                </a:lnTo>
                <a:lnTo>
                  <a:pt x="1351" y="2580"/>
                </a:lnTo>
                <a:lnTo>
                  <a:pt x="1360" y="2582"/>
                </a:lnTo>
                <a:lnTo>
                  <a:pt x="1370" y="2582"/>
                </a:lnTo>
                <a:lnTo>
                  <a:pt x="1381" y="2580"/>
                </a:lnTo>
                <a:lnTo>
                  <a:pt x="1391" y="2579"/>
                </a:lnTo>
                <a:lnTo>
                  <a:pt x="1400" y="2576"/>
                </a:lnTo>
                <a:lnTo>
                  <a:pt x="1410" y="2572"/>
                </a:lnTo>
                <a:lnTo>
                  <a:pt x="1419" y="2568"/>
                </a:lnTo>
                <a:lnTo>
                  <a:pt x="1428" y="2562"/>
                </a:lnTo>
                <a:lnTo>
                  <a:pt x="1436" y="2556"/>
                </a:lnTo>
                <a:lnTo>
                  <a:pt x="1441" y="2554"/>
                </a:lnTo>
                <a:lnTo>
                  <a:pt x="1447" y="2553"/>
                </a:lnTo>
                <a:lnTo>
                  <a:pt x="1452" y="2552"/>
                </a:lnTo>
                <a:lnTo>
                  <a:pt x="1458" y="2553"/>
                </a:lnTo>
                <a:lnTo>
                  <a:pt x="1464" y="2554"/>
                </a:lnTo>
                <a:lnTo>
                  <a:pt x="1468" y="2558"/>
                </a:lnTo>
                <a:lnTo>
                  <a:pt x="1473" y="2561"/>
                </a:lnTo>
                <a:lnTo>
                  <a:pt x="1475" y="2566"/>
                </a:lnTo>
                <a:lnTo>
                  <a:pt x="1475" y="2571"/>
                </a:lnTo>
                <a:lnTo>
                  <a:pt x="1473" y="2576"/>
                </a:lnTo>
                <a:lnTo>
                  <a:pt x="1469" y="2582"/>
                </a:lnTo>
                <a:lnTo>
                  <a:pt x="1466" y="2587"/>
                </a:lnTo>
                <a:lnTo>
                  <a:pt x="1464" y="2593"/>
                </a:lnTo>
                <a:lnTo>
                  <a:pt x="1465" y="2597"/>
                </a:lnTo>
                <a:lnTo>
                  <a:pt x="1466" y="2599"/>
                </a:lnTo>
                <a:lnTo>
                  <a:pt x="1468" y="2600"/>
                </a:lnTo>
                <a:lnTo>
                  <a:pt x="1472" y="2601"/>
                </a:lnTo>
                <a:lnTo>
                  <a:pt x="1477" y="2602"/>
                </a:lnTo>
                <a:lnTo>
                  <a:pt x="1481" y="2602"/>
                </a:lnTo>
                <a:lnTo>
                  <a:pt x="1484" y="2604"/>
                </a:lnTo>
                <a:lnTo>
                  <a:pt x="1486" y="2607"/>
                </a:lnTo>
                <a:lnTo>
                  <a:pt x="1489" y="2610"/>
                </a:lnTo>
                <a:lnTo>
                  <a:pt x="1491" y="2618"/>
                </a:lnTo>
                <a:lnTo>
                  <a:pt x="1493" y="2627"/>
                </a:lnTo>
                <a:lnTo>
                  <a:pt x="1494" y="2632"/>
                </a:lnTo>
                <a:lnTo>
                  <a:pt x="1495" y="2636"/>
                </a:lnTo>
                <a:lnTo>
                  <a:pt x="1499" y="2641"/>
                </a:lnTo>
                <a:lnTo>
                  <a:pt x="1502" y="2644"/>
                </a:lnTo>
                <a:lnTo>
                  <a:pt x="1507" y="2648"/>
                </a:lnTo>
                <a:lnTo>
                  <a:pt x="1512" y="2650"/>
                </a:lnTo>
                <a:lnTo>
                  <a:pt x="1520" y="2651"/>
                </a:lnTo>
                <a:lnTo>
                  <a:pt x="1530" y="2651"/>
                </a:lnTo>
                <a:lnTo>
                  <a:pt x="1543" y="2650"/>
                </a:lnTo>
                <a:lnTo>
                  <a:pt x="1557" y="2646"/>
                </a:lnTo>
                <a:lnTo>
                  <a:pt x="1570" y="2643"/>
                </a:lnTo>
                <a:lnTo>
                  <a:pt x="1584" y="2638"/>
                </a:lnTo>
                <a:lnTo>
                  <a:pt x="1611" y="2628"/>
                </a:lnTo>
                <a:lnTo>
                  <a:pt x="1639" y="2620"/>
                </a:lnTo>
                <a:lnTo>
                  <a:pt x="1649" y="2619"/>
                </a:lnTo>
                <a:lnTo>
                  <a:pt x="1659" y="2618"/>
                </a:lnTo>
                <a:lnTo>
                  <a:pt x="1669" y="2619"/>
                </a:lnTo>
                <a:lnTo>
                  <a:pt x="1678" y="2619"/>
                </a:lnTo>
                <a:lnTo>
                  <a:pt x="1698" y="2621"/>
                </a:lnTo>
                <a:lnTo>
                  <a:pt x="1718" y="2623"/>
                </a:lnTo>
                <a:lnTo>
                  <a:pt x="1726" y="2624"/>
                </a:lnTo>
                <a:lnTo>
                  <a:pt x="1733" y="2625"/>
                </a:lnTo>
                <a:lnTo>
                  <a:pt x="1739" y="2626"/>
                </a:lnTo>
                <a:lnTo>
                  <a:pt x="1742" y="2628"/>
                </a:lnTo>
                <a:lnTo>
                  <a:pt x="1745" y="2630"/>
                </a:lnTo>
                <a:lnTo>
                  <a:pt x="1747" y="2633"/>
                </a:lnTo>
                <a:lnTo>
                  <a:pt x="1749" y="2636"/>
                </a:lnTo>
                <a:lnTo>
                  <a:pt x="1749" y="2640"/>
                </a:lnTo>
                <a:lnTo>
                  <a:pt x="1750" y="2645"/>
                </a:lnTo>
                <a:lnTo>
                  <a:pt x="1753" y="2651"/>
                </a:lnTo>
                <a:lnTo>
                  <a:pt x="1756" y="2653"/>
                </a:lnTo>
                <a:lnTo>
                  <a:pt x="1759" y="2654"/>
                </a:lnTo>
                <a:lnTo>
                  <a:pt x="1765" y="2656"/>
                </a:lnTo>
                <a:lnTo>
                  <a:pt x="1770" y="2657"/>
                </a:lnTo>
                <a:lnTo>
                  <a:pt x="1875" y="2661"/>
                </a:lnTo>
                <a:lnTo>
                  <a:pt x="1889" y="2660"/>
                </a:lnTo>
                <a:lnTo>
                  <a:pt x="1903" y="2660"/>
                </a:lnTo>
                <a:lnTo>
                  <a:pt x="1918" y="2659"/>
                </a:lnTo>
                <a:lnTo>
                  <a:pt x="1933" y="2658"/>
                </a:lnTo>
                <a:lnTo>
                  <a:pt x="1947" y="2657"/>
                </a:lnTo>
                <a:lnTo>
                  <a:pt x="1956" y="2656"/>
                </a:lnTo>
                <a:lnTo>
                  <a:pt x="1959" y="2656"/>
                </a:lnTo>
                <a:lnTo>
                  <a:pt x="1961" y="2656"/>
                </a:lnTo>
                <a:lnTo>
                  <a:pt x="1964" y="2657"/>
                </a:lnTo>
                <a:lnTo>
                  <a:pt x="1965" y="2658"/>
                </a:lnTo>
                <a:lnTo>
                  <a:pt x="1964" y="2668"/>
                </a:lnTo>
                <a:lnTo>
                  <a:pt x="1960" y="2691"/>
                </a:lnTo>
                <a:lnTo>
                  <a:pt x="1959" y="2698"/>
                </a:lnTo>
                <a:lnTo>
                  <a:pt x="1960" y="2707"/>
                </a:lnTo>
                <a:lnTo>
                  <a:pt x="1961" y="2716"/>
                </a:lnTo>
                <a:lnTo>
                  <a:pt x="1964" y="2725"/>
                </a:lnTo>
                <a:lnTo>
                  <a:pt x="1966" y="2728"/>
                </a:lnTo>
                <a:lnTo>
                  <a:pt x="1968" y="2733"/>
                </a:lnTo>
                <a:lnTo>
                  <a:pt x="1970" y="2735"/>
                </a:lnTo>
                <a:lnTo>
                  <a:pt x="1974" y="2739"/>
                </a:lnTo>
                <a:lnTo>
                  <a:pt x="1977" y="2740"/>
                </a:lnTo>
                <a:lnTo>
                  <a:pt x="1981" y="2741"/>
                </a:lnTo>
                <a:lnTo>
                  <a:pt x="1985" y="2742"/>
                </a:lnTo>
                <a:lnTo>
                  <a:pt x="1990" y="2741"/>
                </a:lnTo>
                <a:lnTo>
                  <a:pt x="1998" y="2740"/>
                </a:lnTo>
                <a:lnTo>
                  <a:pt x="2004" y="2736"/>
                </a:lnTo>
                <a:lnTo>
                  <a:pt x="2010" y="2734"/>
                </a:lnTo>
                <a:lnTo>
                  <a:pt x="2016" y="2731"/>
                </a:lnTo>
                <a:lnTo>
                  <a:pt x="2026" y="2723"/>
                </a:lnTo>
                <a:lnTo>
                  <a:pt x="2035" y="2716"/>
                </a:lnTo>
                <a:lnTo>
                  <a:pt x="2040" y="2714"/>
                </a:lnTo>
                <a:lnTo>
                  <a:pt x="2044" y="2710"/>
                </a:lnTo>
                <a:lnTo>
                  <a:pt x="2050" y="2708"/>
                </a:lnTo>
                <a:lnTo>
                  <a:pt x="2056" y="2707"/>
                </a:lnTo>
                <a:lnTo>
                  <a:pt x="2061" y="2707"/>
                </a:lnTo>
                <a:lnTo>
                  <a:pt x="2069" y="2707"/>
                </a:lnTo>
                <a:lnTo>
                  <a:pt x="2076" y="2708"/>
                </a:lnTo>
                <a:lnTo>
                  <a:pt x="2085" y="2710"/>
                </a:lnTo>
                <a:lnTo>
                  <a:pt x="2091" y="2711"/>
                </a:lnTo>
                <a:lnTo>
                  <a:pt x="2095" y="2711"/>
                </a:lnTo>
                <a:lnTo>
                  <a:pt x="2100" y="2711"/>
                </a:lnTo>
                <a:lnTo>
                  <a:pt x="2103" y="2709"/>
                </a:lnTo>
                <a:lnTo>
                  <a:pt x="2111" y="2703"/>
                </a:lnTo>
                <a:lnTo>
                  <a:pt x="2119" y="2697"/>
                </a:lnTo>
                <a:lnTo>
                  <a:pt x="2127" y="2689"/>
                </a:lnTo>
                <a:lnTo>
                  <a:pt x="2134" y="2682"/>
                </a:lnTo>
                <a:lnTo>
                  <a:pt x="2137" y="2679"/>
                </a:lnTo>
                <a:lnTo>
                  <a:pt x="2142" y="2677"/>
                </a:lnTo>
                <a:lnTo>
                  <a:pt x="2145" y="2676"/>
                </a:lnTo>
                <a:lnTo>
                  <a:pt x="2150" y="2675"/>
                </a:lnTo>
                <a:lnTo>
                  <a:pt x="2150" y="2690"/>
                </a:lnTo>
                <a:lnTo>
                  <a:pt x="2150" y="2707"/>
                </a:lnTo>
                <a:lnTo>
                  <a:pt x="2148" y="2725"/>
                </a:lnTo>
                <a:lnTo>
                  <a:pt x="2144" y="2743"/>
                </a:lnTo>
                <a:lnTo>
                  <a:pt x="2142" y="2752"/>
                </a:lnTo>
                <a:lnTo>
                  <a:pt x="2139" y="2760"/>
                </a:lnTo>
                <a:lnTo>
                  <a:pt x="2135" y="2767"/>
                </a:lnTo>
                <a:lnTo>
                  <a:pt x="2129" y="2774"/>
                </a:lnTo>
                <a:lnTo>
                  <a:pt x="2124" y="2780"/>
                </a:lnTo>
                <a:lnTo>
                  <a:pt x="2118" y="2783"/>
                </a:lnTo>
                <a:lnTo>
                  <a:pt x="2110" y="2785"/>
                </a:lnTo>
                <a:lnTo>
                  <a:pt x="2101" y="2786"/>
                </a:lnTo>
                <a:lnTo>
                  <a:pt x="2091" y="2785"/>
                </a:lnTo>
                <a:lnTo>
                  <a:pt x="2083" y="2783"/>
                </a:lnTo>
                <a:lnTo>
                  <a:pt x="2076" y="2780"/>
                </a:lnTo>
                <a:lnTo>
                  <a:pt x="2069" y="2777"/>
                </a:lnTo>
                <a:lnTo>
                  <a:pt x="2064" y="2775"/>
                </a:lnTo>
                <a:lnTo>
                  <a:pt x="2056" y="2774"/>
                </a:lnTo>
                <a:lnTo>
                  <a:pt x="2047" y="2775"/>
                </a:lnTo>
                <a:lnTo>
                  <a:pt x="2035" y="2778"/>
                </a:lnTo>
                <a:lnTo>
                  <a:pt x="2020" y="2784"/>
                </a:lnTo>
                <a:lnTo>
                  <a:pt x="2009" y="2788"/>
                </a:lnTo>
                <a:lnTo>
                  <a:pt x="1999" y="2789"/>
                </a:lnTo>
                <a:lnTo>
                  <a:pt x="1990" y="2789"/>
                </a:lnTo>
                <a:lnTo>
                  <a:pt x="1969" y="2788"/>
                </a:lnTo>
                <a:lnTo>
                  <a:pt x="1942" y="2784"/>
                </a:lnTo>
                <a:lnTo>
                  <a:pt x="1902" y="2784"/>
                </a:lnTo>
                <a:close/>
                <a:moveTo>
                  <a:pt x="2416" y="2585"/>
                </a:moveTo>
                <a:lnTo>
                  <a:pt x="2412" y="2583"/>
                </a:lnTo>
                <a:lnTo>
                  <a:pt x="2409" y="2579"/>
                </a:lnTo>
                <a:lnTo>
                  <a:pt x="2406" y="2575"/>
                </a:lnTo>
                <a:lnTo>
                  <a:pt x="2403" y="2570"/>
                </a:lnTo>
                <a:lnTo>
                  <a:pt x="2400" y="2559"/>
                </a:lnTo>
                <a:lnTo>
                  <a:pt x="2399" y="2550"/>
                </a:lnTo>
                <a:lnTo>
                  <a:pt x="2401" y="2545"/>
                </a:lnTo>
                <a:lnTo>
                  <a:pt x="2406" y="2537"/>
                </a:lnTo>
                <a:lnTo>
                  <a:pt x="2410" y="2530"/>
                </a:lnTo>
                <a:lnTo>
                  <a:pt x="2415" y="2525"/>
                </a:lnTo>
                <a:lnTo>
                  <a:pt x="2418" y="2520"/>
                </a:lnTo>
                <a:lnTo>
                  <a:pt x="2420" y="2514"/>
                </a:lnTo>
                <a:lnTo>
                  <a:pt x="2421" y="2509"/>
                </a:lnTo>
                <a:lnTo>
                  <a:pt x="2423" y="2503"/>
                </a:lnTo>
                <a:lnTo>
                  <a:pt x="2425" y="2492"/>
                </a:lnTo>
                <a:lnTo>
                  <a:pt x="2427" y="2480"/>
                </a:lnTo>
                <a:lnTo>
                  <a:pt x="2432" y="2468"/>
                </a:lnTo>
                <a:lnTo>
                  <a:pt x="2436" y="2455"/>
                </a:lnTo>
                <a:lnTo>
                  <a:pt x="2443" y="2445"/>
                </a:lnTo>
                <a:lnTo>
                  <a:pt x="2449" y="2436"/>
                </a:lnTo>
                <a:lnTo>
                  <a:pt x="2450" y="2445"/>
                </a:lnTo>
                <a:lnTo>
                  <a:pt x="2450" y="2454"/>
                </a:lnTo>
                <a:lnTo>
                  <a:pt x="2449" y="2463"/>
                </a:lnTo>
                <a:lnTo>
                  <a:pt x="2448" y="2472"/>
                </a:lnTo>
                <a:lnTo>
                  <a:pt x="2442" y="2489"/>
                </a:lnTo>
                <a:lnTo>
                  <a:pt x="2437" y="2506"/>
                </a:lnTo>
                <a:lnTo>
                  <a:pt x="2433" y="2518"/>
                </a:lnTo>
                <a:lnTo>
                  <a:pt x="2429" y="2529"/>
                </a:lnTo>
                <a:lnTo>
                  <a:pt x="2429" y="2535"/>
                </a:lnTo>
                <a:lnTo>
                  <a:pt x="2428" y="2541"/>
                </a:lnTo>
                <a:lnTo>
                  <a:pt x="2429" y="2545"/>
                </a:lnTo>
                <a:lnTo>
                  <a:pt x="2432" y="2551"/>
                </a:lnTo>
                <a:lnTo>
                  <a:pt x="2441" y="2566"/>
                </a:lnTo>
                <a:lnTo>
                  <a:pt x="2446" y="2578"/>
                </a:lnTo>
                <a:lnTo>
                  <a:pt x="2446" y="2584"/>
                </a:lnTo>
                <a:lnTo>
                  <a:pt x="2445" y="2590"/>
                </a:lnTo>
                <a:lnTo>
                  <a:pt x="2442" y="2596"/>
                </a:lnTo>
                <a:lnTo>
                  <a:pt x="2435" y="2604"/>
                </a:lnTo>
                <a:lnTo>
                  <a:pt x="2433" y="2613"/>
                </a:lnTo>
                <a:lnTo>
                  <a:pt x="2428" y="2623"/>
                </a:lnTo>
                <a:lnTo>
                  <a:pt x="2425" y="2625"/>
                </a:lnTo>
                <a:lnTo>
                  <a:pt x="2421" y="2625"/>
                </a:lnTo>
                <a:lnTo>
                  <a:pt x="2417" y="2624"/>
                </a:lnTo>
                <a:lnTo>
                  <a:pt x="2414" y="2621"/>
                </a:lnTo>
                <a:lnTo>
                  <a:pt x="2411" y="2619"/>
                </a:lnTo>
                <a:lnTo>
                  <a:pt x="2410" y="2617"/>
                </a:lnTo>
                <a:lnTo>
                  <a:pt x="2409" y="2615"/>
                </a:lnTo>
                <a:lnTo>
                  <a:pt x="2409" y="2612"/>
                </a:lnTo>
                <a:lnTo>
                  <a:pt x="2410" y="2607"/>
                </a:lnTo>
                <a:lnTo>
                  <a:pt x="2412" y="2602"/>
                </a:lnTo>
                <a:lnTo>
                  <a:pt x="2416" y="2585"/>
                </a:lnTo>
                <a:close/>
                <a:moveTo>
                  <a:pt x="2612" y="2320"/>
                </a:moveTo>
                <a:lnTo>
                  <a:pt x="2618" y="2316"/>
                </a:lnTo>
                <a:lnTo>
                  <a:pt x="2623" y="2312"/>
                </a:lnTo>
                <a:lnTo>
                  <a:pt x="2628" y="2307"/>
                </a:lnTo>
                <a:lnTo>
                  <a:pt x="2633" y="2303"/>
                </a:lnTo>
                <a:lnTo>
                  <a:pt x="2641" y="2291"/>
                </a:lnTo>
                <a:lnTo>
                  <a:pt x="2649" y="2279"/>
                </a:lnTo>
                <a:lnTo>
                  <a:pt x="2657" y="2266"/>
                </a:lnTo>
                <a:lnTo>
                  <a:pt x="2667" y="2255"/>
                </a:lnTo>
                <a:lnTo>
                  <a:pt x="2671" y="2249"/>
                </a:lnTo>
                <a:lnTo>
                  <a:pt x="2677" y="2243"/>
                </a:lnTo>
                <a:lnTo>
                  <a:pt x="2683" y="2239"/>
                </a:lnTo>
                <a:lnTo>
                  <a:pt x="2690" y="2235"/>
                </a:lnTo>
                <a:lnTo>
                  <a:pt x="2700" y="2231"/>
                </a:lnTo>
                <a:lnTo>
                  <a:pt x="2712" y="2227"/>
                </a:lnTo>
                <a:lnTo>
                  <a:pt x="2724" y="2224"/>
                </a:lnTo>
                <a:lnTo>
                  <a:pt x="2735" y="2221"/>
                </a:lnTo>
                <a:lnTo>
                  <a:pt x="2746" y="2216"/>
                </a:lnTo>
                <a:lnTo>
                  <a:pt x="2760" y="2213"/>
                </a:lnTo>
                <a:lnTo>
                  <a:pt x="2774" y="2209"/>
                </a:lnTo>
                <a:lnTo>
                  <a:pt x="2786" y="2208"/>
                </a:lnTo>
                <a:lnTo>
                  <a:pt x="2786" y="2209"/>
                </a:lnTo>
                <a:lnTo>
                  <a:pt x="2787" y="2209"/>
                </a:lnTo>
                <a:lnTo>
                  <a:pt x="2786" y="2216"/>
                </a:lnTo>
                <a:lnTo>
                  <a:pt x="2784" y="2223"/>
                </a:lnTo>
                <a:lnTo>
                  <a:pt x="2781" y="2229"/>
                </a:lnTo>
                <a:lnTo>
                  <a:pt x="2776" y="2235"/>
                </a:lnTo>
                <a:lnTo>
                  <a:pt x="2767" y="2249"/>
                </a:lnTo>
                <a:lnTo>
                  <a:pt x="2759" y="2260"/>
                </a:lnTo>
                <a:lnTo>
                  <a:pt x="2748" y="2280"/>
                </a:lnTo>
                <a:lnTo>
                  <a:pt x="2737" y="2298"/>
                </a:lnTo>
                <a:lnTo>
                  <a:pt x="2734" y="2307"/>
                </a:lnTo>
                <a:lnTo>
                  <a:pt x="2731" y="2317"/>
                </a:lnTo>
                <a:lnTo>
                  <a:pt x="2728" y="2328"/>
                </a:lnTo>
                <a:lnTo>
                  <a:pt x="2727" y="2338"/>
                </a:lnTo>
                <a:lnTo>
                  <a:pt x="2727" y="2342"/>
                </a:lnTo>
                <a:lnTo>
                  <a:pt x="2726" y="2347"/>
                </a:lnTo>
                <a:lnTo>
                  <a:pt x="2725" y="2350"/>
                </a:lnTo>
                <a:lnTo>
                  <a:pt x="2723" y="2354"/>
                </a:lnTo>
                <a:lnTo>
                  <a:pt x="2718" y="2358"/>
                </a:lnTo>
                <a:lnTo>
                  <a:pt x="2712" y="2362"/>
                </a:lnTo>
                <a:lnTo>
                  <a:pt x="2706" y="2365"/>
                </a:lnTo>
                <a:lnTo>
                  <a:pt x="2699" y="2369"/>
                </a:lnTo>
                <a:lnTo>
                  <a:pt x="2695" y="2372"/>
                </a:lnTo>
                <a:lnTo>
                  <a:pt x="2693" y="2375"/>
                </a:lnTo>
                <a:lnTo>
                  <a:pt x="2691" y="2379"/>
                </a:lnTo>
                <a:lnTo>
                  <a:pt x="2688" y="2383"/>
                </a:lnTo>
                <a:lnTo>
                  <a:pt x="2684" y="2391"/>
                </a:lnTo>
                <a:lnTo>
                  <a:pt x="2677" y="2402"/>
                </a:lnTo>
                <a:lnTo>
                  <a:pt x="2667" y="2412"/>
                </a:lnTo>
                <a:lnTo>
                  <a:pt x="2657" y="2422"/>
                </a:lnTo>
                <a:lnTo>
                  <a:pt x="2650" y="2428"/>
                </a:lnTo>
                <a:lnTo>
                  <a:pt x="2644" y="2431"/>
                </a:lnTo>
                <a:lnTo>
                  <a:pt x="2638" y="2435"/>
                </a:lnTo>
                <a:lnTo>
                  <a:pt x="2633" y="2438"/>
                </a:lnTo>
                <a:lnTo>
                  <a:pt x="2627" y="2439"/>
                </a:lnTo>
                <a:lnTo>
                  <a:pt x="2623" y="2439"/>
                </a:lnTo>
                <a:lnTo>
                  <a:pt x="2617" y="2438"/>
                </a:lnTo>
                <a:lnTo>
                  <a:pt x="2613" y="2435"/>
                </a:lnTo>
                <a:lnTo>
                  <a:pt x="2611" y="2432"/>
                </a:lnTo>
                <a:lnTo>
                  <a:pt x="2609" y="2430"/>
                </a:lnTo>
                <a:lnTo>
                  <a:pt x="2608" y="2427"/>
                </a:lnTo>
                <a:lnTo>
                  <a:pt x="2608" y="2423"/>
                </a:lnTo>
                <a:lnTo>
                  <a:pt x="2609" y="2418"/>
                </a:lnTo>
                <a:lnTo>
                  <a:pt x="2610" y="2411"/>
                </a:lnTo>
                <a:lnTo>
                  <a:pt x="2616" y="2397"/>
                </a:lnTo>
                <a:lnTo>
                  <a:pt x="2618" y="2386"/>
                </a:lnTo>
                <a:lnTo>
                  <a:pt x="2618" y="2373"/>
                </a:lnTo>
                <a:lnTo>
                  <a:pt x="2617" y="2366"/>
                </a:lnTo>
                <a:lnTo>
                  <a:pt x="2613" y="2358"/>
                </a:lnTo>
                <a:lnTo>
                  <a:pt x="2608" y="2347"/>
                </a:lnTo>
                <a:lnTo>
                  <a:pt x="2612" y="2320"/>
                </a:lnTo>
                <a:close/>
                <a:moveTo>
                  <a:pt x="2440" y="2032"/>
                </a:moveTo>
                <a:lnTo>
                  <a:pt x="2431" y="2035"/>
                </a:lnTo>
                <a:lnTo>
                  <a:pt x="2420" y="2038"/>
                </a:lnTo>
                <a:lnTo>
                  <a:pt x="2411" y="2043"/>
                </a:lnTo>
                <a:lnTo>
                  <a:pt x="2402" y="2049"/>
                </a:lnTo>
                <a:lnTo>
                  <a:pt x="2395" y="2058"/>
                </a:lnTo>
                <a:lnTo>
                  <a:pt x="2390" y="2067"/>
                </a:lnTo>
                <a:lnTo>
                  <a:pt x="2387" y="2072"/>
                </a:lnTo>
                <a:lnTo>
                  <a:pt x="2383" y="2075"/>
                </a:lnTo>
                <a:lnTo>
                  <a:pt x="2378" y="2077"/>
                </a:lnTo>
                <a:lnTo>
                  <a:pt x="2373" y="2078"/>
                </a:lnTo>
                <a:lnTo>
                  <a:pt x="2366" y="2078"/>
                </a:lnTo>
                <a:lnTo>
                  <a:pt x="2360" y="2081"/>
                </a:lnTo>
                <a:lnTo>
                  <a:pt x="2357" y="2084"/>
                </a:lnTo>
                <a:lnTo>
                  <a:pt x="2354" y="2087"/>
                </a:lnTo>
                <a:lnTo>
                  <a:pt x="2353" y="2098"/>
                </a:lnTo>
                <a:lnTo>
                  <a:pt x="2352" y="2110"/>
                </a:lnTo>
                <a:lnTo>
                  <a:pt x="2357" y="2110"/>
                </a:lnTo>
                <a:lnTo>
                  <a:pt x="2361" y="2108"/>
                </a:lnTo>
                <a:lnTo>
                  <a:pt x="2368" y="2105"/>
                </a:lnTo>
                <a:lnTo>
                  <a:pt x="2374" y="2101"/>
                </a:lnTo>
                <a:lnTo>
                  <a:pt x="2386" y="2092"/>
                </a:lnTo>
                <a:lnTo>
                  <a:pt x="2394" y="2086"/>
                </a:lnTo>
                <a:lnTo>
                  <a:pt x="2403" y="2083"/>
                </a:lnTo>
                <a:lnTo>
                  <a:pt x="2412" y="2081"/>
                </a:lnTo>
                <a:lnTo>
                  <a:pt x="2418" y="2077"/>
                </a:lnTo>
                <a:lnTo>
                  <a:pt x="2425" y="2072"/>
                </a:lnTo>
                <a:lnTo>
                  <a:pt x="2431" y="2066"/>
                </a:lnTo>
                <a:lnTo>
                  <a:pt x="2435" y="2059"/>
                </a:lnTo>
                <a:lnTo>
                  <a:pt x="2444" y="2053"/>
                </a:lnTo>
                <a:lnTo>
                  <a:pt x="2453" y="2049"/>
                </a:lnTo>
                <a:lnTo>
                  <a:pt x="2462" y="2045"/>
                </a:lnTo>
                <a:lnTo>
                  <a:pt x="2473" y="2042"/>
                </a:lnTo>
                <a:lnTo>
                  <a:pt x="2476" y="2041"/>
                </a:lnTo>
                <a:lnTo>
                  <a:pt x="2481" y="2038"/>
                </a:lnTo>
                <a:lnTo>
                  <a:pt x="2483" y="2037"/>
                </a:lnTo>
                <a:lnTo>
                  <a:pt x="2484" y="2035"/>
                </a:lnTo>
                <a:lnTo>
                  <a:pt x="2485" y="2033"/>
                </a:lnTo>
                <a:lnTo>
                  <a:pt x="2485" y="2031"/>
                </a:lnTo>
                <a:lnTo>
                  <a:pt x="2485" y="2029"/>
                </a:lnTo>
                <a:lnTo>
                  <a:pt x="2482" y="2027"/>
                </a:lnTo>
                <a:lnTo>
                  <a:pt x="2478" y="2026"/>
                </a:lnTo>
                <a:lnTo>
                  <a:pt x="2474" y="2026"/>
                </a:lnTo>
                <a:lnTo>
                  <a:pt x="2466" y="2025"/>
                </a:lnTo>
                <a:lnTo>
                  <a:pt x="2459" y="2025"/>
                </a:lnTo>
                <a:lnTo>
                  <a:pt x="2440" y="2032"/>
                </a:lnTo>
                <a:close/>
                <a:moveTo>
                  <a:pt x="2383" y="1977"/>
                </a:moveTo>
                <a:lnTo>
                  <a:pt x="2377" y="1976"/>
                </a:lnTo>
                <a:lnTo>
                  <a:pt x="2373" y="1974"/>
                </a:lnTo>
                <a:lnTo>
                  <a:pt x="2368" y="1970"/>
                </a:lnTo>
                <a:lnTo>
                  <a:pt x="2364" y="1967"/>
                </a:lnTo>
                <a:lnTo>
                  <a:pt x="2359" y="1964"/>
                </a:lnTo>
                <a:lnTo>
                  <a:pt x="2354" y="1962"/>
                </a:lnTo>
                <a:lnTo>
                  <a:pt x="2351" y="1960"/>
                </a:lnTo>
                <a:lnTo>
                  <a:pt x="2345" y="1960"/>
                </a:lnTo>
                <a:lnTo>
                  <a:pt x="2346" y="1971"/>
                </a:lnTo>
                <a:lnTo>
                  <a:pt x="2348" y="1984"/>
                </a:lnTo>
                <a:lnTo>
                  <a:pt x="2348" y="1994"/>
                </a:lnTo>
                <a:lnTo>
                  <a:pt x="2348" y="2003"/>
                </a:lnTo>
                <a:lnTo>
                  <a:pt x="2349" y="2007"/>
                </a:lnTo>
                <a:lnTo>
                  <a:pt x="2352" y="2010"/>
                </a:lnTo>
                <a:lnTo>
                  <a:pt x="2356" y="2012"/>
                </a:lnTo>
                <a:lnTo>
                  <a:pt x="2361" y="2015"/>
                </a:lnTo>
                <a:lnTo>
                  <a:pt x="2367" y="2016"/>
                </a:lnTo>
                <a:lnTo>
                  <a:pt x="2371" y="2015"/>
                </a:lnTo>
                <a:lnTo>
                  <a:pt x="2376" y="2012"/>
                </a:lnTo>
                <a:lnTo>
                  <a:pt x="2382" y="2010"/>
                </a:lnTo>
                <a:lnTo>
                  <a:pt x="2384" y="2009"/>
                </a:lnTo>
                <a:lnTo>
                  <a:pt x="2386" y="2008"/>
                </a:lnTo>
                <a:lnTo>
                  <a:pt x="2387" y="2000"/>
                </a:lnTo>
                <a:lnTo>
                  <a:pt x="2387" y="1992"/>
                </a:lnTo>
                <a:lnTo>
                  <a:pt x="2383" y="1977"/>
                </a:lnTo>
                <a:close/>
                <a:moveTo>
                  <a:pt x="2178" y="2134"/>
                </a:moveTo>
                <a:lnTo>
                  <a:pt x="2179" y="2139"/>
                </a:lnTo>
                <a:lnTo>
                  <a:pt x="2178" y="2143"/>
                </a:lnTo>
                <a:lnTo>
                  <a:pt x="2176" y="2146"/>
                </a:lnTo>
                <a:lnTo>
                  <a:pt x="2171" y="2147"/>
                </a:lnTo>
                <a:lnTo>
                  <a:pt x="2164" y="2149"/>
                </a:lnTo>
                <a:lnTo>
                  <a:pt x="2154" y="2150"/>
                </a:lnTo>
                <a:lnTo>
                  <a:pt x="2152" y="2151"/>
                </a:lnTo>
                <a:lnTo>
                  <a:pt x="2150" y="2152"/>
                </a:lnTo>
                <a:lnTo>
                  <a:pt x="2149" y="2155"/>
                </a:lnTo>
                <a:lnTo>
                  <a:pt x="2149" y="2157"/>
                </a:lnTo>
                <a:lnTo>
                  <a:pt x="2148" y="2164"/>
                </a:lnTo>
                <a:lnTo>
                  <a:pt x="2149" y="2168"/>
                </a:lnTo>
                <a:lnTo>
                  <a:pt x="2149" y="2174"/>
                </a:lnTo>
                <a:lnTo>
                  <a:pt x="2151" y="2179"/>
                </a:lnTo>
                <a:lnTo>
                  <a:pt x="2152" y="2180"/>
                </a:lnTo>
                <a:lnTo>
                  <a:pt x="2154" y="2181"/>
                </a:lnTo>
                <a:lnTo>
                  <a:pt x="2157" y="2181"/>
                </a:lnTo>
                <a:lnTo>
                  <a:pt x="2160" y="2180"/>
                </a:lnTo>
                <a:lnTo>
                  <a:pt x="2165" y="2179"/>
                </a:lnTo>
                <a:lnTo>
                  <a:pt x="2169" y="2175"/>
                </a:lnTo>
                <a:lnTo>
                  <a:pt x="2173" y="2172"/>
                </a:lnTo>
                <a:lnTo>
                  <a:pt x="2175" y="2168"/>
                </a:lnTo>
                <a:lnTo>
                  <a:pt x="2178" y="2165"/>
                </a:lnTo>
                <a:lnTo>
                  <a:pt x="2183" y="2163"/>
                </a:lnTo>
                <a:lnTo>
                  <a:pt x="2186" y="2160"/>
                </a:lnTo>
                <a:lnTo>
                  <a:pt x="2192" y="2159"/>
                </a:lnTo>
                <a:lnTo>
                  <a:pt x="2195" y="2159"/>
                </a:lnTo>
                <a:lnTo>
                  <a:pt x="2200" y="2157"/>
                </a:lnTo>
                <a:lnTo>
                  <a:pt x="2202" y="2155"/>
                </a:lnTo>
                <a:lnTo>
                  <a:pt x="2203" y="2151"/>
                </a:lnTo>
                <a:lnTo>
                  <a:pt x="2203" y="2148"/>
                </a:lnTo>
                <a:lnTo>
                  <a:pt x="2202" y="2144"/>
                </a:lnTo>
                <a:lnTo>
                  <a:pt x="2201" y="2142"/>
                </a:lnTo>
                <a:lnTo>
                  <a:pt x="2199" y="2139"/>
                </a:lnTo>
                <a:lnTo>
                  <a:pt x="2194" y="2136"/>
                </a:lnTo>
                <a:lnTo>
                  <a:pt x="2190" y="2135"/>
                </a:lnTo>
                <a:lnTo>
                  <a:pt x="2178" y="2134"/>
                </a:lnTo>
                <a:close/>
                <a:moveTo>
                  <a:pt x="1873" y="2007"/>
                </a:moveTo>
                <a:lnTo>
                  <a:pt x="1870" y="2004"/>
                </a:lnTo>
                <a:lnTo>
                  <a:pt x="1867" y="2000"/>
                </a:lnTo>
                <a:lnTo>
                  <a:pt x="1865" y="1996"/>
                </a:lnTo>
                <a:lnTo>
                  <a:pt x="1861" y="1991"/>
                </a:lnTo>
                <a:lnTo>
                  <a:pt x="1857" y="1982"/>
                </a:lnTo>
                <a:lnTo>
                  <a:pt x="1854" y="1974"/>
                </a:lnTo>
                <a:lnTo>
                  <a:pt x="1853" y="1969"/>
                </a:lnTo>
                <a:lnTo>
                  <a:pt x="1852" y="1964"/>
                </a:lnTo>
                <a:lnTo>
                  <a:pt x="1852" y="1960"/>
                </a:lnTo>
                <a:lnTo>
                  <a:pt x="1854" y="1957"/>
                </a:lnTo>
                <a:lnTo>
                  <a:pt x="1860" y="1951"/>
                </a:lnTo>
                <a:lnTo>
                  <a:pt x="1867" y="1944"/>
                </a:lnTo>
                <a:lnTo>
                  <a:pt x="1879" y="1935"/>
                </a:lnTo>
                <a:lnTo>
                  <a:pt x="1892" y="1925"/>
                </a:lnTo>
                <a:lnTo>
                  <a:pt x="1894" y="1920"/>
                </a:lnTo>
                <a:lnTo>
                  <a:pt x="1899" y="1916"/>
                </a:lnTo>
                <a:lnTo>
                  <a:pt x="1901" y="1914"/>
                </a:lnTo>
                <a:lnTo>
                  <a:pt x="1903" y="1913"/>
                </a:lnTo>
                <a:lnTo>
                  <a:pt x="1906" y="1912"/>
                </a:lnTo>
                <a:lnTo>
                  <a:pt x="1908" y="1912"/>
                </a:lnTo>
                <a:lnTo>
                  <a:pt x="1910" y="1922"/>
                </a:lnTo>
                <a:lnTo>
                  <a:pt x="1911" y="1934"/>
                </a:lnTo>
                <a:lnTo>
                  <a:pt x="1912" y="1945"/>
                </a:lnTo>
                <a:lnTo>
                  <a:pt x="1912" y="1957"/>
                </a:lnTo>
                <a:lnTo>
                  <a:pt x="1912" y="1964"/>
                </a:lnTo>
                <a:lnTo>
                  <a:pt x="1911" y="1972"/>
                </a:lnTo>
                <a:lnTo>
                  <a:pt x="1908" y="1977"/>
                </a:lnTo>
                <a:lnTo>
                  <a:pt x="1906" y="1983"/>
                </a:lnTo>
                <a:lnTo>
                  <a:pt x="1900" y="1987"/>
                </a:lnTo>
                <a:lnTo>
                  <a:pt x="1895" y="1993"/>
                </a:lnTo>
                <a:lnTo>
                  <a:pt x="1892" y="1996"/>
                </a:lnTo>
                <a:lnTo>
                  <a:pt x="1890" y="1999"/>
                </a:lnTo>
                <a:lnTo>
                  <a:pt x="1886" y="2000"/>
                </a:lnTo>
                <a:lnTo>
                  <a:pt x="1882" y="2001"/>
                </a:lnTo>
                <a:lnTo>
                  <a:pt x="1873" y="2007"/>
                </a:lnTo>
                <a:close/>
                <a:moveTo>
                  <a:pt x="1817" y="1969"/>
                </a:moveTo>
                <a:lnTo>
                  <a:pt x="1817" y="1962"/>
                </a:lnTo>
                <a:lnTo>
                  <a:pt x="1816" y="1952"/>
                </a:lnTo>
                <a:lnTo>
                  <a:pt x="1814" y="1942"/>
                </a:lnTo>
                <a:lnTo>
                  <a:pt x="1810" y="1935"/>
                </a:lnTo>
                <a:lnTo>
                  <a:pt x="1808" y="1933"/>
                </a:lnTo>
                <a:lnTo>
                  <a:pt x="1806" y="1931"/>
                </a:lnTo>
                <a:lnTo>
                  <a:pt x="1803" y="1931"/>
                </a:lnTo>
                <a:lnTo>
                  <a:pt x="1800" y="1931"/>
                </a:lnTo>
                <a:lnTo>
                  <a:pt x="1795" y="1934"/>
                </a:lnTo>
                <a:lnTo>
                  <a:pt x="1790" y="1936"/>
                </a:lnTo>
                <a:lnTo>
                  <a:pt x="1784" y="1939"/>
                </a:lnTo>
                <a:lnTo>
                  <a:pt x="1779" y="1943"/>
                </a:lnTo>
                <a:lnTo>
                  <a:pt x="1776" y="1947"/>
                </a:lnTo>
                <a:lnTo>
                  <a:pt x="1773" y="1953"/>
                </a:lnTo>
                <a:lnTo>
                  <a:pt x="1767" y="1961"/>
                </a:lnTo>
                <a:lnTo>
                  <a:pt x="1760" y="1967"/>
                </a:lnTo>
                <a:lnTo>
                  <a:pt x="1752" y="1972"/>
                </a:lnTo>
                <a:lnTo>
                  <a:pt x="1744" y="1978"/>
                </a:lnTo>
                <a:lnTo>
                  <a:pt x="1737" y="1984"/>
                </a:lnTo>
                <a:lnTo>
                  <a:pt x="1732" y="1990"/>
                </a:lnTo>
                <a:lnTo>
                  <a:pt x="1729" y="1994"/>
                </a:lnTo>
                <a:lnTo>
                  <a:pt x="1728" y="1998"/>
                </a:lnTo>
                <a:lnTo>
                  <a:pt x="1727" y="2002"/>
                </a:lnTo>
                <a:lnTo>
                  <a:pt x="1727" y="2008"/>
                </a:lnTo>
                <a:lnTo>
                  <a:pt x="1735" y="2007"/>
                </a:lnTo>
                <a:lnTo>
                  <a:pt x="1742" y="2004"/>
                </a:lnTo>
                <a:lnTo>
                  <a:pt x="1749" y="2001"/>
                </a:lnTo>
                <a:lnTo>
                  <a:pt x="1756" y="1998"/>
                </a:lnTo>
                <a:lnTo>
                  <a:pt x="1762" y="1994"/>
                </a:lnTo>
                <a:lnTo>
                  <a:pt x="1768" y="1993"/>
                </a:lnTo>
                <a:lnTo>
                  <a:pt x="1770" y="1993"/>
                </a:lnTo>
                <a:lnTo>
                  <a:pt x="1773" y="1993"/>
                </a:lnTo>
                <a:lnTo>
                  <a:pt x="1775" y="1995"/>
                </a:lnTo>
                <a:lnTo>
                  <a:pt x="1777" y="1998"/>
                </a:lnTo>
                <a:lnTo>
                  <a:pt x="1778" y="1999"/>
                </a:lnTo>
                <a:lnTo>
                  <a:pt x="1779" y="2000"/>
                </a:lnTo>
                <a:lnTo>
                  <a:pt x="1782" y="2000"/>
                </a:lnTo>
                <a:lnTo>
                  <a:pt x="1783" y="2000"/>
                </a:lnTo>
                <a:lnTo>
                  <a:pt x="1787" y="1999"/>
                </a:lnTo>
                <a:lnTo>
                  <a:pt x="1792" y="1995"/>
                </a:lnTo>
                <a:lnTo>
                  <a:pt x="1801" y="1988"/>
                </a:lnTo>
                <a:lnTo>
                  <a:pt x="1807" y="1984"/>
                </a:lnTo>
                <a:lnTo>
                  <a:pt x="1817" y="1969"/>
                </a:lnTo>
                <a:close/>
                <a:moveTo>
                  <a:pt x="1851" y="2093"/>
                </a:moveTo>
                <a:lnTo>
                  <a:pt x="1844" y="2087"/>
                </a:lnTo>
                <a:lnTo>
                  <a:pt x="1839" y="2081"/>
                </a:lnTo>
                <a:lnTo>
                  <a:pt x="1835" y="2078"/>
                </a:lnTo>
                <a:lnTo>
                  <a:pt x="1832" y="2075"/>
                </a:lnTo>
                <a:lnTo>
                  <a:pt x="1827" y="2074"/>
                </a:lnTo>
                <a:lnTo>
                  <a:pt x="1823" y="2073"/>
                </a:lnTo>
                <a:lnTo>
                  <a:pt x="1818" y="2075"/>
                </a:lnTo>
                <a:lnTo>
                  <a:pt x="1814" y="2079"/>
                </a:lnTo>
                <a:lnTo>
                  <a:pt x="1809" y="2085"/>
                </a:lnTo>
                <a:lnTo>
                  <a:pt x="1807" y="2090"/>
                </a:lnTo>
                <a:lnTo>
                  <a:pt x="1808" y="2092"/>
                </a:lnTo>
                <a:lnTo>
                  <a:pt x="1809" y="2094"/>
                </a:lnTo>
                <a:lnTo>
                  <a:pt x="1810" y="2097"/>
                </a:lnTo>
                <a:lnTo>
                  <a:pt x="1812" y="2099"/>
                </a:lnTo>
                <a:lnTo>
                  <a:pt x="1818" y="2103"/>
                </a:lnTo>
                <a:lnTo>
                  <a:pt x="1823" y="2106"/>
                </a:lnTo>
                <a:lnTo>
                  <a:pt x="1826" y="2109"/>
                </a:lnTo>
                <a:lnTo>
                  <a:pt x="1829" y="2111"/>
                </a:lnTo>
                <a:lnTo>
                  <a:pt x="1835" y="2123"/>
                </a:lnTo>
                <a:lnTo>
                  <a:pt x="1840" y="2133"/>
                </a:lnTo>
                <a:lnTo>
                  <a:pt x="1841" y="2134"/>
                </a:lnTo>
                <a:lnTo>
                  <a:pt x="1843" y="2135"/>
                </a:lnTo>
                <a:lnTo>
                  <a:pt x="1845" y="2135"/>
                </a:lnTo>
                <a:lnTo>
                  <a:pt x="1848" y="2134"/>
                </a:lnTo>
                <a:lnTo>
                  <a:pt x="1850" y="2132"/>
                </a:lnTo>
                <a:lnTo>
                  <a:pt x="1852" y="2130"/>
                </a:lnTo>
                <a:lnTo>
                  <a:pt x="1853" y="2126"/>
                </a:lnTo>
                <a:lnTo>
                  <a:pt x="1853" y="2124"/>
                </a:lnTo>
                <a:lnTo>
                  <a:pt x="1853" y="2117"/>
                </a:lnTo>
                <a:lnTo>
                  <a:pt x="1853" y="2111"/>
                </a:lnTo>
                <a:lnTo>
                  <a:pt x="1851" y="2093"/>
                </a:lnTo>
                <a:close/>
                <a:moveTo>
                  <a:pt x="1578" y="2070"/>
                </a:moveTo>
                <a:lnTo>
                  <a:pt x="1575" y="2075"/>
                </a:lnTo>
                <a:lnTo>
                  <a:pt x="1573" y="2081"/>
                </a:lnTo>
                <a:lnTo>
                  <a:pt x="1569" y="2084"/>
                </a:lnTo>
                <a:lnTo>
                  <a:pt x="1566" y="2087"/>
                </a:lnTo>
                <a:lnTo>
                  <a:pt x="1561" y="2090"/>
                </a:lnTo>
                <a:lnTo>
                  <a:pt x="1557" y="2091"/>
                </a:lnTo>
                <a:lnTo>
                  <a:pt x="1551" y="2092"/>
                </a:lnTo>
                <a:lnTo>
                  <a:pt x="1545" y="2092"/>
                </a:lnTo>
                <a:lnTo>
                  <a:pt x="1537" y="2092"/>
                </a:lnTo>
                <a:lnTo>
                  <a:pt x="1531" y="2092"/>
                </a:lnTo>
                <a:lnTo>
                  <a:pt x="1527" y="2093"/>
                </a:lnTo>
                <a:lnTo>
                  <a:pt x="1524" y="2094"/>
                </a:lnTo>
                <a:lnTo>
                  <a:pt x="1520" y="2097"/>
                </a:lnTo>
                <a:lnTo>
                  <a:pt x="1518" y="2100"/>
                </a:lnTo>
                <a:lnTo>
                  <a:pt x="1515" y="2108"/>
                </a:lnTo>
                <a:lnTo>
                  <a:pt x="1512" y="2116"/>
                </a:lnTo>
                <a:lnTo>
                  <a:pt x="1512" y="2119"/>
                </a:lnTo>
                <a:lnTo>
                  <a:pt x="1514" y="2123"/>
                </a:lnTo>
                <a:lnTo>
                  <a:pt x="1516" y="2126"/>
                </a:lnTo>
                <a:lnTo>
                  <a:pt x="1519" y="2130"/>
                </a:lnTo>
                <a:lnTo>
                  <a:pt x="1524" y="2132"/>
                </a:lnTo>
                <a:lnTo>
                  <a:pt x="1530" y="2134"/>
                </a:lnTo>
                <a:lnTo>
                  <a:pt x="1536" y="2135"/>
                </a:lnTo>
                <a:lnTo>
                  <a:pt x="1544" y="2138"/>
                </a:lnTo>
                <a:lnTo>
                  <a:pt x="1551" y="2138"/>
                </a:lnTo>
                <a:lnTo>
                  <a:pt x="1558" y="2136"/>
                </a:lnTo>
                <a:lnTo>
                  <a:pt x="1564" y="2134"/>
                </a:lnTo>
                <a:lnTo>
                  <a:pt x="1568" y="2131"/>
                </a:lnTo>
                <a:lnTo>
                  <a:pt x="1573" y="2119"/>
                </a:lnTo>
                <a:lnTo>
                  <a:pt x="1576" y="2107"/>
                </a:lnTo>
                <a:lnTo>
                  <a:pt x="1577" y="2101"/>
                </a:lnTo>
                <a:lnTo>
                  <a:pt x="1580" y="2094"/>
                </a:lnTo>
                <a:lnTo>
                  <a:pt x="1582" y="2089"/>
                </a:lnTo>
                <a:lnTo>
                  <a:pt x="1586" y="2083"/>
                </a:lnTo>
                <a:lnTo>
                  <a:pt x="1578" y="2070"/>
                </a:lnTo>
                <a:close/>
                <a:moveTo>
                  <a:pt x="2159" y="1709"/>
                </a:moveTo>
                <a:lnTo>
                  <a:pt x="2146" y="1720"/>
                </a:lnTo>
                <a:lnTo>
                  <a:pt x="2133" y="1730"/>
                </a:lnTo>
                <a:lnTo>
                  <a:pt x="2129" y="1731"/>
                </a:lnTo>
                <a:lnTo>
                  <a:pt x="2126" y="1732"/>
                </a:lnTo>
                <a:lnTo>
                  <a:pt x="2123" y="1732"/>
                </a:lnTo>
                <a:lnTo>
                  <a:pt x="2119" y="1731"/>
                </a:lnTo>
                <a:lnTo>
                  <a:pt x="2114" y="1730"/>
                </a:lnTo>
                <a:lnTo>
                  <a:pt x="2107" y="1728"/>
                </a:lnTo>
                <a:lnTo>
                  <a:pt x="2101" y="1728"/>
                </a:lnTo>
                <a:lnTo>
                  <a:pt x="2095" y="1729"/>
                </a:lnTo>
                <a:lnTo>
                  <a:pt x="2091" y="1730"/>
                </a:lnTo>
                <a:lnTo>
                  <a:pt x="2085" y="1731"/>
                </a:lnTo>
                <a:lnTo>
                  <a:pt x="2076" y="1737"/>
                </a:lnTo>
                <a:lnTo>
                  <a:pt x="2067" y="1744"/>
                </a:lnTo>
                <a:lnTo>
                  <a:pt x="2062" y="1750"/>
                </a:lnTo>
                <a:lnTo>
                  <a:pt x="2057" y="1760"/>
                </a:lnTo>
                <a:lnTo>
                  <a:pt x="2054" y="1764"/>
                </a:lnTo>
                <a:lnTo>
                  <a:pt x="2052" y="1769"/>
                </a:lnTo>
                <a:lnTo>
                  <a:pt x="2052" y="1772"/>
                </a:lnTo>
                <a:lnTo>
                  <a:pt x="2053" y="1776"/>
                </a:lnTo>
                <a:lnTo>
                  <a:pt x="2056" y="1778"/>
                </a:lnTo>
                <a:lnTo>
                  <a:pt x="2059" y="1778"/>
                </a:lnTo>
                <a:lnTo>
                  <a:pt x="2062" y="1777"/>
                </a:lnTo>
                <a:lnTo>
                  <a:pt x="2067" y="1774"/>
                </a:lnTo>
                <a:lnTo>
                  <a:pt x="2075" y="1770"/>
                </a:lnTo>
                <a:lnTo>
                  <a:pt x="2079" y="1766"/>
                </a:lnTo>
                <a:lnTo>
                  <a:pt x="2090" y="1762"/>
                </a:lnTo>
                <a:lnTo>
                  <a:pt x="2101" y="1760"/>
                </a:lnTo>
                <a:lnTo>
                  <a:pt x="2111" y="1757"/>
                </a:lnTo>
                <a:lnTo>
                  <a:pt x="2123" y="1754"/>
                </a:lnTo>
                <a:lnTo>
                  <a:pt x="2132" y="1749"/>
                </a:lnTo>
                <a:lnTo>
                  <a:pt x="2141" y="1742"/>
                </a:lnTo>
                <a:lnTo>
                  <a:pt x="2145" y="1738"/>
                </a:lnTo>
                <a:lnTo>
                  <a:pt x="2149" y="1733"/>
                </a:lnTo>
                <a:lnTo>
                  <a:pt x="2152" y="1729"/>
                </a:lnTo>
                <a:lnTo>
                  <a:pt x="2152" y="1724"/>
                </a:lnTo>
                <a:lnTo>
                  <a:pt x="2159" y="1709"/>
                </a:lnTo>
                <a:close/>
                <a:moveTo>
                  <a:pt x="1787" y="1732"/>
                </a:moveTo>
                <a:lnTo>
                  <a:pt x="1774" y="1725"/>
                </a:lnTo>
                <a:lnTo>
                  <a:pt x="1759" y="1716"/>
                </a:lnTo>
                <a:lnTo>
                  <a:pt x="1749" y="1714"/>
                </a:lnTo>
                <a:lnTo>
                  <a:pt x="1740" y="1714"/>
                </a:lnTo>
                <a:lnTo>
                  <a:pt x="1729" y="1715"/>
                </a:lnTo>
                <a:lnTo>
                  <a:pt x="1720" y="1715"/>
                </a:lnTo>
                <a:lnTo>
                  <a:pt x="1720" y="1719"/>
                </a:lnTo>
                <a:lnTo>
                  <a:pt x="1722" y="1722"/>
                </a:lnTo>
                <a:lnTo>
                  <a:pt x="1724" y="1724"/>
                </a:lnTo>
                <a:lnTo>
                  <a:pt x="1727" y="1728"/>
                </a:lnTo>
                <a:lnTo>
                  <a:pt x="1743" y="1740"/>
                </a:lnTo>
                <a:lnTo>
                  <a:pt x="1760" y="1752"/>
                </a:lnTo>
                <a:lnTo>
                  <a:pt x="1766" y="1757"/>
                </a:lnTo>
                <a:lnTo>
                  <a:pt x="1772" y="1764"/>
                </a:lnTo>
                <a:lnTo>
                  <a:pt x="1776" y="1769"/>
                </a:lnTo>
                <a:lnTo>
                  <a:pt x="1781" y="1773"/>
                </a:lnTo>
                <a:lnTo>
                  <a:pt x="1783" y="1774"/>
                </a:lnTo>
                <a:lnTo>
                  <a:pt x="1786" y="1774"/>
                </a:lnTo>
                <a:lnTo>
                  <a:pt x="1790" y="1773"/>
                </a:lnTo>
                <a:lnTo>
                  <a:pt x="1794" y="1772"/>
                </a:lnTo>
                <a:lnTo>
                  <a:pt x="1799" y="1770"/>
                </a:lnTo>
                <a:lnTo>
                  <a:pt x="1803" y="1766"/>
                </a:lnTo>
                <a:lnTo>
                  <a:pt x="1807" y="1763"/>
                </a:lnTo>
                <a:lnTo>
                  <a:pt x="1810" y="1758"/>
                </a:lnTo>
                <a:lnTo>
                  <a:pt x="1811" y="1754"/>
                </a:lnTo>
                <a:lnTo>
                  <a:pt x="1811" y="1750"/>
                </a:lnTo>
                <a:lnTo>
                  <a:pt x="1809" y="1746"/>
                </a:lnTo>
                <a:lnTo>
                  <a:pt x="1804" y="1741"/>
                </a:lnTo>
                <a:lnTo>
                  <a:pt x="1787" y="1732"/>
                </a:lnTo>
                <a:close/>
                <a:moveTo>
                  <a:pt x="1528" y="1746"/>
                </a:moveTo>
                <a:lnTo>
                  <a:pt x="1532" y="1738"/>
                </a:lnTo>
                <a:lnTo>
                  <a:pt x="1534" y="1730"/>
                </a:lnTo>
                <a:lnTo>
                  <a:pt x="1535" y="1725"/>
                </a:lnTo>
                <a:lnTo>
                  <a:pt x="1534" y="1721"/>
                </a:lnTo>
                <a:lnTo>
                  <a:pt x="1533" y="1717"/>
                </a:lnTo>
                <a:lnTo>
                  <a:pt x="1531" y="1715"/>
                </a:lnTo>
                <a:lnTo>
                  <a:pt x="1526" y="1712"/>
                </a:lnTo>
                <a:lnTo>
                  <a:pt x="1520" y="1711"/>
                </a:lnTo>
                <a:lnTo>
                  <a:pt x="1514" y="1709"/>
                </a:lnTo>
                <a:lnTo>
                  <a:pt x="1508" y="1711"/>
                </a:lnTo>
                <a:lnTo>
                  <a:pt x="1503" y="1714"/>
                </a:lnTo>
                <a:lnTo>
                  <a:pt x="1499" y="1719"/>
                </a:lnTo>
                <a:lnTo>
                  <a:pt x="1498" y="1723"/>
                </a:lnTo>
                <a:lnTo>
                  <a:pt x="1495" y="1729"/>
                </a:lnTo>
                <a:lnTo>
                  <a:pt x="1495" y="1740"/>
                </a:lnTo>
                <a:lnTo>
                  <a:pt x="1498" y="1750"/>
                </a:lnTo>
                <a:lnTo>
                  <a:pt x="1497" y="1762"/>
                </a:lnTo>
                <a:lnTo>
                  <a:pt x="1498" y="1773"/>
                </a:lnTo>
                <a:lnTo>
                  <a:pt x="1500" y="1776"/>
                </a:lnTo>
                <a:lnTo>
                  <a:pt x="1503" y="1777"/>
                </a:lnTo>
                <a:lnTo>
                  <a:pt x="1507" y="1777"/>
                </a:lnTo>
                <a:lnTo>
                  <a:pt x="1509" y="1774"/>
                </a:lnTo>
                <a:lnTo>
                  <a:pt x="1516" y="1769"/>
                </a:lnTo>
                <a:lnTo>
                  <a:pt x="1520" y="1764"/>
                </a:lnTo>
                <a:lnTo>
                  <a:pt x="1528" y="1746"/>
                </a:lnTo>
                <a:close/>
                <a:moveTo>
                  <a:pt x="1558" y="1822"/>
                </a:moveTo>
                <a:lnTo>
                  <a:pt x="1556" y="1812"/>
                </a:lnTo>
                <a:lnTo>
                  <a:pt x="1553" y="1803"/>
                </a:lnTo>
                <a:lnTo>
                  <a:pt x="1549" y="1798"/>
                </a:lnTo>
                <a:lnTo>
                  <a:pt x="1543" y="1795"/>
                </a:lnTo>
                <a:lnTo>
                  <a:pt x="1541" y="1794"/>
                </a:lnTo>
                <a:lnTo>
                  <a:pt x="1537" y="1794"/>
                </a:lnTo>
                <a:lnTo>
                  <a:pt x="1535" y="1795"/>
                </a:lnTo>
                <a:lnTo>
                  <a:pt x="1533" y="1796"/>
                </a:lnTo>
                <a:lnTo>
                  <a:pt x="1531" y="1802"/>
                </a:lnTo>
                <a:lnTo>
                  <a:pt x="1531" y="1809"/>
                </a:lnTo>
                <a:lnTo>
                  <a:pt x="1531" y="1814"/>
                </a:lnTo>
                <a:lnTo>
                  <a:pt x="1532" y="1821"/>
                </a:lnTo>
                <a:lnTo>
                  <a:pt x="1532" y="1829"/>
                </a:lnTo>
                <a:lnTo>
                  <a:pt x="1531" y="1838"/>
                </a:lnTo>
                <a:lnTo>
                  <a:pt x="1530" y="1846"/>
                </a:lnTo>
                <a:lnTo>
                  <a:pt x="1530" y="1855"/>
                </a:lnTo>
                <a:lnTo>
                  <a:pt x="1531" y="1859"/>
                </a:lnTo>
                <a:lnTo>
                  <a:pt x="1531" y="1861"/>
                </a:lnTo>
                <a:lnTo>
                  <a:pt x="1532" y="1862"/>
                </a:lnTo>
                <a:lnTo>
                  <a:pt x="1534" y="1862"/>
                </a:lnTo>
                <a:lnTo>
                  <a:pt x="1537" y="1861"/>
                </a:lnTo>
                <a:lnTo>
                  <a:pt x="1541" y="1857"/>
                </a:lnTo>
                <a:lnTo>
                  <a:pt x="1550" y="1848"/>
                </a:lnTo>
                <a:lnTo>
                  <a:pt x="1556" y="1842"/>
                </a:lnTo>
                <a:lnTo>
                  <a:pt x="1558" y="1822"/>
                </a:lnTo>
                <a:close/>
                <a:moveTo>
                  <a:pt x="2394" y="1702"/>
                </a:moveTo>
                <a:lnTo>
                  <a:pt x="2392" y="1691"/>
                </a:lnTo>
                <a:lnTo>
                  <a:pt x="2389" y="1682"/>
                </a:lnTo>
                <a:lnTo>
                  <a:pt x="2387" y="1678"/>
                </a:lnTo>
                <a:lnTo>
                  <a:pt x="2384" y="1674"/>
                </a:lnTo>
                <a:lnTo>
                  <a:pt x="2379" y="1672"/>
                </a:lnTo>
                <a:lnTo>
                  <a:pt x="2375" y="1671"/>
                </a:lnTo>
                <a:lnTo>
                  <a:pt x="2366" y="1671"/>
                </a:lnTo>
                <a:lnTo>
                  <a:pt x="2357" y="1672"/>
                </a:lnTo>
                <a:lnTo>
                  <a:pt x="2348" y="1672"/>
                </a:lnTo>
                <a:lnTo>
                  <a:pt x="2339" y="1670"/>
                </a:lnTo>
                <a:lnTo>
                  <a:pt x="2323" y="1661"/>
                </a:lnTo>
                <a:lnTo>
                  <a:pt x="2306" y="1654"/>
                </a:lnTo>
                <a:lnTo>
                  <a:pt x="2299" y="1654"/>
                </a:lnTo>
                <a:lnTo>
                  <a:pt x="2292" y="1656"/>
                </a:lnTo>
                <a:lnTo>
                  <a:pt x="2284" y="1659"/>
                </a:lnTo>
                <a:lnTo>
                  <a:pt x="2275" y="1663"/>
                </a:lnTo>
                <a:lnTo>
                  <a:pt x="2259" y="1672"/>
                </a:lnTo>
                <a:lnTo>
                  <a:pt x="2245" y="1679"/>
                </a:lnTo>
                <a:lnTo>
                  <a:pt x="2239" y="1684"/>
                </a:lnTo>
                <a:lnTo>
                  <a:pt x="2235" y="1689"/>
                </a:lnTo>
                <a:lnTo>
                  <a:pt x="2234" y="1691"/>
                </a:lnTo>
                <a:lnTo>
                  <a:pt x="2233" y="1694"/>
                </a:lnTo>
                <a:lnTo>
                  <a:pt x="2234" y="1696"/>
                </a:lnTo>
                <a:lnTo>
                  <a:pt x="2234" y="1698"/>
                </a:lnTo>
                <a:lnTo>
                  <a:pt x="2237" y="1702"/>
                </a:lnTo>
                <a:lnTo>
                  <a:pt x="2243" y="1704"/>
                </a:lnTo>
                <a:lnTo>
                  <a:pt x="2250" y="1704"/>
                </a:lnTo>
                <a:lnTo>
                  <a:pt x="2258" y="1703"/>
                </a:lnTo>
                <a:lnTo>
                  <a:pt x="2267" y="1702"/>
                </a:lnTo>
                <a:lnTo>
                  <a:pt x="2276" y="1700"/>
                </a:lnTo>
                <a:lnTo>
                  <a:pt x="2281" y="1700"/>
                </a:lnTo>
                <a:lnTo>
                  <a:pt x="2284" y="1703"/>
                </a:lnTo>
                <a:lnTo>
                  <a:pt x="2287" y="1704"/>
                </a:lnTo>
                <a:lnTo>
                  <a:pt x="2291" y="1707"/>
                </a:lnTo>
                <a:lnTo>
                  <a:pt x="2295" y="1716"/>
                </a:lnTo>
                <a:lnTo>
                  <a:pt x="2300" y="1725"/>
                </a:lnTo>
                <a:lnTo>
                  <a:pt x="2303" y="1727"/>
                </a:lnTo>
                <a:lnTo>
                  <a:pt x="2308" y="1727"/>
                </a:lnTo>
                <a:lnTo>
                  <a:pt x="2312" y="1727"/>
                </a:lnTo>
                <a:lnTo>
                  <a:pt x="2317" y="1725"/>
                </a:lnTo>
                <a:lnTo>
                  <a:pt x="2326" y="1721"/>
                </a:lnTo>
                <a:lnTo>
                  <a:pt x="2334" y="1717"/>
                </a:lnTo>
                <a:lnTo>
                  <a:pt x="2344" y="1713"/>
                </a:lnTo>
                <a:lnTo>
                  <a:pt x="2357" y="1709"/>
                </a:lnTo>
                <a:lnTo>
                  <a:pt x="2368" y="1706"/>
                </a:lnTo>
                <a:lnTo>
                  <a:pt x="2381" y="1703"/>
                </a:lnTo>
                <a:lnTo>
                  <a:pt x="2394" y="1702"/>
                </a:lnTo>
                <a:close/>
                <a:moveTo>
                  <a:pt x="2100" y="1464"/>
                </a:moveTo>
                <a:lnTo>
                  <a:pt x="2101" y="1449"/>
                </a:lnTo>
                <a:lnTo>
                  <a:pt x="2102" y="1433"/>
                </a:lnTo>
                <a:lnTo>
                  <a:pt x="2103" y="1418"/>
                </a:lnTo>
                <a:lnTo>
                  <a:pt x="2102" y="1403"/>
                </a:lnTo>
                <a:lnTo>
                  <a:pt x="2102" y="1388"/>
                </a:lnTo>
                <a:lnTo>
                  <a:pt x="2102" y="1372"/>
                </a:lnTo>
                <a:lnTo>
                  <a:pt x="2100" y="1359"/>
                </a:lnTo>
                <a:lnTo>
                  <a:pt x="2099" y="1345"/>
                </a:lnTo>
                <a:lnTo>
                  <a:pt x="2077" y="1339"/>
                </a:lnTo>
                <a:lnTo>
                  <a:pt x="2053" y="1336"/>
                </a:lnTo>
                <a:lnTo>
                  <a:pt x="2042" y="1335"/>
                </a:lnTo>
                <a:lnTo>
                  <a:pt x="2031" y="1336"/>
                </a:lnTo>
                <a:lnTo>
                  <a:pt x="2019" y="1338"/>
                </a:lnTo>
                <a:lnTo>
                  <a:pt x="2009" y="1343"/>
                </a:lnTo>
                <a:lnTo>
                  <a:pt x="2002" y="1346"/>
                </a:lnTo>
                <a:lnTo>
                  <a:pt x="1993" y="1352"/>
                </a:lnTo>
                <a:lnTo>
                  <a:pt x="1991" y="1355"/>
                </a:lnTo>
                <a:lnTo>
                  <a:pt x="1991" y="1359"/>
                </a:lnTo>
                <a:lnTo>
                  <a:pt x="1991" y="1361"/>
                </a:lnTo>
                <a:lnTo>
                  <a:pt x="1993" y="1363"/>
                </a:lnTo>
                <a:lnTo>
                  <a:pt x="1995" y="1365"/>
                </a:lnTo>
                <a:lnTo>
                  <a:pt x="1999" y="1367"/>
                </a:lnTo>
                <a:lnTo>
                  <a:pt x="2006" y="1371"/>
                </a:lnTo>
                <a:lnTo>
                  <a:pt x="2014" y="1377"/>
                </a:lnTo>
                <a:lnTo>
                  <a:pt x="2022" y="1383"/>
                </a:lnTo>
                <a:lnTo>
                  <a:pt x="2028" y="1390"/>
                </a:lnTo>
                <a:lnTo>
                  <a:pt x="2034" y="1396"/>
                </a:lnTo>
                <a:lnTo>
                  <a:pt x="2039" y="1404"/>
                </a:lnTo>
                <a:lnTo>
                  <a:pt x="2043" y="1412"/>
                </a:lnTo>
                <a:lnTo>
                  <a:pt x="2044" y="1421"/>
                </a:lnTo>
                <a:lnTo>
                  <a:pt x="2045" y="1427"/>
                </a:lnTo>
                <a:lnTo>
                  <a:pt x="2044" y="1434"/>
                </a:lnTo>
                <a:lnTo>
                  <a:pt x="2043" y="1440"/>
                </a:lnTo>
                <a:lnTo>
                  <a:pt x="2041" y="1444"/>
                </a:lnTo>
                <a:lnTo>
                  <a:pt x="2039" y="1450"/>
                </a:lnTo>
                <a:lnTo>
                  <a:pt x="2035" y="1454"/>
                </a:lnTo>
                <a:lnTo>
                  <a:pt x="2031" y="1458"/>
                </a:lnTo>
                <a:lnTo>
                  <a:pt x="2026" y="1461"/>
                </a:lnTo>
                <a:lnTo>
                  <a:pt x="2020" y="1465"/>
                </a:lnTo>
                <a:lnTo>
                  <a:pt x="2017" y="1467"/>
                </a:lnTo>
                <a:lnTo>
                  <a:pt x="2015" y="1470"/>
                </a:lnTo>
                <a:lnTo>
                  <a:pt x="2014" y="1473"/>
                </a:lnTo>
                <a:lnTo>
                  <a:pt x="2014" y="1476"/>
                </a:lnTo>
                <a:lnTo>
                  <a:pt x="2015" y="1478"/>
                </a:lnTo>
                <a:lnTo>
                  <a:pt x="2016" y="1482"/>
                </a:lnTo>
                <a:lnTo>
                  <a:pt x="2018" y="1484"/>
                </a:lnTo>
                <a:lnTo>
                  <a:pt x="2024" y="1490"/>
                </a:lnTo>
                <a:lnTo>
                  <a:pt x="2029" y="1497"/>
                </a:lnTo>
                <a:lnTo>
                  <a:pt x="2035" y="1503"/>
                </a:lnTo>
                <a:lnTo>
                  <a:pt x="2039" y="1511"/>
                </a:lnTo>
                <a:lnTo>
                  <a:pt x="2041" y="1518"/>
                </a:lnTo>
                <a:lnTo>
                  <a:pt x="2043" y="1523"/>
                </a:lnTo>
                <a:lnTo>
                  <a:pt x="2047" y="1525"/>
                </a:lnTo>
                <a:lnTo>
                  <a:pt x="2049" y="1525"/>
                </a:lnTo>
                <a:lnTo>
                  <a:pt x="2052" y="1524"/>
                </a:lnTo>
                <a:lnTo>
                  <a:pt x="2056" y="1522"/>
                </a:lnTo>
                <a:lnTo>
                  <a:pt x="2059" y="1518"/>
                </a:lnTo>
                <a:lnTo>
                  <a:pt x="2062" y="1514"/>
                </a:lnTo>
                <a:lnTo>
                  <a:pt x="2076" y="1494"/>
                </a:lnTo>
                <a:lnTo>
                  <a:pt x="2086" y="1481"/>
                </a:lnTo>
                <a:lnTo>
                  <a:pt x="2100" y="1464"/>
                </a:lnTo>
                <a:close/>
                <a:moveTo>
                  <a:pt x="1699" y="1695"/>
                </a:moveTo>
                <a:lnTo>
                  <a:pt x="1690" y="1684"/>
                </a:lnTo>
                <a:lnTo>
                  <a:pt x="1681" y="1674"/>
                </a:lnTo>
                <a:lnTo>
                  <a:pt x="1675" y="1664"/>
                </a:lnTo>
                <a:lnTo>
                  <a:pt x="1668" y="1655"/>
                </a:lnTo>
                <a:lnTo>
                  <a:pt x="1661" y="1646"/>
                </a:lnTo>
                <a:lnTo>
                  <a:pt x="1653" y="1638"/>
                </a:lnTo>
                <a:lnTo>
                  <a:pt x="1642" y="1630"/>
                </a:lnTo>
                <a:lnTo>
                  <a:pt x="1631" y="1621"/>
                </a:lnTo>
                <a:lnTo>
                  <a:pt x="1631" y="1618"/>
                </a:lnTo>
                <a:lnTo>
                  <a:pt x="1633" y="1613"/>
                </a:lnTo>
                <a:lnTo>
                  <a:pt x="1635" y="1607"/>
                </a:lnTo>
                <a:lnTo>
                  <a:pt x="1640" y="1600"/>
                </a:lnTo>
                <a:lnTo>
                  <a:pt x="1645" y="1594"/>
                </a:lnTo>
                <a:lnTo>
                  <a:pt x="1650" y="1590"/>
                </a:lnTo>
                <a:lnTo>
                  <a:pt x="1652" y="1588"/>
                </a:lnTo>
                <a:lnTo>
                  <a:pt x="1654" y="1588"/>
                </a:lnTo>
                <a:lnTo>
                  <a:pt x="1657" y="1588"/>
                </a:lnTo>
                <a:lnTo>
                  <a:pt x="1659" y="1588"/>
                </a:lnTo>
                <a:lnTo>
                  <a:pt x="1664" y="1591"/>
                </a:lnTo>
                <a:lnTo>
                  <a:pt x="1666" y="1596"/>
                </a:lnTo>
                <a:lnTo>
                  <a:pt x="1669" y="1600"/>
                </a:lnTo>
                <a:lnTo>
                  <a:pt x="1672" y="1605"/>
                </a:lnTo>
                <a:lnTo>
                  <a:pt x="1675" y="1609"/>
                </a:lnTo>
                <a:lnTo>
                  <a:pt x="1678" y="1613"/>
                </a:lnTo>
                <a:lnTo>
                  <a:pt x="1683" y="1616"/>
                </a:lnTo>
                <a:lnTo>
                  <a:pt x="1689" y="1618"/>
                </a:lnTo>
                <a:lnTo>
                  <a:pt x="1698" y="1621"/>
                </a:lnTo>
                <a:lnTo>
                  <a:pt x="1706" y="1623"/>
                </a:lnTo>
                <a:lnTo>
                  <a:pt x="1711" y="1628"/>
                </a:lnTo>
                <a:lnTo>
                  <a:pt x="1715" y="1631"/>
                </a:lnTo>
                <a:lnTo>
                  <a:pt x="1717" y="1637"/>
                </a:lnTo>
                <a:lnTo>
                  <a:pt x="1718" y="1643"/>
                </a:lnTo>
                <a:lnTo>
                  <a:pt x="1719" y="1651"/>
                </a:lnTo>
                <a:lnTo>
                  <a:pt x="1718" y="1662"/>
                </a:lnTo>
                <a:lnTo>
                  <a:pt x="1717" y="1671"/>
                </a:lnTo>
                <a:lnTo>
                  <a:pt x="1717" y="1680"/>
                </a:lnTo>
                <a:lnTo>
                  <a:pt x="1718" y="1687"/>
                </a:lnTo>
                <a:lnTo>
                  <a:pt x="1718" y="1694"/>
                </a:lnTo>
                <a:lnTo>
                  <a:pt x="1717" y="1697"/>
                </a:lnTo>
                <a:lnTo>
                  <a:pt x="1716" y="1699"/>
                </a:lnTo>
                <a:lnTo>
                  <a:pt x="1714" y="1702"/>
                </a:lnTo>
                <a:lnTo>
                  <a:pt x="1710" y="1703"/>
                </a:lnTo>
                <a:lnTo>
                  <a:pt x="1699" y="1695"/>
                </a:lnTo>
                <a:close/>
                <a:moveTo>
                  <a:pt x="1718" y="1811"/>
                </a:moveTo>
                <a:lnTo>
                  <a:pt x="1717" y="1803"/>
                </a:lnTo>
                <a:lnTo>
                  <a:pt x="1716" y="1795"/>
                </a:lnTo>
                <a:lnTo>
                  <a:pt x="1714" y="1789"/>
                </a:lnTo>
                <a:lnTo>
                  <a:pt x="1711" y="1783"/>
                </a:lnTo>
                <a:lnTo>
                  <a:pt x="1706" y="1783"/>
                </a:lnTo>
                <a:lnTo>
                  <a:pt x="1702" y="1783"/>
                </a:lnTo>
                <a:lnTo>
                  <a:pt x="1701" y="1785"/>
                </a:lnTo>
                <a:lnTo>
                  <a:pt x="1700" y="1786"/>
                </a:lnTo>
                <a:lnTo>
                  <a:pt x="1699" y="1789"/>
                </a:lnTo>
                <a:lnTo>
                  <a:pt x="1698" y="1793"/>
                </a:lnTo>
                <a:lnTo>
                  <a:pt x="1698" y="1798"/>
                </a:lnTo>
                <a:lnTo>
                  <a:pt x="1695" y="1803"/>
                </a:lnTo>
                <a:lnTo>
                  <a:pt x="1689" y="1807"/>
                </a:lnTo>
                <a:lnTo>
                  <a:pt x="1682" y="1813"/>
                </a:lnTo>
                <a:lnTo>
                  <a:pt x="1678" y="1820"/>
                </a:lnTo>
                <a:lnTo>
                  <a:pt x="1677" y="1824"/>
                </a:lnTo>
                <a:lnTo>
                  <a:pt x="1678" y="1828"/>
                </a:lnTo>
                <a:lnTo>
                  <a:pt x="1679" y="1830"/>
                </a:lnTo>
                <a:lnTo>
                  <a:pt x="1682" y="1831"/>
                </a:lnTo>
                <a:lnTo>
                  <a:pt x="1685" y="1834"/>
                </a:lnTo>
                <a:lnTo>
                  <a:pt x="1691" y="1837"/>
                </a:lnTo>
                <a:lnTo>
                  <a:pt x="1697" y="1840"/>
                </a:lnTo>
                <a:lnTo>
                  <a:pt x="1700" y="1840"/>
                </a:lnTo>
                <a:lnTo>
                  <a:pt x="1702" y="1839"/>
                </a:lnTo>
                <a:lnTo>
                  <a:pt x="1704" y="1838"/>
                </a:lnTo>
                <a:lnTo>
                  <a:pt x="1706" y="1837"/>
                </a:lnTo>
                <a:lnTo>
                  <a:pt x="1709" y="1832"/>
                </a:lnTo>
                <a:lnTo>
                  <a:pt x="1712" y="1829"/>
                </a:lnTo>
                <a:lnTo>
                  <a:pt x="1718" y="1811"/>
                </a:lnTo>
                <a:close/>
                <a:moveTo>
                  <a:pt x="1473" y="1409"/>
                </a:moveTo>
                <a:lnTo>
                  <a:pt x="1468" y="1382"/>
                </a:lnTo>
                <a:lnTo>
                  <a:pt x="1461" y="1349"/>
                </a:lnTo>
                <a:lnTo>
                  <a:pt x="1459" y="1341"/>
                </a:lnTo>
                <a:lnTo>
                  <a:pt x="1457" y="1333"/>
                </a:lnTo>
                <a:lnTo>
                  <a:pt x="1453" y="1326"/>
                </a:lnTo>
                <a:lnTo>
                  <a:pt x="1449" y="1319"/>
                </a:lnTo>
                <a:lnTo>
                  <a:pt x="1445" y="1313"/>
                </a:lnTo>
                <a:lnTo>
                  <a:pt x="1440" y="1309"/>
                </a:lnTo>
                <a:lnTo>
                  <a:pt x="1434" y="1305"/>
                </a:lnTo>
                <a:lnTo>
                  <a:pt x="1427" y="1304"/>
                </a:lnTo>
                <a:lnTo>
                  <a:pt x="1405" y="1301"/>
                </a:lnTo>
                <a:lnTo>
                  <a:pt x="1383" y="1297"/>
                </a:lnTo>
                <a:lnTo>
                  <a:pt x="1360" y="1294"/>
                </a:lnTo>
                <a:lnTo>
                  <a:pt x="1337" y="1289"/>
                </a:lnTo>
                <a:lnTo>
                  <a:pt x="1327" y="1287"/>
                </a:lnTo>
                <a:lnTo>
                  <a:pt x="1316" y="1284"/>
                </a:lnTo>
                <a:lnTo>
                  <a:pt x="1306" y="1280"/>
                </a:lnTo>
                <a:lnTo>
                  <a:pt x="1295" y="1276"/>
                </a:lnTo>
                <a:lnTo>
                  <a:pt x="1285" y="1270"/>
                </a:lnTo>
                <a:lnTo>
                  <a:pt x="1276" y="1264"/>
                </a:lnTo>
                <a:lnTo>
                  <a:pt x="1266" y="1258"/>
                </a:lnTo>
                <a:lnTo>
                  <a:pt x="1257" y="1251"/>
                </a:lnTo>
                <a:lnTo>
                  <a:pt x="1248" y="1240"/>
                </a:lnTo>
                <a:lnTo>
                  <a:pt x="1239" y="1228"/>
                </a:lnTo>
                <a:lnTo>
                  <a:pt x="1230" y="1213"/>
                </a:lnTo>
                <a:lnTo>
                  <a:pt x="1220" y="1198"/>
                </a:lnTo>
                <a:lnTo>
                  <a:pt x="1212" y="1184"/>
                </a:lnTo>
                <a:lnTo>
                  <a:pt x="1203" y="1171"/>
                </a:lnTo>
                <a:lnTo>
                  <a:pt x="1195" y="1161"/>
                </a:lnTo>
                <a:lnTo>
                  <a:pt x="1189" y="1154"/>
                </a:lnTo>
                <a:lnTo>
                  <a:pt x="1184" y="1153"/>
                </a:lnTo>
                <a:lnTo>
                  <a:pt x="1178" y="1153"/>
                </a:lnTo>
                <a:lnTo>
                  <a:pt x="1172" y="1155"/>
                </a:lnTo>
                <a:lnTo>
                  <a:pt x="1164" y="1158"/>
                </a:lnTo>
                <a:lnTo>
                  <a:pt x="1148" y="1169"/>
                </a:lnTo>
                <a:lnTo>
                  <a:pt x="1131" y="1181"/>
                </a:lnTo>
                <a:lnTo>
                  <a:pt x="1113" y="1194"/>
                </a:lnTo>
                <a:lnTo>
                  <a:pt x="1095" y="1204"/>
                </a:lnTo>
                <a:lnTo>
                  <a:pt x="1088" y="1207"/>
                </a:lnTo>
                <a:lnTo>
                  <a:pt x="1080" y="1211"/>
                </a:lnTo>
                <a:lnTo>
                  <a:pt x="1073" y="1211"/>
                </a:lnTo>
                <a:lnTo>
                  <a:pt x="1066" y="1210"/>
                </a:lnTo>
                <a:lnTo>
                  <a:pt x="1061" y="1214"/>
                </a:lnTo>
                <a:lnTo>
                  <a:pt x="1056" y="1221"/>
                </a:lnTo>
                <a:lnTo>
                  <a:pt x="1050" y="1228"/>
                </a:lnTo>
                <a:lnTo>
                  <a:pt x="1048" y="1232"/>
                </a:lnTo>
                <a:lnTo>
                  <a:pt x="1058" y="1234"/>
                </a:lnTo>
                <a:lnTo>
                  <a:pt x="1068" y="1235"/>
                </a:lnTo>
                <a:lnTo>
                  <a:pt x="1080" y="1234"/>
                </a:lnTo>
                <a:lnTo>
                  <a:pt x="1091" y="1234"/>
                </a:lnTo>
                <a:lnTo>
                  <a:pt x="1101" y="1232"/>
                </a:lnTo>
                <a:lnTo>
                  <a:pt x="1111" y="1234"/>
                </a:lnTo>
                <a:lnTo>
                  <a:pt x="1123" y="1235"/>
                </a:lnTo>
                <a:lnTo>
                  <a:pt x="1132" y="1238"/>
                </a:lnTo>
                <a:lnTo>
                  <a:pt x="1144" y="1244"/>
                </a:lnTo>
                <a:lnTo>
                  <a:pt x="1157" y="1252"/>
                </a:lnTo>
                <a:lnTo>
                  <a:pt x="1168" y="1262"/>
                </a:lnTo>
                <a:lnTo>
                  <a:pt x="1181" y="1272"/>
                </a:lnTo>
                <a:lnTo>
                  <a:pt x="1192" y="1284"/>
                </a:lnTo>
                <a:lnTo>
                  <a:pt x="1203" y="1294"/>
                </a:lnTo>
                <a:lnTo>
                  <a:pt x="1215" y="1304"/>
                </a:lnTo>
                <a:lnTo>
                  <a:pt x="1227" y="1312"/>
                </a:lnTo>
                <a:lnTo>
                  <a:pt x="1233" y="1318"/>
                </a:lnTo>
                <a:lnTo>
                  <a:pt x="1240" y="1325"/>
                </a:lnTo>
                <a:lnTo>
                  <a:pt x="1248" y="1333"/>
                </a:lnTo>
                <a:lnTo>
                  <a:pt x="1256" y="1342"/>
                </a:lnTo>
                <a:lnTo>
                  <a:pt x="1262" y="1351"/>
                </a:lnTo>
                <a:lnTo>
                  <a:pt x="1269" y="1359"/>
                </a:lnTo>
                <a:lnTo>
                  <a:pt x="1276" y="1365"/>
                </a:lnTo>
                <a:lnTo>
                  <a:pt x="1282" y="1368"/>
                </a:lnTo>
                <a:lnTo>
                  <a:pt x="1280" y="1376"/>
                </a:lnTo>
                <a:lnTo>
                  <a:pt x="1280" y="1384"/>
                </a:lnTo>
                <a:lnTo>
                  <a:pt x="1292" y="1398"/>
                </a:lnTo>
                <a:lnTo>
                  <a:pt x="1306" y="1412"/>
                </a:lnTo>
                <a:lnTo>
                  <a:pt x="1320" y="1415"/>
                </a:lnTo>
                <a:lnTo>
                  <a:pt x="1335" y="1415"/>
                </a:lnTo>
                <a:lnTo>
                  <a:pt x="1350" y="1415"/>
                </a:lnTo>
                <a:lnTo>
                  <a:pt x="1365" y="1413"/>
                </a:lnTo>
                <a:lnTo>
                  <a:pt x="1372" y="1415"/>
                </a:lnTo>
                <a:lnTo>
                  <a:pt x="1378" y="1415"/>
                </a:lnTo>
                <a:lnTo>
                  <a:pt x="1385" y="1416"/>
                </a:lnTo>
                <a:lnTo>
                  <a:pt x="1392" y="1418"/>
                </a:lnTo>
                <a:lnTo>
                  <a:pt x="1398" y="1421"/>
                </a:lnTo>
                <a:lnTo>
                  <a:pt x="1405" y="1426"/>
                </a:lnTo>
                <a:lnTo>
                  <a:pt x="1411" y="1431"/>
                </a:lnTo>
                <a:lnTo>
                  <a:pt x="1417" y="1437"/>
                </a:lnTo>
                <a:lnTo>
                  <a:pt x="1426" y="1448"/>
                </a:lnTo>
                <a:lnTo>
                  <a:pt x="1436" y="1458"/>
                </a:lnTo>
                <a:lnTo>
                  <a:pt x="1442" y="1462"/>
                </a:lnTo>
                <a:lnTo>
                  <a:pt x="1445" y="1468"/>
                </a:lnTo>
                <a:lnTo>
                  <a:pt x="1449" y="1475"/>
                </a:lnTo>
                <a:lnTo>
                  <a:pt x="1451" y="1481"/>
                </a:lnTo>
                <a:lnTo>
                  <a:pt x="1455" y="1494"/>
                </a:lnTo>
                <a:lnTo>
                  <a:pt x="1460" y="1509"/>
                </a:lnTo>
                <a:lnTo>
                  <a:pt x="1465" y="1523"/>
                </a:lnTo>
                <a:lnTo>
                  <a:pt x="1467" y="1534"/>
                </a:lnTo>
                <a:lnTo>
                  <a:pt x="1473" y="1539"/>
                </a:lnTo>
                <a:lnTo>
                  <a:pt x="1477" y="1543"/>
                </a:lnTo>
                <a:lnTo>
                  <a:pt x="1484" y="1546"/>
                </a:lnTo>
                <a:lnTo>
                  <a:pt x="1490" y="1548"/>
                </a:lnTo>
                <a:lnTo>
                  <a:pt x="1493" y="1549"/>
                </a:lnTo>
                <a:lnTo>
                  <a:pt x="1499" y="1550"/>
                </a:lnTo>
                <a:lnTo>
                  <a:pt x="1503" y="1552"/>
                </a:lnTo>
                <a:lnTo>
                  <a:pt x="1506" y="1555"/>
                </a:lnTo>
                <a:lnTo>
                  <a:pt x="1501" y="1560"/>
                </a:lnTo>
                <a:lnTo>
                  <a:pt x="1494" y="1569"/>
                </a:lnTo>
                <a:lnTo>
                  <a:pt x="1491" y="1574"/>
                </a:lnTo>
                <a:lnTo>
                  <a:pt x="1490" y="1579"/>
                </a:lnTo>
                <a:lnTo>
                  <a:pt x="1490" y="1581"/>
                </a:lnTo>
                <a:lnTo>
                  <a:pt x="1491" y="1582"/>
                </a:lnTo>
                <a:lnTo>
                  <a:pt x="1493" y="1583"/>
                </a:lnTo>
                <a:lnTo>
                  <a:pt x="1497" y="1585"/>
                </a:lnTo>
                <a:lnTo>
                  <a:pt x="1503" y="1585"/>
                </a:lnTo>
                <a:lnTo>
                  <a:pt x="1511" y="1583"/>
                </a:lnTo>
                <a:lnTo>
                  <a:pt x="1515" y="1583"/>
                </a:lnTo>
                <a:lnTo>
                  <a:pt x="1519" y="1583"/>
                </a:lnTo>
                <a:lnTo>
                  <a:pt x="1523" y="1583"/>
                </a:lnTo>
                <a:lnTo>
                  <a:pt x="1527" y="1585"/>
                </a:lnTo>
                <a:lnTo>
                  <a:pt x="1532" y="1588"/>
                </a:lnTo>
                <a:lnTo>
                  <a:pt x="1537" y="1590"/>
                </a:lnTo>
                <a:lnTo>
                  <a:pt x="1544" y="1592"/>
                </a:lnTo>
                <a:lnTo>
                  <a:pt x="1552" y="1593"/>
                </a:lnTo>
                <a:lnTo>
                  <a:pt x="1560" y="1593"/>
                </a:lnTo>
                <a:lnTo>
                  <a:pt x="1568" y="1593"/>
                </a:lnTo>
                <a:lnTo>
                  <a:pt x="1575" y="1593"/>
                </a:lnTo>
                <a:lnTo>
                  <a:pt x="1581" y="1591"/>
                </a:lnTo>
                <a:lnTo>
                  <a:pt x="1584" y="1590"/>
                </a:lnTo>
                <a:lnTo>
                  <a:pt x="1587" y="1588"/>
                </a:lnTo>
                <a:lnTo>
                  <a:pt x="1590" y="1585"/>
                </a:lnTo>
                <a:lnTo>
                  <a:pt x="1593" y="1582"/>
                </a:lnTo>
                <a:lnTo>
                  <a:pt x="1597" y="1575"/>
                </a:lnTo>
                <a:lnTo>
                  <a:pt x="1600" y="1567"/>
                </a:lnTo>
                <a:lnTo>
                  <a:pt x="1601" y="1558"/>
                </a:lnTo>
                <a:lnTo>
                  <a:pt x="1602" y="1550"/>
                </a:lnTo>
                <a:lnTo>
                  <a:pt x="1602" y="1541"/>
                </a:lnTo>
                <a:lnTo>
                  <a:pt x="1601" y="1534"/>
                </a:lnTo>
                <a:lnTo>
                  <a:pt x="1599" y="1531"/>
                </a:lnTo>
                <a:lnTo>
                  <a:pt x="1595" y="1528"/>
                </a:lnTo>
                <a:lnTo>
                  <a:pt x="1591" y="1527"/>
                </a:lnTo>
                <a:lnTo>
                  <a:pt x="1586" y="1527"/>
                </a:lnTo>
                <a:lnTo>
                  <a:pt x="1575" y="1527"/>
                </a:lnTo>
                <a:lnTo>
                  <a:pt x="1566" y="1527"/>
                </a:lnTo>
                <a:lnTo>
                  <a:pt x="1548" y="1524"/>
                </a:lnTo>
                <a:lnTo>
                  <a:pt x="1530" y="1519"/>
                </a:lnTo>
                <a:lnTo>
                  <a:pt x="1522" y="1516"/>
                </a:lnTo>
                <a:lnTo>
                  <a:pt x="1514" y="1513"/>
                </a:lnTo>
                <a:lnTo>
                  <a:pt x="1506" y="1507"/>
                </a:lnTo>
                <a:lnTo>
                  <a:pt x="1500" y="1500"/>
                </a:lnTo>
                <a:lnTo>
                  <a:pt x="1495" y="1493"/>
                </a:lnTo>
                <a:lnTo>
                  <a:pt x="1492" y="1485"/>
                </a:lnTo>
                <a:lnTo>
                  <a:pt x="1489" y="1477"/>
                </a:lnTo>
                <a:lnTo>
                  <a:pt x="1486" y="1468"/>
                </a:lnTo>
                <a:lnTo>
                  <a:pt x="1482" y="1449"/>
                </a:lnTo>
                <a:lnTo>
                  <a:pt x="1478" y="1433"/>
                </a:lnTo>
                <a:lnTo>
                  <a:pt x="1473" y="1409"/>
                </a:lnTo>
                <a:close/>
                <a:moveTo>
                  <a:pt x="1586" y="1258"/>
                </a:moveTo>
                <a:lnTo>
                  <a:pt x="1582" y="1246"/>
                </a:lnTo>
                <a:lnTo>
                  <a:pt x="1575" y="1235"/>
                </a:lnTo>
                <a:lnTo>
                  <a:pt x="1568" y="1226"/>
                </a:lnTo>
                <a:lnTo>
                  <a:pt x="1561" y="1218"/>
                </a:lnTo>
                <a:lnTo>
                  <a:pt x="1558" y="1213"/>
                </a:lnTo>
                <a:lnTo>
                  <a:pt x="1557" y="1209"/>
                </a:lnTo>
                <a:lnTo>
                  <a:pt x="1557" y="1203"/>
                </a:lnTo>
                <a:lnTo>
                  <a:pt x="1559" y="1197"/>
                </a:lnTo>
                <a:lnTo>
                  <a:pt x="1565" y="1187"/>
                </a:lnTo>
                <a:lnTo>
                  <a:pt x="1569" y="1177"/>
                </a:lnTo>
                <a:lnTo>
                  <a:pt x="1570" y="1176"/>
                </a:lnTo>
                <a:lnTo>
                  <a:pt x="1572" y="1174"/>
                </a:lnTo>
                <a:lnTo>
                  <a:pt x="1572" y="1174"/>
                </a:lnTo>
                <a:lnTo>
                  <a:pt x="1573" y="1176"/>
                </a:lnTo>
                <a:lnTo>
                  <a:pt x="1576" y="1178"/>
                </a:lnTo>
                <a:lnTo>
                  <a:pt x="1578" y="1181"/>
                </a:lnTo>
                <a:lnTo>
                  <a:pt x="1584" y="1189"/>
                </a:lnTo>
                <a:lnTo>
                  <a:pt x="1587" y="1194"/>
                </a:lnTo>
                <a:lnTo>
                  <a:pt x="1594" y="1207"/>
                </a:lnTo>
                <a:lnTo>
                  <a:pt x="1601" y="1221"/>
                </a:lnTo>
                <a:lnTo>
                  <a:pt x="1614" y="1234"/>
                </a:lnTo>
                <a:lnTo>
                  <a:pt x="1625" y="1246"/>
                </a:lnTo>
                <a:lnTo>
                  <a:pt x="1626" y="1250"/>
                </a:lnTo>
                <a:lnTo>
                  <a:pt x="1625" y="1254"/>
                </a:lnTo>
                <a:lnTo>
                  <a:pt x="1624" y="1259"/>
                </a:lnTo>
                <a:lnTo>
                  <a:pt x="1622" y="1262"/>
                </a:lnTo>
                <a:lnTo>
                  <a:pt x="1619" y="1264"/>
                </a:lnTo>
                <a:lnTo>
                  <a:pt x="1616" y="1267"/>
                </a:lnTo>
                <a:lnTo>
                  <a:pt x="1614" y="1268"/>
                </a:lnTo>
                <a:lnTo>
                  <a:pt x="1610" y="1269"/>
                </a:lnTo>
                <a:lnTo>
                  <a:pt x="1603" y="1269"/>
                </a:lnTo>
                <a:lnTo>
                  <a:pt x="1597" y="1269"/>
                </a:lnTo>
                <a:lnTo>
                  <a:pt x="1586" y="1258"/>
                </a:lnTo>
                <a:close/>
                <a:moveTo>
                  <a:pt x="2119" y="1162"/>
                </a:moveTo>
                <a:lnTo>
                  <a:pt x="2117" y="1162"/>
                </a:lnTo>
                <a:lnTo>
                  <a:pt x="2115" y="1161"/>
                </a:lnTo>
                <a:lnTo>
                  <a:pt x="2111" y="1160"/>
                </a:lnTo>
                <a:lnTo>
                  <a:pt x="2109" y="1158"/>
                </a:lnTo>
                <a:lnTo>
                  <a:pt x="2103" y="1154"/>
                </a:lnTo>
                <a:lnTo>
                  <a:pt x="2099" y="1148"/>
                </a:lnTo>
                <a:lnTo>
                  <a:pt x="2093" y="1143"/>
                </a:lnTo>
                <a:lnTo>
                  <a:pt x="2087" y="1138"/>
                </a:lnTo>
                <a:lnTo>
                  <a:pt x="2082" y="1133"/>
                </a:lnTo>
                <a:lnTo>
                  <a:pt x="2075" y="1131"/>
                </a:lnTo>
                <a:lnTo>
                  <a:pt x="2060" y="1130"/>
                </a:lnTo>
                <a:lnTo>
                  <a:pt x="2047" y="1127"/>
                </a:lnTo>
                <a:lnTo>
                  <a:pt x="2040" y="1123"/>
                </a:lnTo>
                <a:lnTo>
                  <a:pt x="2034" y="1119"/>
                </a:lnTo>
                <a:lnTo>
                  <a:pt x="2029" y="1114"/>
                </a:lnTo>
                <a:lnTo>
                  <a:pt x="2025" y="1106"/>
                </a:lnTo>
                <a:lnTo>
                  <a:pt x="2019" y="1094"/>
                </a:lnTo>
                <a:lnTo>
                  <a:pt x="2014" y="1075"/>
                </a:lnTo>
                <a:lnTo>
                  <a:pt x="2011" y="1066"/>
                </a:lnTo>
                <a:lnTo>
                  <a:pt x="2010" y="1057"/>
                </a:lnTo>
                <a:lnTo>
                  <a:pt x="2010" y="1054"/>
                </a:lnTo>
                <a:lnTo>
                  <a:pt x="2010" y="1050"/>
                </a:lnTo>
                <a:lnTo>
                  <a:pt x="2011" y="1048"/>
                </a:lnTo>
                <a:lnTo>
                  <a:pt x="2014" y="1046"/>
                </a:lnTo>
                <a:lnTo>
                  <a:pt x="2018" y="1043"/>
                </a:lnTo>
                <a:lnTo>
                  <a:pt x="2026" y="1042"/>
                </a:lnTo>
                <a:lnTo>
                  <a:pt x="2034" y="1042"/>
                </a:lnTo>
                <a:lnTo>
                  <a:pt x="2043" y="1042"/>
                </a:lnTo>
                <a:lnTo>
                  <a:pt x="2061" y="1043"/>
                </a:lnTo>
                <a:lnTo>
                  <a:pt x="2076" y="1043"/>
                </a:lnTo>
                <a:lnTo>
                  <a:pt x="2082" y="1042"/>
                </a:lnTo>
                <a:lnTo>
                  <a:pt x="2087" y="1040"/>
                </a:lnTo>
                <a:lnTo>
                  <a:pt x="2093" y="1038"/>
                </a:lnTo>
                <a:lnTo>
                  <a:pt x="2099" y="1034"/>
                </a:lnTo>
                <a:lnTo>
                  <a:pt x="2109" y="1026"/>
                </a:lnTo>
                <a:lnTo>
                  <a:pt x="2119" y="1020"/>
                </a:lnTo>
                <a:lnTo>
                  <a:pt x="2124" y="1016"/>
                </a:lnTo>
                <a:lnTo>
                  <a:pt x="2129" y="1014"/>
                </a:lnTo>
                <a:lnTo>
                  <a:pt x="2135" y="1012"/>
                </a:lnTo>
                <a:lnTo>
                  <a:pt x="2140" y="1010"/>
                </a:lnTo>
                <a:lnTo>
                  <a:pt x="2145" y="1010"/>
                </a:lnTo>
                <a:lnTo>
                  <a:pt x="2152" y="1012"/>
                </a:lnTo>
                <a:lnTo>
                  <a:pt x="2158" y="1014"/>
                </a:lnTo>
                <a:lnTo>
                  <a:pt x="2165" y="1018"/>
                </a:lnTo>
                <a:lnTo>
                  <a:pt x="2171" y="1030"/>
                </a:lnTo>
                <a:lnTo>
                  <a:pt x="2177" y="1045"/>
                </a:lnTo>
                <a:lnTo>
                  <a:pt x="2185" y="1057"/>
                </a:lnTo>
                <a:lnTo>
                  <a:pt x="2195" y="1070"/>
                </a:lnTo>
                <a:lnTo>
                  <a:pt x="2206" y="1083"/>
                </a:lnTo>
                <a:lnTo>
                  <a:pt x="2217" y="1096"/>
                </a:lnTo>
                <a:lnTo>
                  <a:pt x="2227" y="1110"/>
                </a:lnTo>
                <a:lnTo>
                  <a:pt x="2236" y="1122"/>
                </a:lnTo>
                <a:lnTo>
                  <a:pt x="2240" y="1130"/>
                </a:lnTo>
                <a:lnTo>
                  <a:pt x="2243" y="1137"/>
                </a:lnTo>
                <a:lnTo>
                  <a:pt x="2245" y="1144"/>
                </a:lnTo>
                <a:lnTo>
                  <a:pt x="2248" y="1152"/>
                </a:lnTo>
                <a:lnTo>
                  <a:pt x="2248" y="1155"/>
                </a:lnTo>
                <a:lnTo>
                  <a:pt x="2248" y="1157"/>
                </a:lnTo>
                <a:lnTo>
                  <a:pt x="2246" y="1160"/>
                </a:lnTo>
                <a:lnTo>
                  <a:pt x="2244" y="1162"/>
                </a:lnTo>
                <a:lnTo>
                  <a:pt x="2239" y="1165"/>
                </a:lnTo>
                <a:lnTo>
                  <a:pt x="2232" y="1168"/>
                </a:lnTo>
                <a:lnTo>
                  <a:pt x="2225" y="1170"/>
                </a:lnTo>
                <a:lnTo>
                  <a:pt x="2217" y="1170"/>
                </a:lnTo>
                <a:lnTo>
                  <a:pt x="2210" y="1170"/>
                </a:lnTo>
                <a:lnTo>
                  <a:pt x="2206" y="1169"/>
                </a:lnTo>
                <a:lnTo>
                  <a:pt x="2196" y="1166"/>
                </a:lnTo>
                <a:lnTo>
                  <a:pt x="2187" y="1164"/>
                </a:lnTo>
                <a:lnTo>
                  <a:pt x="2178" y="1163"/>
                </a:lnTo>
                <a:lnTo>
                  <a:pt x="2170" y="1163"/>
                </a:lnTo>
                <a:lnTo>
                  <a:pt x="2161" y="1163"/>
                </a:lnTo>
                <a:lnTo>
                  <a:pt x="2152" y="1163"/>
                </a:lnTo>
                <a:lnTo>
                  <a:pt x="2143" y="1165"/>
                </a:lnTo>
                <a:lnTo>
                  <a:pt x="2134" y="1166"/>
                </a:lnTo>
                <a:lnTo>
                  <a:pt x="2119" y="1162"/>
                </a:lnTo>
                <a:close/>
                <a:moveTo>
                  <a:pt x="1772" y="816"/>
                </a:moveTo>
                <a:lnTo>
                  <a:pt x="1767" y="818"/>
                </a:lnTo>
                <a:lnTo>
                  <a:pt x="1759" y="818"/>
                </a:lnTo>
                <a:lnTo>
                  <a:pt x="1756" y="817"/>
                </a:lnTo>
                <a:lnTo>
                  <a:pt x="1753" y="816"/>
                </a:lnTo>
                <a:lnTo>
                  <a:pt x="1750" y="815"/>
                </a:lnTo>
                <a:lnTo>
                  <a:pt x="1749" y="812"/>
                </a:lnTo>
                <a:lnTo>
                  <a:pt x="1748" y="809"/>
                </a:lnTo>
                <a:lnTo>
                  <a:pt x="1748" y="804"/>
                </a:lnTo>
                <a:lnTo>
                  <a:pt x="1748" y="801"/>
                </a:lnTo>
                <a:lnTo>
                  <a:pt x="1748" y="798"/>
                </a:lnTo>
                <a:lnTo>
                  <a:pt x="1750" y="790"/>
                </a:lnTo>
                <a:lnTo>
                  <a:pt x="1751" y="782"/>
                </a:lnTo>
                <a:lnTo>
                  <a:pt x="1749" y="769"/>
                </a:lnTo>
                <a:lnTo>
                  <a:pt x="1747" y="754"/>
                </a:lnTo>
                <a:lnTo>
                  <a:pt x="1747" y="746"/>
                </a:lnTo>
                <a:lnTo>
                  <a:pt x="1749" y="741"/>
                </a:lnTo>
                <a:lnTo>
                  <a:pt x="1750" y="738"/>
                </a:lnTo>
                <a:lnTo>
                  <a:pt x="1753" y="737"/>
                </a:lnTo>
                <a:lnTo>
                  <a:pt x="1756" y="736"/>
                </a:lnTo>
                <a:lnTo>
                  <a:pt x="1760" y="736"/>
                </a:lnTo>
                <a:lnTo>
                  <a:pt x="1765" y="737"/>
                </a:lnTo>
                <a:lnTo>
                  <a:pt x="1769" y="738"/>
                </a:lnTo>
                <a:lnTo>
                  <a:pt x="1773" y="741"/>
                </a:lnTo>
                <a:lnTo>
                  <a:pt x="1776" y="743"/>
                </a:lnTo>
                <a:lnTo>
                  <a:pt x="1783" y="749"/>
                </a:lnTo>
                <a:lnTo>
                  <a:pt x="1790" y="755"/>
                </a:lnTo>
                <a:lnTo>
                  <a:pt x="1797" y="761"/>
                </a:lnTo>
                <a:lnTo>
                  <a:pt x="1803" y="766"/>
                </a:lnTo>
                <a:lnTo>
                  <a:pt x="1807" y="767"/>
                </a:lnTo>
                <a:lnTo>
                  <a:pt x="1811" y="768"/>
                </a:lnTo>
                <a:lnTo>
                  <a:pt x="1815" y="768"/>
                </a:lnTo>
                <a:lnTo>
                  <a:pt x="1819" y="767"/>
                </a:lnTo>
                <a:lnTo>
                  <a:pt x="1829" y="761"/>
                </a:lnTo>
                <a:lnTo>
                  <a:pt x="1843" y="751"/>
                </a:lnTo>
                <a:lnTo>
                  <a:pt x="1850" y="746"/>
                </a:lnTo>
                <a:lnTo>
                  <a:pt x="1857" y="743"/>
                </a:lnTo>
                <a:lnTo>
                  <a:pt x="1860" y="742"/>
                </a:lnTo>
                <a:lnTo>
                  <a:pt x="1862" y="742"/>
                </a:lnTo>
                <a:lnTo>
                  <a:pt x="1865" y="742"/>
                </a:lnTo>
                <a:lnTo>
                  <a:pt x="1867" y="743"/>
                </a:lnTo>
                <a:lnTo>
                  <a:pt x="1860" y="752"/>
                </a:lnTo>
                <a:lnTo>
                  <a:pt x="1853" y="763"/>
                </a:lnTo>
                <a:lnTo>
                  <a:pt x="1848" y="775"/>
                </a:lnTo>
                <a:lnTo>
                  <a:pt x="1844" y="786"/>
                </a:lnTo>
                <a:lnTo>
                  <a:pt x="1844" y="795"/>
                </a:lnTo>
                <a:lnTo>
                  <a:pt x="1847" y="806"/>
                </a:lnTo>
                <a:lnTo>
                  <a:pt x="1848" y="816"/>
                </a:lnTo>
                <a:lnTo>
                  <a:pt x="1849" y="825"/>
                </a:lnTo>
                <a:lnTo>
                  <a:pt x="1848" y="831"/>
                </a:lnTo>
                <a:lnTo>
                  <a:pt x="1847" y="833"/>
                </a:lnTo>
                <a:lnTo>
                  <a:pt x="1844" y="834"/>
                </a:lnTo>
                <a:lnTo>
                  <a:pt x="1841" y="834"/>
                </a:lnTo>
                <a:lnTo>
                  <a:pt x="1839" y="832"/>
                </a:lnTo>
                <a:lnTo>
                  <a:pt x="1836" y="829"/>
                </a:lnTo>
                <a:lnTo>
                  <a:pt x="1833" y="827"/>
                </a:lnTo>
                <a:lnTo>
                  <a:pt x="1832" y="824"/>
                </a:lnTo>
                <a:lnTo>
                  <a:pt x="1829" y="819"/>
                </a:lnTo>
                <a:lnTo>
                  <a:pt x="1827" y="814"/>
                </a:lnTo>
                <a:lnTo>
                  <a:pt x="1824" y="808"/>
                </a:lnTo>
                <a:lnTo>
                  <a:pt x="1819" y="804"/>
                </a:lnTo>
                <a:lnTo>
                  <a:pt x="1816" y="803"/>
                </a:lnTo>
                <a:lnTo>
                  <a:pt x="1814" y="803"/>
                </a:lnTo>
                <a:lnTo>
                  <a:pt x="1811" y="803"/>
                </a:lnTo>
                <a:lnTo>
                  <a:pt x="1810" y="806"/>
                </a:lnTo>
                <a:lnTo>
                  <a:pt x="1809" y="810"/>
                </a:lnTo>
                <a:lnTo>
                  <a:pt x="1808" y="816"/>
                </a:lnTo>
                <a:lnTo>
                  <a:pt x="1807" y="819"/>
                </a:lnTo>
                <a:lnTo>
                  <a:pt x="1804" y="823"/>
                </a:lnTo>
                <a:lnTo>
                  <a:pt x="1801" y="825"/>
                </a:lnTo>
                <a:lnTo>
                  <a:pt x="1797" y="826"/>
                </a:lnTo>
                <a:lnTo>
                  <a:pt x="1787" y="827"/>
                </a:lnTo>
                <a:lnTo>
                  <a:pt x="1779" y="827"/>
                </a:lnTo>
                <a:lnTo>
                  <a:pt x="1772" y="816"/>
                </a:lnTo>
                <a:close/>
                <a:moveTo>
                  <a:pt x="1939" y="538"/>
                </a:moveTo>
                <a:lnTo>
                  <a:pt x="1934" y="538"/>
                </a:lnTo>
                <a:lnTo>
                  <a:pt x="1929" y="537"/>
                </a:lnTo>
                <a:lnTo>
                  <a:pt x="1926" y="536"/>
                </a:lnTo>
                <a:lnTo>
                  <a:pt x="1922" y="533"/>
                </a:lnTo>
                <a:lnTo>
                  <a:pt x="1914" y="531"/>
                </a:lnTo>
                <a:lnTo>
                  <a:pt x="1904" y="530"/>
                </a:lnTo>
                <a:lnTo>
                  <a:pt x="1901" y="530"/>
                </a:lnTo>
                <a:lnTo>
                  <a:pt x="1897" y="531"/>
                </a:lnTo>
                <a:lnTo>
                  <a:pt x="1893" y="533"/>
                </a:lnTo>
                <a:lnTo>
                  <a:pt x="1891" y="537"/>
                </a:lnTo>
                <a:lnTo>
                  <a:pt x="1889" y="539"/>
                </a:lnTo>
                <a:lnTo>
                  <a:pt x="1887" y="543"/>
                </a:lnTo>
                <a:lnTo>
                  <a:pt x="1887" y="546"/>
                </a:lnTo>
                <a:lnTo>
                  <a:pt x="1887" y="549"/>
                </a:lnTo>
                <a:lnTo>
                  <a:pt x="1890" y="556"/>
                </a:lnTo>
                <a:lnTo>
                  <a:pt x="1893" y="563"/>
                </a:lnTo>
                <a:lnTo>
                  <a:pt x="1898" y="570"/>
                </a:lnTo>
                <a:lnTo>
                  <a:pt x="1902" y="576"/>
                </a:lnTo>
                <a:lnTo>
                  <a:pt x="1908" y="581"/>
                </a:lnTo>
                <a:lnTo>
                  <a:pt x="1912" y="585"/>
                </a:lnTo>
                <a:lnTo>
                  <a:pt x="1916" y="586"/>
                </a:lnTo>
                <a:lnTo>
                  <a:pt x="1920" y="586"/>
                </a:lnTo>
                <a:lnTo>
                  <a:pt x="1924" y="585"/>
                </a:lnTo>
                <a:lnTo>
                  <a:pt x="1927" y="582"/>
                </a:lnTo>
                <a:lnTo>
                  <a:pt x="1935" y="577"/>
                </a:lnTo>
                <a:lnTo>
                  <a:pt x="1941" y="571"/>
                </a:lnTo>
                <a:lnTo>
                  <a:pt x="1945" y="566"/>
                </a:lnTo>
                <a:lnTo>
                  <a:pt x="1950" y="562"/>
                </a:lnTo>
                <a:lnTo>
                  <a:pt x="1952" y="560"/>
                </a:lnTo>
                <a:lnTo>
                  <a:pt x="1953" y="557"/>
                </a:lnTo>
                <a:lnTo>
                  <a:pt x="1954" y="554"/>
                </a:lnTo>
                <a:lnTo>
                  <a:pt x="1953" y="551"/>
                </a:lnTo>
                <a:lnTo>
                  <a:pt x="1939" y="538"/>
                </a:lnTo>
                <a:close/>
                <a:moveTo>
                  <a:pt x="1612" y="497"/>
                </a:moveTo>
                <a:lnTo>
                  <a:pt x="1608" y="495"/>
                </a:lnTo>
                <a:lnTo>
                  <a:pt x="1603" y="491"/>
                </a:lnTo>
                <a:lnTo>
                  <a:pt x="1597" y="488"/>
                </a:lnTo>
                <a:lnTo>
                  <a:pt x="1590" y="486"/>
                </a:lnTo>
                <a:lnTo>
                  <a:pt x="1586" y="483"/>
                </a:lnTo>
                <a:lnTo>
                  <a:pt x="1583" y="481"/>
                </a:lnTo>
                <a:lnTo>
                  <a:pt x="1581" y="479"/>
                </a:lnTo>
                <a:lnTo>
                  <a:pt x="1578" y="475"/>
                </a:lnTo>
                <a:lnTo>
                  <a:pt x="1577" y="472"/>
                </a:lnTo>
                <a:lnTo>
                  <a:pt x="1577" y="469"/>
                </a:lnTo>
                <a:lnTo>
                  <a:pt x="1578" y="465"/>
                </a:lnTo>
                <a:lnTo>
                  <a:pt x="1580" y="462"/>
                </a:lnTo>
                <a:lnTo>
                  <a:pt x="1584" y="455"/>
                </a:lnTo>
                <a:lnTo>
                  <a:pt x="1587" y="449"/>
                </a:lnTo>
                <a:lnTo>
                  <a:pt x="1590" y="437"/>
                </a:lnTo>
                <a:lnTo>
                  <a:pt x="1594" y="423"/>
                </a:lnTo>
                <a:lnTo>
                  <a:pt x="1598" y="416"/>
                </a:lnTo>
                <a:lnTo>
                  <a:pt x="1602" y="412"/>
                </a:lnTo>
                <a:lnTo>
                  <a:pt x="1605" y="409"/>
                </a:lnTo>
                <a:lnTo>
                  <a:pt x="1607" y="408"/>
                </a:lnTo>
                <a:lnTo>
                  <a:pt x="1610" y="407"/>
                </a:lnTo>
                <a:lnTo>
                  <a:pt x="1614" y="407"/>
                </a:lnTo>
                <a:lnTo>
                  <a:pt x="1620" y="412"/>
                </a:lnTo>
                <a:lnTo>
                  <a:pt x="1626" y="417"/>
                </a:lnTo>
                <a:lnTo>
                  <a:pt x="1641" y="425"/>
                </a:lnTo>
                <a:lnTo>
                  <a:pt x="1658" y="431"/>
                </a:lnTo>
                <a:lnTo>
                  <a:pt x="1660" y="432"/>
                </a:lnTo>
                <a:lnTo>
                  <a:pt x="1660" y="434"/>
                </a:lnTo>
                <a:lnTo>
                  <a:pt x="1661" y="438"/>
                </a:lnTo>
                <a:lnTo>
                  <a:pt x="1660" y="440"/>
                </a:lnTo>
                <a:lnTo>
                  <a:pt x="1659" y="447"/>
                </a:lnTo>
                <a:lnTo>
                  <a:pt x="1658" y="451"/>
                </a:lnTo>
                <a:lnTo>
                  <a:pt x="1654" y="461"/>
                </a:lnTo>
                <a:lnTo>
                  <a:pt x="1653" y="470"/>
                </a:lnTo>
                <a:lnTo>
                  <a:pt x="1653" y="478"/>
                </a:lnTo>
                <a:lnTo>
                  <a:pt x="1652" y="483"/>
                </a:lnTo>
                <a:lnTo>
                  <a:pt x="1649" y="488"/>
                </a:lnTo>
                <a:lnTo>
                  <a:pt x="1645" y="491"/>
                </a:lnTo>
                <a:lnTo>
                  <a:pt x="1642" y="495"/>
                </a:lnTo>
                <a:lnTo>
                  <a:pt x="1636" y="497"/>
                </a:lnTo>
                <a:lnTo>
                  <a:pt x="1629" y="498"/>
                </a:lnTo>
                <a:lnTo>
                  <a:pt x="1623" y="500"/>
                </a:lnTo>
                <a:lnTo>
                  <a:pt x="1612" y="497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0" name="Freeform 11">
            <a:extLst>
              <a:ext uri="{FF2B5EF4-FFF2-40B4-BE49-F238E27FC236}">
                <a16:creationId xmlns:a16="http://schemas.microsoft.com/office/drawing/2014/main" id="{694F2A04-4C8C-4480-8AD6-61170B310053}"/>
              </a:ext>
            </a:extLst>
          </p:cNvPr>
          <p:cNvSpPr>
            <a:spLocks/>
          </p:cNvSpPr>
          <p:nvPr/>
        </p:nvSpPr>
        <p:spPr bwMode="auto">
          <a:xfrm>
            <a:off x="2809876" y="1555750"/>
            <a:ext cx="665163" cy="711200"/>
          </a:xfrm>
          <a:custGeom>
            <a:avLst/>
            <a:gdLst>
              <a:gd name="T0" fmla="*/ 57 w 2095"/>
              <a:gd name="T1" fmla="*/ 1041 h 2239"/>
              <a:gd name="T2" fmla="*/ 199 w 2095"/>
              <a:gd name="T3" fmla="*/ 1213 h 2239"/>
              <a:gd name="T4" fmla="*/ 159 w 2095"/>
              <a:gd name="T5" fmla="*/ 1336 h 2239"/>
              <a:gd name="T6" fmla="*/ 249 w 2095"/>
              <a:gd name="T7" fmla="*/ 1317 h 2239"/>
              <a:gd name="T8" fmla="*/ 359 w 2095"/>
              <a:gd name="T9" fmla="*/ 1443 h 2239"/>
              <a:gd name="T10" fmla="*/ 624 w 2095"/>
              <a:gd name="T11" fmla="*/ 1421 h 2239"/>
              <a:gd name="T12" fmla="*/ 759 w 2095"/>
              <a:gd name="T13" fmla="*/ 1421 h 2239"/>
              <a:gd name="T14" fmla="*/ 873 w 2095"/>
              <a:gd name="T15" fmla="*/ 1487 h 2239"/>
              <a:gd name="T16" fmla="*/ 961 w 2095"/>
              <a:gd name="T17" fmla="*/ 1546 h 2239"/>
              <a:gd name="T18" fmla="*/ 891 w 2095"/>
              <a:gd name="T19" fmla="*/ 1599 h 2239"/>
              <a:gd name="T20" fmla="*/ 575 w 2095"/>
              <a:gd name="T21" fmla="*/ 1444 h 2239"/>
              <a:gd name="T22" fmla="*/ 398 w 2095"/>
              <a:gd name="T23" fmla="*/ 1498 h 2239"/>
              <a:gd name="T24" fmla="*/ 317 w 2095"/>
              <a:gd name="T25" fmla="*/ 1641 h 2239"/>
              <a:gd name="T26" fmla="*/ 475 w 2095"/>
              <a:gd name="T27" fmla="*/ 1794 h 2239"/>
              <a:gd name="T28" fmla="*/ 477 w 2095"/>
              <a:gd name="T29" fmla="*/ 1988 h 2239"/>
              <a:gd name="T30" fmla="*/ 615 w 2095"/>
              <a:gd name="T31" fmla="*/ 1986 h 2239"/>
              <a:gd name="T32" fmla="*/ 714 w 2095"/>
              <a:gd name="T33" fmla="*/ 2119 h 2239"/>
              <a:gd name="T34" fmla="*/ 782 w 2095"/>
              <a:gd name="T35" fmla="*/ 2116 h 2239"/>
              <a:gd name="T36" fmla="*/ 909 w 2095"/>
              <a:gd name="T37" fmla="*/ 2196 h 2239"/>
              <a:gd name="T38" fmla="*/ 948 w 2095"/>
              <a:gd name="T39" fmla="*/ 2144 h 2239"/>
              <a:gd name="T40" fmla="*/ 846 w 2095"/>
              <a:gd name="T41" fmla="*/ 1762 h 2239"/>
              <a:gd name="T42" fmla="*/ 1011 w 2095"/>
              <a:gd name="T43" fmla="*/ 1843 h 2239"/>
              <a:gd name="T44" fmla="*/ 1056 w 2095"/>
              <a:gd name="T45" fmla="*/ 1749 h 2239"/>
              <a:gd name="T46" fmla="*/ 981 w 2095"/>
              <a:gd name="T47" fmla="*/ 1679 h 2239"/>
              <a:gd name="T48" fmla="*/ 1043 w 2095"/>
              <a:gd name="T49" fmla="*/ 1589 h 2239"/>
              <a:gd name="T50" fmla="*/ 1158 w 2095"/>
              <a:gd name="T51" fmla="*/ 1645 h 2239"/>
              <a:gd name="T52" fmla="*/ 1264 w 2095"/>
              <a:gd name="T53" fmla="*/ 1712 h 2239"/>
              <a:gd name="T54" fmla="*/ 1253 w 2095"/>
              <a:gd name="T55" fmla="*/ 1484 h 2239"/>
              <a:gd name="T56" fmla="*/ 1052 w 2095"/>
              <a:gd name="T57" fmla="*/ 1367 h 2239"/>
              <a:gd name="T58" fmla="*/ 948 w 2095"/>
              <a:gd name="T59" fmla="*/ 1279 h 2239"/>
              <a:gd name="T60" fmla="*/ 915 w 2095"/>
              <a:gd name="T61" fmla="*/ 1187 h 2239"/>
              <a:gd name="T62" fmla="*/ 880 w 2095"/>
              <a:gd name="T63" fmla="*/ 1049 h 2239"/>
              <a:gd name="T64" fmla="*/ 977 w 2095"/>
              <a:gd name="T65" fmla="*/ 1106 h 2239"/>
              <a:gd name="T66" fmla="*/ 980 w 2095"/>
              <a:gd name="T67" fmla="*/ 991 h 2239"/>
              <a:gd name="T68" fmla="*/ 802 w 2095"/>
              <a:gd name="T69" fmla="*/ 737 h 2239"/>
              <a:gd name="T70" fmla="*/ 840 w 2095"/>
              <a:gd name="T71" fmla="*/ 529 h 2239"/>
              <a:gd name="T72" fmla="*/ 860 w 2095"/>
              <a:gd name="T73" fmla="*/ 535 h 2239"/>
              <a:gd name="T74" fmla="*/ 1021 w 2095"/>
              <a:gd name="T75" fmla="*/ 655 h 2239"/>
              <a:gd name="T76" fmla="*/ 1155 w 2095"/>
              <a:gd name="T77" fmla="*/ 784 h 2239"/>
              <a:gd name="T78" fmla="*/ 1057 w 2095"/>
              <a:gd name="T79" fmla="*/ 635 h 2239"/>
              <a:gd name="T80" fmla="*/ 1242 w 2095"/>
              <a:gd name="T81" fmla="*/ 753 h 2239"/>
              <a:gd name="T82" fmla="*/ 1165 w 2095"/>
              <a:gd name="T83" fmla="*/ 599 h 2239"/>
              <a:gd name="T84" fmla="*/ 1338 w 2095"/>
              <a:gd name="T85" fmla="*/ 677 h 2239"/>
              <a:gd name="T86" fmla="*/ 1228 w 2095"/>
              <a:gd name="T87" fmla="*/ 572 h 2239"/>
              <a:gd name="T88" fmla="*/ 1166 w 2095"/>
              <a:gd name="T89" fmla="*/ 432 h 2239"/>
              <a:gd name="T90" fmla="*/ 1331 w 2095"/>
              <a:gd name="T91" fmla="*/ 412 h 2239"/>
              <a:gd name="T92" fmla="*/ 1530 w 2095"/>
              <a:gd name="T93" fmla="*/ 374 h 2239"/>
              <a:gd name="T94" fmla="*/ 1870 w 2095"/>
              <a:gd name="T95" fmla="*/ 392 h 2239"/>
              <a:gd name="T96" fmla="*/ 2001 w 2095"/>
              <a:gd name="T97" fmla="*/ 327 h 2239"/>
              <a:gd name="T98" fmla="*/ 2093 w 2095"/>
              <a:gd name="T99" fmla="*/ 166 h 2239"/>
              <a:gd name="T100" fmla="*/ 1945 w 2095"/>
              <a:gd name="T101" fmla="*/ 2 h 2239"/>
              <a:gd name="T102" fmla="*/ 1875 w 2095"/>
              <a:gd name="T103" fmla="*/ 183 h 2239"/>
              <a:gd name="T104" fmla="*/ 1597 w 2095"/>
              <a:gd name="T105" fmla="*/ 168 h 2239"/>
              <a:gd name="T106" fmla="*/ 1397 w 2095"/>
              <a:gd name="T107" fmla="*/ 88 h 2239"/>
              <a:gd name="T108" fmla="*/ 1239 w 2095"/>
              <a:gd name="T109" fmla="*/ 130 h 2239"/>
              <a:gd name="T110" fmla="*/ 988 w 2095"/>
              <a:gd name="T111" fmla="*/ 175 h 2239"/>
              <a:gd name="T112" fmla="*/ 805 w 2095"/>
              <a:gd name="T113" fmla="*/ 253 h 2239"/>
              <a:gd name="T114" fmla="*/ 534 w 2095"/>
              <a:gd name="T115" fmla="*/ 339 h 2239"/>
              <a:gd name="T116" fmla="*/ 280 w 2095"/>
              <a:gd name="T117" fmla="*/ 377 h 2239"/>
              <a:gd name="T118" fmla="*/ 251 w 2095"/>
              <a:gd name="T119" fmla="*/ 565 h 2239"/>
              <a:gd name="T120" fmla="*/ 123 w 2095"/>
              <a:gd name="T121" fmla="*/ 710 h 2239"/>
              <a:gd name="T122" fmla="*/ 83 w 2095"/>
              <a:gd name="T123" fmla="*/ 815 h 2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95" h="2239">
                <a:moveTo>
                  <a:pt x="1" y="898"/>
                </a:moveTo>
                <a:lnTo>
                  <a:pt x="0" y="909"/>
                </a:lnTo>
                <a:lnTo>
                  <a:pt x="0" y="921"/>
                </a:lnTo>
                <a:lnTo>
                  <a:pt x="0" y="926"/>
                </a:lnTo>
                <a:lnTo>
                  <a:pt x="2" y="932"/>
                </a:lnTo>
                <a:lnTo>
                  <a:pt x="6" y="939"/>
                </a:lnTo>
                <a:lnTo>
                  <a:pt x="12" y="944"/>
                </a:lnTo>
                <a:lnTo>
                  <a:pt x="18" y="952"/>
                </a:lnTo>
                <a:lnTo>
                  <a:pt x="23" y="958"/>
                </a:lnTo>
                <a:lnTo>
                  <a:pt x="25" y="964"/>
                </a:lnTo>
                <a:lnTo>
                  <a:pt x="26" y="968"/>
                </a:lnTo>
                <a:lnTo>
                  <a:pt x="26" y="973"/>
                </a:lnTo>
                <a:lnTo>
                  <a:pt x="27" y="979"/>
                </a:lnTo>
                <a:lnTo>
                  <a:pt x="29" y="985"/>
                </a:lnTo>
                <a:lnTo>
                  <a:pt x="33" y="995"/>
                </a:lnTo>
                <a:lnTo>
                  <a:pt x="38" y="1007"/>
                </a:lnTo>
                <a:lnTo>
                  <a:pt x="41" y="1023"/>
                </a:lnTo>
                <a:lnTo>
                  <a:pt x="43" y="1030"/>
                </a:lnTo>
                <a:lnTo>
                  <a:pt x="47" y="1036"/>
                </a:lnTo>
                <a:lnTo>
                  <a:pt x="49" y="1038"/>
                </a:lnTo>
                <a:lnTo>
                  <a:pt x="51" y="1039"/>
                </a:lnTo>
                <a:lnTo>
                  <a:pt x="54" y="1040"/>
                </a:lnTo>
                <a:lnTo>
                  <a:pt x="57" y="1041"/>
                </a:lnTo>
                <a:lnTo>
                  <a:pt x="64" y="1041"/>
                </a:lnTo>
                <a:lnTo>
                  <a:pt x="70" y="1043"/>
                </a:lnTo>
                <a:lnTo>
                  <a:pt x="75" y="1045"/>
                </a:lnTo>
                <a:lnTo>
                  <a:pt x="80" y="1048"/>
                </a:lnTo>
                <a:lnTo>
                  <a:pt x="88" y="1054"/>
                </a:lnTo>
                <a:lnTo>
                  <a:pt x="95" y="1062"/>
                </a:lnTo>
                <a:lnTo>
                  <a:pt x="99" y="1071"/>
                </a:lnTo>
                <a:lnTo>
                  <a:pt x="105" y="1081"/>
                </a:lnTo>
                <a:lnTo>
                  <a:pt x="112" y="1090"/>
                </a:lnTo>
                <a:lnTo>
                  <a:pt x="119" y="1098"/>
                </a:lnTo>
                <a:lnTo>
                  <a:pt x="132" y="1110"/>
                </a:lnTo>
                <a:lnTo>
                  <a:pt x="148" y="1122"/>
                </a:lnTo>
                <a:lnTo>
                  <a:pt x="155" y="1128"/>
                </a:lnTo>
                <a:lnTo>
                  <a:pt x="162" y="1135"/>
                </a:lnTo>
                <a:lnTo>
                  <a:pt x="166" y="1141"/>
                </a:lnTo>
                <a:lnTo>
                  <a:pt x="169" y="1148"/>
                </a:lnTo>
                <a:lnTo>
                  <a:pt x="177" y="1164"/>
                </a:lnTo>
                <a:lnTo>
                  <a:pt x="189" y="1181"/>
                </a:lnTo>
                <a:lnTo>
                  <a:pt x="193" y="1190"/>
                </a:lnTo>
                <a:lnTo>
                  <a:pt x="197" y="1199"/>
                </a:lnTo>
                <a:lnTo>
                  <a:pt x="198" y="1204"/>
                </a:lnTo>
                <a:lnTo>
                  <a:pt x="199" y="1209"/>
                </a:lnTo>
                <a:lnTo>
                  <a:pt x="199" y="1213"/>
                </a:lnTo>
                <a:lnTo>
                  <a:pt x="198" y="1218"/>
                </a:lnTo>
                <a:lnTo>
                  <a:pt x="196" y="1221"/>
                </a:lnTo>
                <a:lnTo>
                  <a:pt x="193" y="1222"/>
                </a:lnTo>
                <a:lnTo>
                  <a:pt x="189" y="1224"/>
                </a:lnTo>
                <a:lnTo>
                  <a:pt x="183" y="1227"/>
                </a:lnTo>
                <a:lnTo>
                  <a:pt x="177" y="1229"/>
                </a:lnTo>
                <a:lnTo>
                  <a:pt x="172" y="1232"/>
                </a:lnTo>
                <a:lnTo>
                  <a:pt x="166" y="1235"/>
                </a:lnTo>
                <a:lnTo>
                  <a:pt x="163" y="1239"/>
                </a:lnTo>
                <a:lnTo>
                  <a:pt x="157" y="1245"/>
                </a:lnTo>
                <a:lnTo>
                  <a:pt x="152" y="1252"/>
                </a:lnTo>
                <a:lnTo>
                  <a:pt x="148" y="1259"/>
                </a:lnTo>
                <a:lnTo>
                  <a:pt x="144" y="1267"/>
                </a:lnTo>
                <a:lnTo>
                  <a:pt x="141" y="1276"/>
                </a:lnTo>
                <a:lnTo>
                  <a:pt x="139" y="1284"/>
                </a:lnTo>
                <a:lnTo>
                  <a:pt x="138" y="1292"/>
                </a:lnTo>
                <a:lnTo>
                  <a:pt x="137" y="1301"/>
                </a:lnTo>
                <a:lnTo>
                  <a:pt x="137" y="1308"/>
                </a:lnTo>
                <a:lnTo>
                  <a:pt x="139" y="1316"/>
                </a:lnTo>
                <a:lnTo>
                  <a:pt x="141" y="1322"/>
                </a:lnTo>
                <a:lnTo>
                  <a:pt x="146" y="1328"/>
                </a:lnTo>
                <a:lnTo>
                  <a:pt x="151" y="1333"/>
                </a:lnTo>
                <a:lnTo>
                  <a:pt x="159" y="1336"/>
                </a:lnTo>
                <a:lnTo>
                  <a:pt x="168" y="1338"/>
                </a:lnTo>
                <a:lnTo>
                  <a:pt x="179" y="1339"/>
                </a:lnTo>
                <a:lnTo>
                  <a:pt x="180" y="1339"/>
                </a:lnTo>
                <a:lnTo>
                  <a:pt x="182" y="1339"/>
                </a:lnTo>
                <a:lnTo>
                  <a:pt x="185" y="1329"/>
                </a:lnTo>
                <a:lnTo>
                  <a:pt x="189" y="1317"/>
                </a:lnTo>
                <a:lnTo>
                  <a:pt x="194" y="1303"/>
                </a:lnTo>
                <a:lnTo>
                  <a:pt x="201" y="1291"/>
                </a:lnTo>
                <a:lnTo>
                  <a:pt x="205" y="1285"/>
                </a:lnTo>
                <a:lnTo>
                  <a:pt x="209" y="1280"/>
                </a:lnTo>
                <a:lnTo>
                  <a:pt x="214" y="1276"/>
                </a:lnTo>
                <a:lnTo>
                  <a:pt x="218" y="1272"/>
                </a:lnTo>
                <a:lnTo>
                  <a:pt x="223" y="1269"/>
                </a:lnTo>
                <a:lnTo>
                  <a:pt x="229" y="1268"/>
                </a:lnTo>
                <a:lnTo>
                  <a:pt x="234" y="1268"/>
                </a:lnTo>
                <a:lnTo>
                  <a:pt x="241" y="1268"/>
                </a:lnTo>
                <a:lnTo>
                  <a:pt x="241" y="1283"/>
                </a:lnTo>
                <a:lnTo>
                  <a:pt x="241" y="1298"/>
                </a:lnTo>
                <a:lnTo>
                  <a:pt x="242" y="1306"/>
                </a:lnTo>
                <a:lnTo>
                  <a:pt x="244" y="1312"/>
                </a:lnTo>
                <a:lnTo>
                  <a:pt x="246" y="1314"/>
                </a:lnTo>
                <a:lnTo>
                  <a:pt x="247" y="1316"/>
                </a:lnTo>
                <a:lnTo>
                  <a:pt x="249" y="1317"/>
                </a:lnTo>
                <a:lnTo>
                  <a:pt x="251" y="1316"/>
                </a:lnTo>
                <a:lnTo>
                  <a:pt x="258" y="1316"/>
                </a:lnTo>
                <a:lnTo>
                  <a:pt x="265" y="1317"/>
                </a:lnTo>
                <a:lnTo>
                  <a:pt x="269" y="1320"/>
                </a:lnTo>
                <a:lnTo>
                  <a:pt x="275" y="1325"/>
                </a:lnTo>
                <a:lnTo>
                  <a:pt x="280" y="1330"/>
                </a:lnTo>
                <a:lnTo>
                  <a:pt x="283" y="1336"/>
                </a:lnTo>
                <a:lnTo>
                  <a:pt x="287" y="1344"/>
                </a:lnTo>
                <a:lnTo>
                  <a:pt x="289" y="1352"/>
                </a:lnTo>
                <a:lnTo>
                  <a:pt x="298" y="1387"/>
                </a:lnTo>
                <a:lnTo>
                  <a:pt x="304" y="1416"/>
                </a:lnTo>
                <a:lnTo>
                  <a:pt x="307" y="1432"/>
                </a:lnTo>
                <a:lnTo>
                  <a:pt x="309" y="1444"/>
                </a:lnTo>
                <a:lnTo>
                  <a:pt x="310" y="1449"/>
                </a:lnTo>
                <a:lnTo>
                  <a:pt x="312" y="1452"/>
                </a:lnTo>
                <a:lnTo>
                  <a:pt x="314" y="1456"/>
                </a:lnTo>
                <a:lnTo>
                  <a:pt x="316" y="1458"/>
                </a:lnTo>
                <a:lnTo>
                  <a:pt x="318" y="1459"/>
                </a:lnTo>
                <a:lnTo>
                  <a:pt x="321" y="1459"/>
                </a:lnTo>
                <a:lnTo>
                  <a:pt x="325" y="1458"/>
                </a:lnTo>
                <a:lnTo>
                  <a:pt x="330" y="1457"/>
                </a:lnTo>
                <a:lnTo>
                  <a:pt x="342" y="1451"/>
                </a:lnTo>
                <a:lnTo>
                  <a:pt x="359" y="1443"/>
                </a:lnTo>
                <a:lnTo>
                  <a:pt x="373" y="1436"/>
                </a:lnTo>
                <a:lnTo>
                  <a:pt x="383" y="1434"/>
                </a:lnTo>
                <a:lnTo>
                  <a:pt x="389" y="1434"/>
                </a:lnTo>
                <a:lnTo>
                  <a:pt x="392" y="1434"/>
                </a:lnTo>
                <a:lnTo>
                  <a:pt x="397" y="1435"/>
                </a:lnTo>
                <a:lnTo>
                  <a:pt x="400" y="1436"/>
                </a:lnTo>
                <a:lnTo>
                  <a:pt x="415" y="1445"/>
                </a:lnTo>
                <a:lnTo>
                  <a:pt x="434" y="1457"/>
                </a:lnTo>
                <a:lnTo>
                  <a:pt x="438" y="1458"/>
                </a:lnTo>
                <a:lnTo>
                  <a:pt x="443" y="1459"/>
                </a:lnTo>
                <a:lnTo>
                  <a:pt x="449" y="1459"/>
                </a:lnTo>
                <a:lnTo>
                  <a:pt x="456" y="1458"/>
                </a:lnTo>
                <a:lnTo>
                  <a:pt x="471" y="1456"/>
                </a:lnTo>
                <a:lnTo>
                  <a:pt x="487" y="1452"/>
                </a:lnTo>
                <a:lnTo>
                  <a:pt x="518" y="1443"/>
                </a:lnTo>
                <a:lnTo>
                  <a:pt x="541" y="1435"/>
                </a:lnTo>
                <a:lnTo>
                  <a:pt x="559" y="1429"/>
                </a:lnTo>
                <a:lnTo>
                  <a:pt x="579" y="1424"/>
                </a:lnTo>
                <a:lnTo>
                  <a:pt x="588" y="1421"/>
                </a:lnTo>
                <a:lnTo>
                  <a:pt x="598" y="1420"/>
                </a:lnTo>
                <a:lnTo>
                  <a:pt x="607" y="1419"/>
                </a:lnTo>
                <a:lnTo>
                  <a:pt x="617" y="1420"/>
                </a:lnTo>
                <a:lnTo>
                  <a:pt x="624" y="1421"/>
                </a:lnTo>
                <a:lnTo>
                  <a:pt x="631" y="1425"/>
                </a:lnTo>
                <a:lnTo>
                  <a:pt x="639" y="1428"/>
                </a:lnTo>
                <a:lnTo>
                  <a:pt x="646" y="1432"/>
                </a:lnTo>
                <a:lnTo>
                  <a:pt x="652" y="1436"/>
                </a:lnTo>
                <a:lnTo>
                  <a:pt x="660" y="1439"/>
                </a:lnTo>
                <a:lnTo>
                  <a:pt x="667" y="1441"/>
                </a:lnTo>
                <a:lnTo>
                  <a:pt x="674" y="1442"/>
                </a:lnTo>
                <a:lnTo>
                  <a:pt x="680" y="1441"/>
                </a:lnTo>
                <a:lnTo>
                  <a:pt x="686" y="1440"/>
                </a:lnTo>
                <a:lnTo>
                  <a:pt x="693" y="1440"/>
                </a:lnTo>
                <a:lnTo>
                  <a:pt x="700" y="1441"/>
                </a:lnTo>
                <a:lnTo>
                  <a:pt x="714" y="1441"/>
                </a:lnTo>
                <a:lnTo>
                  <a:pt x="727" y="1440"/>
                </a:lnTo>
                <a:lnTo>
                  <a:pt x="731" y="1437"/>
                </a:lnTo>
                <a:lnTo>
                  <a:pt x="733" y="1435"/>
                </a:lnTo>
                <a:lnTo>
                  <a:pt x="735" y="1431"/>
                </a:lnTo>
                <a:lnTo>
                  <a:pt x="736" y="1426"/>
                </a:lnTo>
                <a:lnTo>
                  <a:pt x="739" y="1416"/>
                </a:lnTo>
                <a:lnTo>
                  <a:pt x="743" y="1408"/>
                </a:lnTo>
                <a:lnTo>
                  <a:pt x="746" y="1408"/>
                </a:lnTo>
                <a:lnTo>
                  <a:pt x="749" y="1411"/>
                </a:lnTo>
                <a:lnTo>
                  <a:pt x="754" y="1416"/>
                </a:lnTo>
                <a:lnTo>
                  <a:pt x="759" y="1421"/>
                </a:lnTo>
                <a:lnTo>
                  <a:pt x="765" y="1428"/>
                </a:lnTo>
                <a:lnTo>
                  <a:pt x="769" y="1434"/>
                </a:lnTo>
                <a:lnTo>
                  <a:pt x="773" y="1440"/>
                </a:lnTo>
                <a:lnTo>
                  <a:pt x="774" y="1443"/>
                </a:lnTo>
                <a:lnTo>
                  <a:pt x="776" y="1451"/>
                </a:lnTo>
                <a:lnTo>
                  <a:pt x="777" y="1456"/>
                </a:lnTo>
                <a:lnTo>
                  <a:pt x="780" y="1457"/>
                </a:lnTo>
                <a:lnTo>
                  <a:pt x="782" y="1458"/>
                </a:lnTo>
                <a:lnTo>
                  <a:pt x="789" y="1453"/>
                </a:lnTo>
                <a:lnTo>
                  <a:pt x="796" y="1448"/>
                </a:lnTo>
                <a:lnTo>
                  <a:pt x="800" y="1444"/>
                </a:lnTo>
                <a:lnTo>
                  <a:pt x="805" y="1442"/>
                </a:lnTo>
                <a:lnTo>
                  <a:pt x="809" y="1441"/>
                </a:lnTo>
                <a:lnTo>
                  <a:pt x="815" y="1440"/>
                </a:lnTo>
                <a:lnTo>
                  <a:pt x="821" y="1442"/>
                </a:lnTo>
                <a:lnTo>
                  <a:pt x="826" y="1445"/>
                </a:lnTo>
                <a:lnTo>
                  <a:pt x="833" y="1452"/>
                </a:lnTo>
                <a:lnTo>
                  <a:pt x="840" y="1461"/>
                </a:lnTo>
                <a:lnTo>
                  <a:pt x="848" y="1474"/>
                </a:lnTo>
                <a:lnTo>
                  <a:pt x="855" y="1481"/>
                </a:lnTo>
                <a:lnTo>
                  <a:pt x="860" y="1484"/>
                </a:lnTo>
                <a:lnTo>
                  <a:pt x="867" y="1486"/>
                </a:lnTo>
                <a:lnTo>
                  <a:pt x="873" y="1487"/>
                </a:lnTo>
                <a:lnTo>
                  <a:pt x="881" y="1489"/>
                </a:lnTo>
                <a:lnTo>
                  <a:pt x="891" y="1492"/>
                </a:lnTo>
                <a:lnTo>
                  <a:pt x="902" y="1498"/>
                </a:lnTo>
                <a:lnTo>
                  <a:pt x="909" y="1501"/>
                </a:lnTo>
                <a:lnTo>
                  <a:pt x="917" y="1505"/>
                </a:lnTo>
                <a:lnTo>
                  <a:pt x="925" y="1507"/>
                </a:lnTo>
                <a:lnTo>
                  <a:pt x="933" y="1509"/>
                </a:lnTo>
                <a:lnTo>
                  <a:pt x="950" y="1511"/>
                </a:lnTo>
                <a:lnTo>
                  <a:pt x="967" y="1513"/>
                </a:lnTo>
                <a:lnTo>
                  <a:pt x="972" y="1514"/>
                </a:lnTo>
                <a:lnTo>
                  <a:pt x="975" y="1515"/>
                </a:lnTo>
                <a:lnTo>
                  <a:pt x="979" y="1517"/>
                </a:lnTo>
                <a:lnTo>
                  <a:pt x="981" y="1519"/>
                </a:lnTo>
                <a:lnTo>
                  <a:pt x="982" y="1523"/>
                </a:lnTo>
                <a:lnTo>
                  <a:pt x="983" y="1525"/>
                </a:lnTo>
                <a:lnTo>
                  <a:pt x="983" y="1528"/>
                </a:lnTo>
                <a:lnTo>
                  <a:pt x="982" y="1532"/>
                </a:lnTo>
                <a:lnTo>
                  <a:pt x="981" y="1535"/>
                </a:lnTo>
                <a:lnTo>
                  <a:pt x="979" y="1539"/>
                </a:lnTo>
                <a:lnTo>
                  <a:pt x="975" y="1541"/>
                </a:lnTo>
                <a:lnTo>
                  <a:pt x="972" y="1543"/>
                </a:lnTo>
                <a:lnTo>
                  <a:pt x="967" y="1546"/>
                </a:lnTo>
                <a:lnTo>
                  <a:pt x="961" y="1546"/>
                </a:lnTo>
                <a:lnTo>
                  <a:pt x="955" y="1546"/>
                </a:lnTo>
                <a:lnTo>
                  <a:pt x="948" y="1546"/>
                </a:lnTo>
                <a:lnTo>
                  <a:pt x="942" y="1546"/>
                </a:lnTo>
                <a:lnTo>
                  <a:pt x="934" y="1546"/>
                </a:lnTo>
                <a:lnTo>
                  <a:pt x="923" y="1548"/>
                </a:lnTo>
                <a:lnTo>
                  <a:pt x="911" y="1551"/>
                </a:lnTo>
                <a:lnTo>
                  <a:pt x="900" y="1554"/>
                </a:lnTo>
                <a:lnTo>
                  <a:pt x="891" y="1557"/>
                </a:lnTo>
                <a:lnTo>
                  <a:pt x="884" y="1560"/>
                </a:lnTo>
                <a:lnTo>
                  <a:pt x="881" y="1564"/>
                </a:lnTo>
                <a:lnTo>
                  <a:pt x="886" y="1566"/>
                </a:lnTo>
                <a:lnTo>
                  <a:pt x="893" y="1569"/>
                </a:lnTo>
                <a:lnTo>
                  <a:pt x="900" y="1575"/>
                </a:lnTo>
                <a:lnTo>
                  <a:pt x="907" y="1581"/>
                </a:lnTo>
                <a:lnTo>
                  <a:pt x="909" y="1583"/>
                </a:lnTo>
                <a:lnTo>
                  <a:pt x="911" y="1587"/>
                </a:lnTo>
                <a:lnTo>
                  <a:pt x="913" y="1589"/>
                </a:lnTo>
                <a:lnTo>
                  <a:pt x="914" y="1591"/>
                </a:lnTo>
                <a:lnTo>
                  <a:pt x="913" y="1593"/>
                </a:lnTo>
                <a:lnTo>
                  <a:pt x="910" y="1596"/>
                </a:lnTo>
                <a:lnTo>
                  <a:pt x="907" y="1597"/>
                </a:lnTo>
                <a:lnTo>
                  <a:pt x="902" y="1598"/>
                </a:lnTo>
                <a:lnTo>
                  <a:pt x="891" y="1599"/>
                </a:lnTo>
                <a:lnTo>
                  <a:pt x="882" y="1599"/>
                </a:lnTo>
                <a:lnTo>
                  <a:pt x="874" y="1597"/>
                </a:lnTo>
                <a:lnTo>
                  <a:pt x="866" y="1593"/>
                </a:lnTo>
                <a:lnTo>
                  <a:pt x="860" y="1588"/>
                </a:lnTo>
                <a:lnTo>
                  <a:pt x="854" y="1582"/>
                </a:lnTo>
                <a:lnTo>
                  <a:pt x="848" y="1575"/>
                </a:lnTo>
                <a:lnTo>
                  <a:pt x="842" y="1566"/>
                </a:lnTo>
                <a:lnTo>
                  <a:pt x="836" y="1560"/>
                </a:lnTo>
                <a:lnTo>
                  <a:pt x="831" y="1555"/>
                </a:lnTo>
                <a:lnTo>
                  <a:pt x="824" y="1550"/>
                </a:lnTo>
                <a:lnTo>
                  <a:pt x="817" y="1546"/>
                </a:lnTo>
                <a:lnTo>
                  <a:pt x="800" y="1538"/>
                </a:lnTo>
                <a:lnTo>
                  <a:pt x="782" y="1531"/>
                </a:lnTo>
                <a:lnTo>
                  <a:pt x="743" y="1519"/>
                </a:lnTo>
                <a:lnTo>
                  <a:pt x="709" y="1508"/>
                </a:lnTo>
                <a:lnTo>
                  <a:pt x="680" y="1493"/>
                </a:lnTo>
                <a:lnTo>
                  <a:pt x="641" y="1470"/>
                </a:lnTo>
                <a:lnTo>
                  <a:pt x="621" y="1459"/>
                </a:lnTo>
                <a:lnTo>
                  <a:pt x="602" y="1451"/>
                </a:lnTo>
                <a:lnTo>
                  <a:pt x="593" y="1448"/>
                </a:lnTo>
                <a:lnTo>
                  <a:pt x="586" y="1445"/>
                </a:lnTo>
                <a:lnTo>
                  <a:pt x="580" y="1444"/>
                </a:lnTo>
                <a:lnTo>
                  <a:pt x="575" y="1444"/>
                </a:lnTo>
                <a:lnTo>
                  <a:pt x="559" y="1448"/>
                </a:lnTo>
                <a:lnTo>
                  <a:pt x="546" y="1450"/>
                </a:lnTo>
                <a:lnTo>
                  <a:pt x="540" y="1452"/>
                </a:lnTo>
                <a:lnTo>
                  <a:pt x="534" y="1456"/>
                </a:lnTo>
                <a:lnTo>
                  <a:pt x="527" y="1461"/>
                </a:lnTo>
                <a:lnTo>
                  <a:pt x="522" y="1468"/>
                </a:lnTo>
                <a:lnTo>
                  <a:pt x="514" y="1481"/>
                </a:lnTo>
                <a:lnTo>
                  <a:pt x="507" y="1491"/>
                </a:lnTo>
                <a:lnTo>
                  <a:pt x="499" y="1499"/>
                </a:lnTo>
                <a:lnTo>
                  <a:pt x="491" y="1505"/>
                </a:lnTo>
                <a:lnTo>
                  <a:pt x="483" y="1509"/>
                </a:lnTo>
                <a:lnTo>
                  <a:pt x="473" y="1511"/>
                </a:lnTo>
                <a:lnTo>
                  <a:pt x="460" y="1513"/>
                </a:lnTo>
                <a:lnTo>
                  <a:pt x="444" y="1513"/>
                </a:lnTo>
                <a:lnTo>
                  <a:pt x="431" y="1506"/>
                </a:lnTo>
                <a:lnTo>
                  <a:pt x="416" y="1494"/>
                </a:lnTo>
                <a:lnTo>
                  <a:pt x="412" y="1492"/>
                </a:lnTo>
                <a:lnTo>
                  <a:pt x="408" y="1491"/>
                </a:lnTo>
                <a:lnTo>
                  <a:pt x="406" y="1490"/>
                </a:lnTo>
                <a:lnTo>
                  <a:pt x="402" y="1490"/>
                </a:lnTo>
                <a:lnTo>
                  <a:pt x="400" y="1491"/>
                </a:lnTo>
                <a:lnTo>
                  <a:pt x="399" y="1493"/>
                </a:lnTo>
                <a:lnTo>
                  <a:pt x="398" y="1498"/>
                </a:lnTo>
                <a:lnTo>
                  <a:pt x="397" y="1502"/>
                </a:lnTo>
                <a:lnTo>
                  <a:pt x="397" y="1517"/>
                </a:lnTo>
                <a:lnTo>
                  <a:pt x="394" y="1531"/>
                </a:lnTo>
                <a:lnTo>
                  <a:pt x="391" y="1544"/>
                </a:lnTo>
                <a:lnTo>
                  <a:pt x="385" y="1558"/>
                </a:lnTo>
                <a:lnTo>
                  <a:pt x="379" y="1571"/>
                </a:lnTo>
                <a:lnTo>
                  <a:pt x="371" y="1581"/>
                </a:lnTo>
                <a:lnTo>
                  <a:pt x="366" y="1587"/>
                </a:lnTo>
                <a:lnTo>
                  <a:pt x="360" y="1591"/>
                </a:lnTo>
                <a:lnTo>
                  <a:pt x="355" y="1594"/>
                </a:lnTo>
                <a:lnTo>
                  <a:pt x="349" y="1598"/>
                </a:lnTo>
                <a:lnTo>
                  <a:pt x="342" y="1599"/>
                </a:lnTo>
                <a:lnTo>
                  <a:pt x="334" y="1599"/>
                </a:lnTo>
                <a:lnTo>
                  <a:pt x="331" y="1598"/>
                </a:lnTo>
                <a:lnTo>
                  <a:pt x="327" y="1599"/>
                </a:lnTo>
                <a:lnTo>
                  <a:pt x="324" y="1600"/>
                </a:lnTo>
                <a:lnTo>
                  <a:pt x="322" y="1602"/>
                </a:lnTo>
                <a:lnTo>
                  <a:pt x="321" y="1615"/>
                </a:lnTo>
                <a:lnTo>
                  <a:pt x="317" y="1629"/>
                </a:lnTo>
                <a:lnTo>
                  <a:pt x="315" y="1632"/>
                </a:lnTo>
                <a:lnTo>
                  <a:pt x="315" y="1635"/>
                </a:lnTo>
                <a:lnTo>
                  <a:pt x="316" y="1639"/>
                </a:lnTo>
                <a:lnTo>
                  <a:pt x="317" y="1641"/>
                </a:lnTo>
                <a:lnTo>
                  <a:pt x="324" y="1646"/>
                </a:lnTo>
                <a:lnTo>
                  <a:pt x="332" y="1650"/>
                </a:lnTo>
                <a:lnTo>
                  <a:pt x="351" y="1658"/>
                </a:lnTo>
                <a:lnTo>
                  <a:pt x="367" y="1665"/>
                </a:lnTo>
                <a:lnTo>
                  <a:pt x="371" y="1668"/>
                </a:lnTo>
                <a:lnTo>
                  <a:pt x="373" y="1673"/>
                </a:lnTo>
                <a:lnTo>
                  <a:pt x="374" y="1678"/>
                </a:lnTo>
                <a:lnTo>
                  <a:pt x="375" y="1683"/>
                </a:lnTo>
                <a:lnTo>
                  <a:pt x="376" y="1694"/>
                </a:lnTo>
                <a:lnTo>
                  <a:pt x="375" y="1704"/>
                </a:lnTo>
                <a:lnTo>
                  <a:pt x="375" y="1707"/>
                </a:lnTo>
                <a:lnTo>
                  <a:pt x="376" y="1711"/>
                </a:lnTo>
                <a:lnTo>
                  <a:pt x="379" y="1714"/>
                </a:lnTo>
                <a:lnTo>
                  <a:pt x="382" y="1716"/>
                </a:lnTo>
                <a:lnTo>
                  <a:pt x="389" y="1722"/>
                </a:lnTo>
                <a:lnTo>
                  <a:pt x="398" y="1728"/>
                </a:lnTo>
                <a:lnTo>
                  <a:pt x="408" y="1733"/>
                </a:lnTo>
                <a:lnTo>
                  <a:pt x="418" y="1739"/>
                </a:lnTo>
                <a:lnTo>
                  <a:pt x="426" y="1745"/>
                </a:lnTo>
                <a:lnTo>
                  <a:pt x="434" y="1750"/>
                </a:lnTo>
                <a:lnTo>
                  <a:pt x="450" y="1766"/>
                </a:lnTo>
                <a:lnTo>
                  <a:pt x="467" y="1785"/>
                </a:lnTo>
                <a:lnTo>
                  <a:pt x="475" y="1794"/>
                </a:lnTo>
                <a:lnTo>
                  <a:pt x="482" y="1804"/>
                </a:lnTo>
                <a:lnTo>
                  <a:pt x="484" y="1809"/>
                </a:lnTo>
                <a:lnTo>
                  <a:pt x="487" y="1814"/>
                </a:lnTo>
                <a:lnTo>
                  <a:pt x="488" y="1819"/>
                </a:lnTo>
                <a:lnTo>
                  <a:pt x="489" y="1824"/>
                </a:lnTo>
                <a:lnTo>
                  <a:pt x="492" y="1837"/>
                </a:lnTo>
                <a:lnTo>
                  <a:pt x="496" y="1848"/>
                </a:lnTo>
                <a:lnTo>
                  <a:pt x="496" y="1857"/>
                </a:lnTo>
                <a:lnTo>
                  <a:pt x="496" y="1864"/>
                </a:lnTo>
                <a:lnTo>
                  <a:pt x="494" y="1870"/>
                </a:lnTo>
                <a:lnTo>
                  <a:pt x="492" y="1875"/>
                </a:lnTo>
                <a:lnTo>
                  <a:pt x="490" y="1878"/>
                </a:lnTo>
                <a:lnTo>
                  <a:pt x="487" y="1880"/>
                </a:lnTo>
                <a:lnTo>
                  <a:pt x="479" y="1885"/>
                </a:lnTo>
                <a:lnTo>
                  <a:pt x="472" y="1889"/>
                </a:lnTo>
                <a:lnTo>
                  <a:pt x="468" y="1893"/>
                </a:lnTo>
                <a:lnTo>
                  <a:pt x="466" y="1896"/>
                </a:lnTo>
                <a:lnTo>
                  <a:pt x="464" y="1902"/>
                </a:lnTo>
                <a:lnTo>
                  <a:pt x="463" y="1908"/>
                </a:lnTo>
                <a:lnTo>
                  <a:pt x="464" y="1921"/>
                </a:lnTo>
                <a:lnTo>
                  <a:pt x="467" y="1941"/>
                </a:lnTo>
                <a:lnTo>
                  <a:pt x="472" y="1963"/>
                </a:lnTo>
                <a:lnTo>
                  <a:pt x="477" y="1988"/>
                </a:lnTo>
                <a:lnTo>
                  <a:pt x="485" y="2012"/>
                </a:lnTo>
                <a:lnTo>
                  <a:pt x="493" y="2034"/>
                </a:lnTo>
                <a:lnTo>
                  <a:pt x="498" y="2043"/>
                </a:lnTo>
                <a:lnTo>
                  <a:pt x="502" y="2050"/>
                </a:lnTo>
                <a:lnTo>
                  <a:pt x="506" y="2056"/>
                </a:lnTo>
                <a:lnTo>
                  <a:pt x="510" y="2059"/>
                </a:lnTo>
                <a:lnTo>
                  <a:pt x="564" y="2092"/>
                </a:lnTo>
                <a:lnTo>
                  <a:pt x="575" y="2099"/>
                </a:lnTo>
                <a:lnTo>
                  <a:pt x="583" y="2101"/>
                </a:lnTo>
                <a:lnTo>
                  <a:pt x="584" y="2100"/>
                </a:lnTo>
                <a:lnTo>
                  <a:pt x="585" y="2099"/>
                </a:lnTo>
                <a:lnTo>
                  <a:pt x="586" y="2097"/>
                </a:lnTo>
                <a:lnTo>
                  <a:pt x="586" y="2093"/>
                </a:lnTo>
                <a:lnTo>
                  <a:pt x="583" y="2074"/>
                </a:lnTo>
                <a:lnTo>
                  <a:pt x="580" y="2045"/>
                </a:lnTo>
                <a:lnTo>
                  <a:pt x="580" y="2040"/>
                </a:lnTo>
                <a:lnTo>
                  <a:pt x="582" y="2034"/>
                </a:lnTo>
                <a:lnTo>
                  <a:pt x="584" y="2027"/>
                </a:lnTo>
                <a:lnTo>
                  <a:pt x="588" y="2020"/>
                </a:lnTo>
                <a:lnTo>
                  <a:pt x="596" y="2007"/>
                </a:lnTo>
                <a:lnTo>
                  <a:pt x="605" y="1995"/>
                </a:lnTo>
                <a:lnTo>
                  <a:pt x="609" y="1990"/>
                </a:lnTo>
                <a:lnTo>
                  <a:pt x="615" y="1986"/>
                </a:lnTo>
                <a:lnTo>
                  <a:pt x="619" y="1984"/>
                </a:lnTo>
                <a:lnTo>
                  <a:pt x="625" y="1982"/>
                </a:lnTo>
                <a:lnTo>
                  <a:pt x="630" y="1983"/>
                </a:lnTo>
                <a:lnTo>
                  <a:pt x="633" y="1985"/>
                </a:lnTo>
                <a:lnTo>
                  <a:pt x="636" y="1988"/>
                </a:lnTo>
                <a:lnTo>
                  <a:pt x="640" y="1995"/>
                </a:lnTo>
                <a:lnTo>
                  <a:pt x="641" y="2003"/>
                </a:lnTo>
                <a:lnTo>
                  <a:pt x="641" y="2013"/>
                </a:lnTo>
                <a:lnTo>
                  <a:pt x="641" y="2017"/>
                </a:lnTo>
                <a:lnTo>
                  <a:pt x="642" y="2020"/>
                </a:lnTo>
                <a:lnTo>
                  <a:pt x="644" y="2024"/>
                </a:lnTo>
                <a:lnTo>
                  <a:pt x="648" y="2025"/>
                </a:lnTo>
                <a:lnTo>
                  <a:pt x="656" y="2028"/>
                </a:lnTo>
                <a:lnTo>
                  <a:pt x="663" y="2032"/>
                </a:lnTo>
                <a:lnTo>
                  <a:pt x="669" y="2036"/>
                </a:lnTo>
                <a:lnTo>
                  <a:pt x="675" y="2041"/>
                </a:lnTo>
                <a:lnTo>
                  <a:pt x="681" y="2048"/>
                </a:lnTo>
                <a:lnTo>
                  <a:pt x="686" y="2054"/>
                </a:lnTo>
                <a:lnTo>
                  <a:pt x="691" y="2061"/>
                </a:lnTo>
                <a:lnTo>
                  <a:pt x="696" y="2069"/>
                </a:lnTo>
                <a:lnTo>
                  <a:pt x="704" y="2085"/>
                </a:lnTo>
                <a:lnTo>
                  <a:pt x="709" y="2103"/>
                </a:lnTo>
                <a:lnTo>
                  <a:pt x="714" y="2119"/>
                </a:lnTo>
                <a:lnTo>
                  <a:pt x="717" y="2135"/>
                </a:lnTo>
                <a:lnTo>
                  <a:pt x="718" y="2149"/>
                </a:lnTo>
                <a:lnTo>
                  <a:pt x="716" y="2165"/>
                </a:lnTo>
                <a:lnTo>
                  <a:pt x="716" y="2173"/>
                </a:lnTo>
                <a:lnTo>
                  <a:pt x="716" y="2180"/>
                </a:lnTo>
                <a:lnTo>
                  <a:pt x="717" y="2185"/>
                </a:lnTo>
                <a:lnTo>
                  <a:pt x="719" y="2189"/>
                </a:lnTo>
                <a:lnTo>
                  <a:pt x="726" y="2194"/>
                </a:lnTo>
                <a:lnTo>
                  <a:pt x="732" y="2201"/>
                </a:lnTo>
                <a:lnTo>
                  <a:pt x="736" y="2207"/>
                </a:lnTo>
                <a:lnTo>
                  <a:pt x="741" y="2214"/>
                </a:lnTo>
                <a:lnTo>
                  <a:pt x="750" y="2226"/>
                </a:lnTo>
                <a:lnTo>
                  <a:pt x="760" y="2239"/>
                </a:lnTo>
                <a:lnTo>
                  <a:pt x="763" y="2229"/>
                </a:lnTo>
                <a:lnTo>
                  <a:pt x="765" y="2218"/>
                </a:lnTo>
                <a:lnTo>
                  <a:pt x="766" y="2208"/>
                </a:lnTo>
                <a:lnTo>
                  <a:pt x="767" y="2198"/>
                </a:lnTo>
                <a:lnTo>
                  <a:pt x="769" y="2177"/>
                </a:lnTo>
                <a:lnTo>
                  <a:pt x="771" y="2156"/>
                </a:lnTo>
                <a:lnTo>
                  <a:pt x="773" y="2146"/>
                </a:lnTo>
                <a:lnTo>
                  <a:pt x="775" y="2135"/>
                </a:lnTo>
                <a:lnTo>
                  <a:pt x="777" y="2125"/>
                </a:lnTo>
                <a:lnTo>
                  <a:pt x="782" y="2116"/>
                </a:lnTo>
                <a:lnTo>
                  <a:pt x="786" y="2106"/>
                </a:lnTo>
                <a:lnTo>
                  <a:pt x="793" y="2097"/>
                </a:lnTo>
                <a:lnTo>
                  <a:pt x="801" y="2087"/>
                </a:lnTo>
                <a:lnTo>
                  <a:pt x="810" y="2078"/>
                </a:lnTo>
                <a:lnTo>
                  <a:pt x="817" y="2074"/>
                </a:lnTo>
                <a:lnTo>
                  <a:pt x="824" y="2072"/>
                </a:lnTo>
                <a:lnTo>
                  <a:pt x="830" y="2070"/>
                </a:lnTo>
                <a:lnTo>
                  <a:pt x="835" y="2072"/>
                </a:lnTo>
                <a:lnTo>
                  <a:pt x="842" y="2074"/>
                </a:lnTo>
                <a:lnTo>
                  <a:pt x="848" y="2078"/>
                </a:lnTo>
                <a:lnTo>
                  <a:pt x="852" y="2083"/>
                </a:lnTo>
                <a:lnTo>
                  <a:pt x="858" y="2089"/>
                </a:lnTo>
                <a:lnTo>
                  <a:pt x="879" y="2116"/>
                </a:lnTo>
                <a:lnTo>
                  <a:pt x="899" y="2141"/>
                </a:lnTo>
                <a:lnTo>
                  <a:pt x="902" y="2146"/>
                </a:lnTo>
                <a:lnTo>
                  <a:pt x="906" y="2151"/>
                </a:lnTo>
                <a:lnTo>
                  <a:pt x="907" y="2157"/>
                </a:lnTo>
                <a:lnTo>
                  <a:pt x="907" y="2163"/>
                </a:lnTo>
                <a:lnTo>
                  <a:pt x="905" y="2175"/>
                </a:lnTo>
                <a:lnTo>
                  <a:pt x="905" y="2188"/>
                </a:lnTo>
                <a:lnTo>
                  <a:pt x="905" y="2193"/>
                </a:lnTo>
                <a:lnTo>
                  <a:pt x="907" y="2196"/>
                </a:lnTo>
                <a:lnTo>
                  <a:pt x="909" y="2196"/>
                </a:lnTo>
                <a:lnTo>
                  <a:pt x="913" y="2193"/>
                </a:lnTo>
                <a:lnTo>
                  <a:pt x="917" y="2191"/>
                </a:lnTo>
                <a:lnTo>
                  <a:pt x="922" y="2189"/>
                </a:lnTo>
                <a:lnTo>
                  <a:pt x="924" y="2188"/>
                </a:lnTo>
                <a:lnTo>
                  <a:pt x="927" y="2188"/>
                </a:lnTo>
                <a:lnTo>
                  <a:pt x="930" y="2188"/>
                </a:lnTo>
                <a:lnTo>
                  <a:pt x="932" y="2190"/>
                </a:lnTo>
                <a:lnTo>
                  <a:pt x="942" y="2204"/>
                </a:lnTo>
                <a:lnTo>
                  <a:pt x="951" y="2214"/>
                </a:lnTo>
                <a:lnTo>
                  <a:pt x="973" y="2214"/>
                </a:lnTo>
                <a:lnTo>
                  <a:pt x="984" y="2212"/>
                </a:lnTo>
                <a:lnTo>
                  <a:pt x="986" y="2210"/>
                </a:lnTo>
                <a:lnTo>
                  <a:pt x="988" y="2209"/>
                </a:lnTo>
                <a:lnTo>
                  <a:pt x="988" y="2207"/>
                </a:lnTo>
                <a:lnTo>
                  <a:pt x="985" y="2205"/>
                </a:lnTo>
                <a:lnTo>
                  <a:pt x="979" y="2199"/>
                </a:lnTo>
                <a:lnTo>
                  <a:pt x="971" y="2190"/>
                </a:lnTo>
                <a:lnTo>
                  <a:pt x="966" y="2185"/>
                </a:lnTo>
                <a:lnTo>
                  <a:pt x="961" y="2179"/>
                </a:lnTo>
                <a:lnTo>
                  <a:pt x="957" y="2173"/>
                </a:lnTo>
                <a:lnTo>
                  <a:pt x="955" y="2165"/>
                </a:lnTo>
                <a:lnTo>
                  <a:pt x="950" y="2153"/>
                </a:lnTo>
                <a:lnTo>
                  <a:pt x="948" y="2144"/>
                </a:lnTo>
                <a:lnTo>
                  <a:pt x="948" y="2136"/>
                </a:lnTo>
                <a:lnTo>
                  <a:pt x="948" y="2130"/>
                </a:lnTo>
                <a:lnTo>
                  <a:pt x="949" y="2124"/>
                </a:lnTo>
                <a:lnTo>
                  <a:pt x="951" y="2119"/>
                </a:lnTo>
                <a:lnTo>
                  <a:pt x="955" y="2116"/>
                </a:lnTo>
                <a:lnTo>
                  <a:pt x="957" y="2111"/>
                </a:lnTo>
                <a:lnTo>
                  <a:pt x="959" y="2108"/>
                </a:lnTo>
                <a:lnTo>
                  <a:pt x="963" y="2105"/>
                </a:lnTo>
                <a:lnTo>
                  <a:pt x="965" y="2100"/>
                </a:lnTo>
                <a:lnTo>
                  <a:pt x="966" y="2094"/>
                </a:lnTo>
                <a:lnTo>
                  <a:pt x="966" y="2089"/>
                </a:lnTo>
                <a:lnTo>
                  <a:pt x="966" y="2082"/>
                </a:lnTo>
                <a:lnTo>
                  <a:pt x="964" y="2073"/>
                </a:lnTo>
                <a:lnTo>
                  <a:pt x="960" y="2062"/>
                </a:lnTo>
                <a:lnTo>
                  <a:pt x="891" y="1885"/>
                </a:lnTo>
                <a:lnTo>
                  <a:pt x="880" y="1862"/>
                </a:lnTo>
                <a:lnTo>
                  <a:pt x="868" y="1839"/>
                </a:lnTo>
                <a:lnTo>
                  <a:pt x="864" y="1828"/>
                </a:lnTo>
                <a:lnTo>
                  <a:pt x="858" y="1815"/>
                </a:lnTo>
                <a:lnTo>
                  <a:pt x="854" y="1803"/>
                </a:lnTo>
                <a:lnTo>
                  <a:pt x="850" y="1790"/>
                </a:lnTo>
                <a:lnTo>
                  <a:pt x="846" y="1772"/>
                </a:lnTo>
                <a:lnTo>
                  <a:pt x="846" y="1762"/>
                </a:lnTo>
                <a:lnTo>
                  <a:pt x="846" y="1758"/>
                </a:lnTo>
                <a:lnTo>
                  <a:pt x="847" y="1757"/>
                </a:lnTo>
                <a:lnTo>
                  <a:pt x="849" y="1757"/>
                </a:lnTo>
                <a:lnTo>
                  <a:pt x="851" y="1757"/>
                </a:lnTo>
                <a:lnTo>
                  <a:pt x="867" y="1768"/>
                </a:lnTo>
                <a:lnTo>
                  <a:pt x="889" y="1779"/>
                </a:lnTo>
                <a:lnTo>
                  <a:pt x="901" y="1783"/>
                </a:lnTo>
                <a:lnTo>
                  <a:pt x="913" y="1787"/>
                </a:lnTo>
                <a:lnTo>
                  <a:pt x="922" y="1791"/>
                </a:lnTo>
                <a:lnTo>
                  <a:pt x="929" y="1797"/>
                </a:lnTo>
                <a:lnTo>
                  <a:pt x="935" y="1803"/>
                </a:lnTo>
                <a:lnTo>
                  <a:pt x="941" y="1812"/>
                </a:lnTo>
                <a:lnTo>
                  <a:pt x="948" y="1823"/>
                </a:lnTo>
                <a:lnTo>
                  <a:pt x="956" y="1838"/>
                </a:lnTo>
                <a:lnTo>
                  <a:pt x="974" y="1877"/>
                </a:lnTo>
                <a:lnTo>
                  <a:pt x="975" y="1878"/>
                </a:lnTo>
                <a:lnTo>
                  <a:pt x="977" y="1879"/>
                </a:lnTo>
                <a:lnTo>
                  <a:pt x="980" y="1878"/>
                </a:lnTo>
                <a:lnTo>
                  <a:pt x="982" y="1877"/>
                </a:lnTo>
                <a:lnTo>
                  <a:pt x="986" y="1872"/>
                </a:lnTo>
                <a:lnTo>
                  <a:pt x="992" y="1865"/>
                </a:lnTo>
                <a:lnTo>
                  <a:pt x="1004" y="1852"/>
                </a:lnTo>
                <a:lnTo>
                  <a:pt x="1011" y="1843"/>
                </a:lnTo>
                <a:lnTo>
                  <a:pt x="1018" y="1834"/>
                </a:lnTo>
                <a:lnTo>
                  <a:pt x="1024" y="1827"/>
                </a:lnTo>
                <a:lnTo>
                  <a:pt x="1031" y="1822"/>
                </a:lnTo>
                <a:lnTo>
                  <a:pt x="1036" y="1820"/>
                </a:lnTo>
                <a:lnTo>
                  <a:pt x="1052" y="1820"/>
                </a:lnTo>
                <a:lnTo>
                  <a:pt x="1072" y="1820"/>
                </a:lnTo>
                <a:lnTo>
                  <a:pt x="1077" y="1820"/>
                </a:lnTo>
                <a:lnTo>
                  <a:pt x="1081" y="1819"/>
                </a:lnTo>
                <a:lnTo>
                  <a:pt x="1084" y="1818"/>
                </a:lnTo>
                <a:lnTo>
                  <a:pt x="1088" y="1815"/>
                </a:lnTo>
                <a:lnTo>
                  <a:pt x="1089" y="1813"/>
                </a:lnTo>
                <a:lnTo>
                  <a:pt x="1090" y="1811"/>
                </a:lnTo>
                <a:lnTo>
                  <a:pt x="1091" y="1807"/>
                </a:lnTo>
                <a:lnTo>
                  <a:pt x="1091" y="1804"/>
                </a:lnTo>
                <a:lnTo>
                  <a:pt x="1090" y="1788"/>
                </a:lnTo>
                <a:lnTo>
                  <a:pt x="1091" y="1771"/>
                </a:lnTo>
                <a:lnTo>
                  <a:pt x="1084" y="1771"/>
                </a:lnTo>
                <a:lnTo>
                  <a:pt x="1078" y="1770"/>
                </a:lnTo>
                <a:lnTo>
                  <a:pt x="1074" y="1768"/>
                </a:lnTo>
                <a:lnTo>
                  <a:pt x="1071" y="1765"/>
                </a:lnTo>
                <a:lnTo>
                  <a:pt x="1064" y="1760"/>
                </a:lnTo>
                <a:lnTo>
                  <a:pt x="1059" y="1754"/>
                </a:lnTo>
                <a:lnTo>
                  <a:pt x="1056" y="1749"/>
                </a:lnTo>
                <a:lnTo>
                  <a:pt x="1051" y="1747"/>
                </a:lnTo>
                <a:lnTo>
                  <a:pt x="1049" y="1747"/>
                </a:lnTo>
                <a:lnTo>
                  <a:pt x="1047" y="1748"/>
                </a:lnTo>
                <a:lnTo>
                  <a:pt x="1043" y="1750"/>
                </a:lnTo>
                <a:lnTo>
                  <a:pt x="1040" y="1754"/>
                </a:lnTo>
                <a:lnTo>
                  <a:pt x="1035" y="1757"/>
                </a:lnTo>
                <a:lnTo>
                  <a:pt x="1030" y="1760"/>
                </a:lnTo>
                <a:lnTo>
                  <a:pt x="1025" y="1761"/>
                </a:lnTo>
                <a:lnTo>
                  <a:pt x="1019" y="1761"/>
                </a:lnTo>
                <a:lnTo>
                  <a:pt x="1014" y="1760"/>
                </a:lnTo>
                <a:lnTo>
                  <a:pt x="1008" y="1758"/>
                </a:lnTo>
                <a:lnTo>
                  <a:pt x="1004" y="1756"/>
                </a:lnTo>
                <a:lnTo>
                  <a:pt x="998" y="1753"/>
                </a:lnTo>
                <a:lnTo>
                  <a:pt x="993" y="1749"/>
                </a:lnTo>
                <a:lnTo>
                  <a:pt x="989" y="1746"/>
                </a:lnTo>
                <a:lnTo>
                  <a:pt x="985" y="1741"/>
                </a:lnTo>
                <a:lnTo>
                  <a:pt x="982" y="1736"/>
                </a:lnTo>
                <a:lnTo>
                  <a:pt x="980" y="1730"/>
                </a:lnTo>
                <a:lnTo>
                  <a:pt x="979" y="1725"/>
                </a:lnTo>
                <a:lnTo>
                  <a:pt x="979" y="1720"/>
                </a:lnTo>
                <a:lnTo>
                  <a:pt x="979" y="1714"/>
                </a:lnTo>
                <a:lnTo>
                  <a:pt x="981" y="1697"/>
                </a:lnTo>
                <a:lnTo>
                  <a:pt x="981" y="1679"/>
                </a:lnTo>
                <a:lnTo>
                  <a:pt x="980" y="1670"/>
                </a:lnTo>
                <a:lnTo>
                  <a:pt x="976" y="1662"/>
                </a:lnTo>
                <a:lnTo>
                  <a:pt x="975" y="1658"/>
                </a:lnTo>
                <a:lnTo>
                  <a:pt x="972" y="1656"/>
                </a:lnTo>
                <a:lnTo>
                  <a:pt x="969" y="1654"/>
                </a:lnTo>
                <a:lnTo>
                  <a:pt x="966" y="1653"/>
                </a:lnTo>
                <a:lnTo>
                  <a:pt x="954" y="1648"/>
                </a:lnTo>
                <a:lnTo>
                  <a:pt x="941" y="1642"/>
                </a:lnTo>
                <a:lnTo>
                  <a:pt x="934" y="1638"/>
                </a:lnTo>
                <a:lnTo>
                  <a:pt x="930" y="1633"/>
                </a:lnTo>
                <a:lnTo>
                  <a:pt x="926" y="1628"/>
                </a:lnTo>
                <a:lnTo>
                  <a:pt x="925" y="1622"/>
                </a:lnTo>
                <a:lnTo>
                  <a:pt x="927" y="1621"/>
                </a:lnTo>
                <a:lnTo>
                  <a:pt x="932" y="1618"/>
                </a:lnTo>
                <a:lnTo>
                  <a:pt x="940" y="1617"/>
                </a:lnTo>
                <a:lnTo>
                  <a:pt x="950" y="1615"/>
                </a:lnTo>
                <a:lnTo>
                  <a:pt x="971" y="1612"/>
                </a:lnTo>
                <a:lnTo>
                  <a:pt x="986" y="1608"/>
                </a:lnTo>
                <a:lnTo>
                  <a:pt x="1001" y="1602"/>
                </a:lnTo>
                <a:lnTo>
                  <a:pt x="1021" y="1594"/>
                </a:lnTo>
                <a:lnTo>
                  <a:pt x="1030" y="1591"/>
                </a:lnTo>
                <a:lnTo>
                  <a:pt x="1039" y="1590"/>
                </a:lnTo>
                <a:lnTo>
                  <a:pt x="1043" y="1589"/>
                </a:lnTo>
                <a:lnTo>
                  <a:pt x="1047" y="1589"/>
                </a:lnTo>
                <a:lnTo>
                  <a:pt x="1050" y="1590"/>
                </a:lnTo>
                <a:lnTo>
                  <a:pt x="1053" y="1591"/>
                </a:lnTo>
                <a:lnTo>
                  <a:pt x="1058" y="1600"/>
                </a:lnTo>
                <a:lnTo>
                  <a:pt x="1063" y="1615"/>
                </a:lnTo>
                <a:lnTo>
                  <a:pt x="1066" y="1622"/>
                </a:lnTo>
                <a:lnTo>
                  <a:pt x="1069" y="1628"/>
                </a:lnTo>
                <a:lnTo>
                  <a:pt x="1071" y="1629"/>
                </a:lnTo>
                <a:lnTo>
                  <a:pt x="1073" y="1630"/>
                </a:lnTo>
                <a:lnTo>
                  <a:pt x="1074" y="1630"/>
                </a:lnTo>
                <a:lnTo>
                  <a:pt x="1075" y="1628"/>
                </a:lnTo>
                <a:lnTo>
                  <a:pt x="1091" y="1602"/>
                </a:lnTo>
                <a:lnTo>
                  <a:pt x="1096" y="1596"/>
                </a:lnTo>
                <a:lnTo>
                  <a:pt x="1099" y="1597"/>
                </a:lnTo>
                <a:lnTo>
                  <a:pt x="1106" y="1601"/>
                </a:lnTo>
                <a:lnTo>
                  <a:pt x="1118" y="1607"/>
                </a:lnTo>
                <a:lnTo>
                  <a:pt x="1138" y="1614"/>
                </a:lnTo>
                <a:lnTo>
                  <a:pt x="1142" y="1616"/>
                </a:lnTo>
                <a:lnTo>
                  <a:pt x="1146" y="1620"/>
                </a:lnTo>
                <a:lnTo>
                  <a:pt x="1149" y="1623"/>
                </a:lnTo>
                <a:lnTo>
                  <a:pt x="1151" y="1628"/>
                </a:lnTo>
                <a:lnTo>
                  <a:pt x="1155" y="1635"/>
                </a:lnTo>
                <a:lnTo>
                  <a:pt x="1158" y="1645"/>
                </a:lnTo>
                <a:lnTo>
                  <a:pt x="1159" y="1648"/>
                </a:lnTo>
                <a:lnTo>
                  <a:pt x="1161" y="1650"/>
                </a:lnTo>
                <a:lnTo>
                  <a:pt x="1165" y="1653"/>
                </a:lnTo>
                <a:lnTo>
                  <a:pt x="1168" y="1654"/>
                </a:lnTo>
                <a:lnTo>
                  <a:pt x="1175" y="1657"/>
                </a:lnTo>
                <a:lnTo>
                  <a:pt x="1184" y="1659"/>
                </a:lnTo>
                <a:lnTo>
                  <a:pt x="1192" y="1662"/>
                </a:lnTo>
                <a:lnTo>
                  <a:pt x="1200" y="1666"/>
                </a:lnTo>
                <a:lnTo>
                  <a:pt x="1203" y="1670"/>
                </a:lnTo>
                <a:lnTo>
                  <a:pt x="1207" y="1673"/>
                </a:lnTo>
                <a:lnTo>
                  <a:pt x="1209" y="1678"/>
                </a:lnTo>
                <a:lnTo>
                  <a:pt x="1211" y="1683"/>
                </a:lnTo>
                <a:lnTo>
                  <a:pt x="1215" y="1694"/>
                </a:lnTo>
                <a:lnTo>
                  <a:pt x="1219" y="1703"/>
                </a:lnTo>
                <a:lnTo>
                  <a:pt x="1224" y="1711"/>
                </a:lnTo>
                <a:lnTo>
                  <a:pt x="1230" y="1716"/>
                </a:lnTo>
                <a:lnTo>
                  <a:pt x="1234" y="1720"/>
                </a:lnTo>
                <a:lnTo>
                  <a:pt x="1240" y="1722"/>
                </a:lnTo>
                <a:lnTo>
                  <a:pt x="1246" y="1723"/>
                </a:lnTo>
                <a:lnTo>
                  <a:pt x="1251" y="1723"/>
                </a:lnTo>
                <a:lnTo>
                  <a:pt x="1256" y="1721"/>
                </a:lnTo>
                <a:lnTo>
                  <a:pt x="1260" y="1717"/>
                </a:lnTo>
                <a:lnTo>
                  <a:pt x="1264" y="1712"/>
                </a:lnTo>
                <a:lnTo>
                  <a:pt x="1266" y="1706"/>
                </a:lnTo>
                <a:lnTo>
                  <a:pt x="1268" y="1698"/>
                </a:lnTo>
                <a:lnTo>
                  <a:pt x="1268" y="1688"/>
                </a:lnTo>
                <a:lnTo>
                  <a:pt x="1267" y="1678"/>
                </a:lnTo>
                <a:lnTo>
                  <a:pt x="1264" y="1666"/>
                </a:lnTo>
                <a:lnTo>
                  <a:pt x="1256" y="1637"/>
                </a:lnTo>
                <a:lnTo>
                  <a:pt x="1248" y="1597"/>
                </a:lnTo>
                <a:lnTo>
                  <a:pt x="1246" y="1577"/>
                </a:lnTo>
                <a:lnTo>
                  <a:pt x="1244" y="1559"/>
                </a:lnTo>
                <a:lnTo>
                  <a:pt x="1246" y="1551"/>
                </a:lnTo>
                <a:lnTo>
                  <a:pt x="1247" y="1543"/>
                </a:lnTo>
                <a:lnTo>
                  <a:pt x="1250" y="1538"/>
                </a:lnTo>
                <a:lnTo>
                  <a:pt x="1253" y="1533"/>
                </a:lnTo>
                <a:lnTo>
                  <a:pt x="1258" y="1527"/>
                </a:lnTo>
                <a:lnTo>
                  <a:pt x="1261" y="1523"/>
                </a:lnTo>
                <a:lnTo>
                  <a:pt x="1264" y="1518"/>
                </a:lnTo>
                <a:lnTo>
                  <a:pt x="1266" y="1514"/>
                </a:lnTo>
                <a:lnTo>
                  <a:pt x="1267" y="1510"/>
                </a:lnTo>
                <a:lnTo>
                  <a:pt x="1267" y="1506"/>
                </a:lnTo>
                <a:lnTo>
                  <a:pt x="1266" y="1502"/>
                </a:lnTo>
                <a:lnTo>
                  <a:pt x="1265" y="1498"/>
                </a:lnTo>
                <a:lnTo>
                  <a:pt x="1260" y="1491"/>
                </a:lnTo>
                <a:lnTo>
                  <a:pt x="1253" y="1484"/>
                </a:lnTo>
                <a:lnTo>
                  <a:pt x="1246" y="1478"/>
                </a:lnTo>
                <a:lnTo>
                  <a:pt x="1235" y="1473"/>
                </a:lnTo>
                <a:lnTo>
                  <a:pt x="1214" y="1462"/>
                </a:lnTo>
                <a:lnTo>
                  <a:pt x="1190" y="1453"/>
                </a:lnTo>
                <a:lnTo>
                  <a:pt x="1169" y="1444"/>
                </a:lnTo>
                <a:lnTo>
                  <a:pt x="1153" y="1436"/>
                </a:lnTo>
                <a:lnTo>
                  <a:pt x="1146" y="1429"/>
                </a:lnTo>
                <a:lnTo>
                  <a:pt x="1140" y="1421"/>
                </a:lnTo>
                <a:lnTo>
                  <a:pt x="1135" y="1413"/>
                </a:lnTo>
                <a:lnTo>
                  <a:pt x="1132" y="1404"/>
                </a:lnTo>
                <a:lnTo>
                  <a:pt x="1128" y="1396"/>
                </a:lnTo>
                <a:lnTo>
                  <a:pt x="1124" y="1388"/>
                </a:lnTo>
                <a:lnTo>
                  <a:pt x="1122" y="1385"/>
                </a:lnTo>
                <a:lnTo>
                  <a:pt x="1118" y="1383"/>
                </a:lnTo>
                <a:lnTo>
                  <a:pt x="1115" y="1379"/>
                </a:lnTo>
                <a:lnTo>
                  <a:pt x="1111" y="1377"/>
                </a:lnTo>
                <a:lnTo>
                  <a:pt x="1100" y="1374"/>
                </a:lnTo>
                <a:lnTo>
                  <a:pt x="1089" y="1371"/>
                </a:lnTo>
                <a:lnTo>
                  <a:pt x="1077" y="1371"/>
                </a:lnTo>
                <a:lnTo>
                  <a:pt x="1067" y="1370"/>
                </a:lnTo>
                <a:lnTo>
                  <a:pt x="1061" y="1370"/>
                </a:lnTo>
                <a:lnTo>
                  <a:pt x="1057" y="1369"/>
                </a:lnTo>
                <a:lnTo>
                  <a:pt x="1052" y="1367"/>
                </a:lnTo>
                <a:lnTo>
                  <a:pt x="1047" y="1365"/>
                </a:lnTo>
                <a:lnTo>
                  <a:pt x="1042" y="1360"/>
                </a:lnTo>
                <a:lnTo>
                  <a:pt x="1038" y="1355"/>
                </a:lnTo>
                <a:lnTo>
                  <a:pt x="1033" y="1350"/>
                </a:lnTo>
                <a:lnTo>
                  <a:pt x="1028" y="1343"/>
                </a:lnTo>
                <a:lnTo>
                  <a:pt x="1030" y="1334"/>
                </a:lnTo>
                <a:lnTo>
                  <a:pt x="1031" y="1325"/>
                </a:lnTo>
                <a:lnTo>
                  <a:pt x="1032" y="1316"/>
                </a:lnTo>
                <a:lnTo>
                  <a:pt x="1032" y="1306"/>
                </a:lnTo>
                <a:lnTo>
                  <a:pt x="1025" y="1304"/>
                </a:lnTo>
                <a:lnTo>
                  <a:pt x="1019" y="1303"/>
                </a:lnTo>
                <a:lnTo>
                  <a:pt x="1014" y="1303"/>
                </a:lnTo>
                <a:lnTo>
                  <a:pt x="1008" y="1304"/>
                </a:lnTo>
                <a:lnTo>
                  <a:pt x="997" y="1306"/>
                </a:lnTo>
                <a:lnTo>
                  <a:pt x="983" y="1312"/>
                </a:lnTo>
                <a:lnTo>
                  <a:pt x="979" y="1313"/>
                </a:lnTo>
                <a:lnTo>
                  <a:pt x="975" y="1313"/>
                </a:lnTo>
                <a:lnTo>
                  <a:pt x="972" y="1313"/>
                </a:lnTo>
                <a:lnTo>
                  <a:pt x="968" y="1312"/>
                </a:lnTo>
                <a:lnTo>
                  <a:pt x="963" y="1309"/>
                </a:lnTo>
                <a:lnTo>
                  <a:pt x="958" y="1304"/>
                </a:lnTo>
                <a:lnTo>
                  <a:pt x="952" y="1292"/>
                </a:lnTo>
                <a:lnTo>
                  <a:pt x="948" y="1279"/>
                </a:lnTo>
                <a:lnTo>
                  <a:pt x="943" y="1276"/>
                </a:lnTo>
                <a:lnTo>
                  <a:pt x="934" y="1272"/>
                </a:lnTo>
                <a:lnTo>
                  <a:pt x="921" y="1268"/>
                </a:lnTo>
                <a:lnTo>
                  <a:pt x="905" y="1263"/>
                </a:lnTo>
                <a:lnTo>
                  <a:pt x="875" y="1254"/>
                </a:lnTo>
                <a:lnTo>
                  <a:pt x="856" y="1250"/>
                </a:lnTo>
                <a:lnTo>
                  <a:pt x="841" y="1245"/>
                </a:lnTo>
                <a:lnTo>
                  <a:pt x="827" y="1239"/>
                </a:lnTo>
                <a:lnTo>
                  <a:pt x="816" y="1232"/>
                </a:lnTo>
                <a:lnTo>
                  <a:pt x="808" y="1226"/>
                </a:lnTo>
                <a:lnTo>
                  <a:pt x="806" y="1223"/>
                </a:lnTo>
                <a:lnTo>
                  <a:pt x="805" y="1220"/>
                </a:lnTo>
                <a:lnTo>
                  <a:pt x="806" y="1218"/>
                </a:lnTo>
                <a:lnTo>
                  <a:pt x="809" y="1215"/>
                </a:lnTo>
                <a:lnTo>
                  <a:pt x="814" y="1214"/>
                </a:lnTo>
                <a:lnTo>
                  <a:pt x="821" y="1212"/>
                </a:lnTo>
                <a:lnTo>
                  <a:pt x="831" y="1212"/>
                </a:lnTo>
                <a:lnTo>
                  <a:pt x="843" y="1211"/>
                </a:lnTo>
                <a:lnTo>
                  <a:pt x="857" y="1211"/>
                </a:lnTo>
                <a:lnTo>
                  <a:pt x="871" y="1209"/>
                </a:lnTo>
                <a:lnTo>
                  <a:pt x="882" y="1204"/>
                </a:lnTo>
                <a:lnTo>
                  <a:pt x="893" y="1199"/>
                </a:lnTo>
                <a:lnTo>
                  <a:pt x="915" y="1187"/>
                </a:lnTo>
                <a:lnTo>
                  <a:pt x="938" y="1171"/>
                </a:lnTo>
                <a:lnTo>
                  <a:pt x="940" y="1169"/>
                </a:lnTo>
                <a:lnTo>
                  <a:pt x="942" y="1166"/>
                </a:lnTo>
                <a:lnTo>
                  <a:pt x="942" y="1163"/>
                </a:lnTo>
                <a:lnTo>
                  <a:pt x="941" y="1161"/>
                </a:lnTo>
                <a:lnTo>
                  <a:pt x="935" y="1156"/>
                </a:lnTo>
                <a:lnTo>
                  <a:pt x="927" y="1150"/>
                </a:lnTo>
                <a:lnTo>
                  <a:pt x="919" y="1145"/>
                </a:lnTo>
                <a:lnTo>
                  <a:pt x="910" y="1139"/>
                </a:lnTo>
                <a:lnTo>
                  <a:pt x="907" y="1135"/>
                </a:lnTo>
                <a:lnTo>
                  <a:pt x="905" y="1131"/>
                </a:lnTo>
                <a:lnTo>
                  <a:pt x="902" y="1127"/>
                </a:lnTo>
                <a:lnTo>
                  <a:pt x="902" y="1122"/>
                </a:lnTo>
                <a:lnTo>
                  <a:pt x="901" y="1112"/>
                </a:lnTo>
                <a:lnTo>
                  <a:pt x="899" y="1104"/>
                </a:lnTo>
                <a:lnTo>
                  <a:pt x="897" y="1097"/>
                </a:lnTo>
                <a:lnTo>
                  <a:pt x="892" y="1091"/>
                </a:lnTo>
                <a:lnTo>
                  <a:pt x="889" y="1087"/>
                </a:lnTo>
                <a:lnTo>
                  <a:pt x="885" y="1081"/>
                </a:lnTo>
                <a:lnTo>
                  <a:pt x="882" y="1074"/>
                </a:lnTo>
                <a:lnTo>
                  <a:pt x="880" y="1065"/>
                </a:lnTo>
                <a:lnTo>
                  <a:pt x="879" y="1056"/>
                </a:lnTo>
                <a:lnTo>
                  <a:pt x="880" y="1049"/>
                </a:lnTo>
                <a:lnTo>
                  <a:pt x="883" y="1043"/>
                </a:lnTo>
                <a:lnTo>
                  <a:pt x="886" y="1040"/>
                </a:lnTo>
                <a:lnTo>
                  <a:pt x="891" y="1037"/>
                </a:lnTo>
                <a:lnTo>
                  <a:pt x="898" y="1036"/>
                </a:lnTo>
                <a:lnTo>
                  <a:pt x="904" y="1034"/>
                </a:lnTo>
                <a:lnTo>
                  <a:pt x="911" y="1036"/>
                </a:lnTo>
                <a:lnTo>
                  <a:pt x="926" y="1038"/>
                </a:lnTo>
                <a:lnTo>
                  <a:pt x="941" y="1042"/>
                </a:lnTo>
                <a:lnTo>
                  <a:pt x="955" y="1048"/>
                </a:lnTo>
                <a:lnTo>
                  <a:pt x="965" y="1053"/>
                </a:lnTo>
                <a:lnTo>
                  <a:pt x="971" y="1057"/>
                </a:lnTo>
                <a:lnTo>
                  <a:pt x="979" y="1063"/>
                </a:lnTo>
                <a:lnTo>
                  <a:pt x="986" y="1070"/>
                </a:lnTo>
                <a:lnTo>
                  <a:pt x="992" y="1079"/>
                </a:lnTo>
                <a:lnTo>
                  <a:pt x="996" y="1082"/>
                </a:lnTo>
                <a:lnTo>
                  <a:pt x="997" y="1087"/>
                </a:lnTo>
                <a:lnTo>
                  <a:pt x="998" y="1090"/>
                </a:lnTo>
                <a:lnTo>
                  <a:pt x="998" y="1094"/>
                </a:lnTo>
                <a:lnTo>
                  <a:pt x="996" y="1097"/>
                </a:lnTo>
                <a:lnTo>
                  <a:pt x="993" y="1100"/>
                </a:lnTo>
                <a:lnTo>
                  <a:pt x="989" y="1103"/>
                </a:lnTo>
                <a:lnTo>
                  <a:pt x="983" y="1104"/>
                </a:lnTo>
                <a:lnTo>
                  <a:pt x="977" y="1106"/>
                </a:lnTo>
                <a:lnTo>
                  <a:pt x="973" y="1108"/>
                </a:lnTo>
                <a:lnTo>
                  <a:pt x="968" y="1112"/>
                </a:lnTo>
                <a:lnTo>
                  <a:pt x="966" y="1115"/>
                </a:lnTo>
                <a:lnTo>
                  <a:pt x="966" y="1117"/>
                </a:lnTo>
                <a:lnTo>
                  <a:pt x="966" y="1119"/>
                </a:lnTo>
                <a:lnTo>
                  <a:pt x="967" y="1120"/>
                </a:lnTo>
                <a:lnTo>
                  <a:pt x="968" y="1120"/>
                </a:lnTo>
                <a:lnTo>
                  <a:pt x="974" y="1120"/>
                </a:lnTo>
                <a:lnTo>
                  <a:pt x="983" y="1119"/>
                </a:lnTo>
                <a:lnTo>
                  <a:pt x="996" y="1114"/>
                </a:lnTo>
                <a:lnTo>
                  <a:pt x="1010" y="1110"/>
                </a:lnTo>
                <a:lnTo>
                  <a:pt x="1018" y="1106"/>
                </a:lnTo>
                <a:lnTo>
                  <a:pt x="1025" y="1104"/>
                </a:lnTo>
                <a:lnTo>
                  <a:pt x="1031" y="1100"/>
                </a:lnTo>
                <a:lnTo>
                  <a:pt x="1035" y="1096"/>
                </a:lnTo>
                <a:lnTo>
                  <a:pt x="1035" y="1092"/>
                </a:lnTo>
                <a:lnTo>
                  <a:pt x="1033" y="1086"/>
                </a:lnTo>
                <a:lnTo>
                  <a:pt x="1027" y="1076"/>
                </a:lnTo>
                <a:lnTo>
                  <a:pt x="1021" y="1065"/>
                </a:lnTo>
                <a:lnTo>
                  <a:pt x="1008" y="1043"/>
                </a:lnTo>
                <a:lnTo>
                  <a:pt x="999" y="1028"/>
                </a:lnTo>
                <a:lnTo>
                  <a:pt x="989" y="1008"/>
                </a:lnTo>
                <a:lnTo>
                  <a:pt x="980" y="991"/>
                </a:lnTo>
                <a:lnTo>
                  <a:pt x="975" y="982"/>
                </a:lnTo>
                <a:lnTo>
                  <a:pt x="969" y="974"/>
                </a:lnTo>
                <a:lnTo>
                  <a:pt x="964" y="966"/>
                </a:lnTo>
                <a:lnTo>
                  <a:pt x="956" y="957"/>
                </a:lnTo>
                <a:lnTo>
                  <a:pt x="944" y="946"/>
                </a:lnTo>
                <a:lnTo>
                  <a:pt x="932" y="935"/>
                </a:lnTo>
                <a:lnTo>
                  <a:pt x="918" y="925"/>
                </a:lnTo>
                <a:lnTo>
                  <a:pt x="906" y="914"/>
                </a:lnTo>
                <a:lnTo>
                  <a:pt x="902" y="910"/>
                </a:lnTo>
                <a:lnTo>
                  <a:pt x="899" y="906"/>
                </a:lnTo>
                <a:lnTo>
                  <a:pt x="896" y="900"/>
                </a:lnTo>
                <a:lnTo>
                  <a:pt x="893" y="893"/>
                </a:lnTo>
                <a:lnTo>
                  <a:pt x="888" y="880"/>
                </a:lnTo>
                <a:lnTo>
                  <a:pt x="883" y="864"/>
                </a:lnTo>
                <a:lnTo>
                  <a:pt x="877" y="848"/>
                </a:lnTo>
                <a:lnTo>
                  <a:pt x="873" y="832"/>
                </a:lnTo>
                <a:lnTo>
                  <a:pt x="869" y="825"/>
                </a:lnTo>
                <a:lnTo>
                  <a:pt x="866" y="818"/>
                </a:lnTo>
                <a:lnTo>
                  <a:pt x="863" y="811"/>
                </a:lnTo>
                <a:lnTo>
                  <a:pt x="859" y="807"/>
                </a:lnTo>
                <a:lnTo>
                  <a:pt x="835" y="779"/>
                </a:lnTo>
                <a:lnTo>
                  <a:pt x="808" y="746"/>
                </a:lnTo>
                <a:lnTo>
                  <a:pt x="802" y="737"/>
                </a:lnTo>
                <a:lnTo>
                  <a:pt x="797" y="728"/>
                </a:lnTo>
                <a:lnTo>
                  <a:pt x="792" y="719"/>
                </a:lnTo>
                <a:lnTo>
                  <a:pt x="789" y="710"/>
                </a:lnTo>
                <a:lnTo>
                  <a:pt x="786" y="701"/>
                </a:lnTo>
                <a:lnTo>
                  <a:pt x="785" y="692"/>
                </a:lnTo>
                <a:lnTo>
                  <a:pt x="785" y="684"/>
                </a:lnTo>
                <a:lnTo>
                  <a:pt x="788" y="676"/>
                </a:lnTo>
                <a:lnTo>
                  <a:pt x="796" y="658"/>
                </a:lnTo>
                <a:lnTo>
                  <a:pt x="804" y="639"/>
                </a:lnTo>
                <a:lnTo>
                  <a:pt x="807" y="630"/>
                </a:lnTo>
                <a:lnTo>
                  <a:pt x="810" y="621"/>
                </a:lnTo>
                <a:lnTo>
                  <a:pt x="814" y="611"/>
                </a:lnTo>
                <a:lnTo>
                  <a:pt x="816" y="602"/>
                </a:lnTo>
                <a:lnTo>
                  <a:pt x="817" y="588"/>
                </a:lnTo>
                <a:lnTo>
                  <a:pt x="816" y="579"/>
                </a:lnTo>
                <a:lnTo>
                  <a:pt x="815" y="571"/>
                </a:lnTo>
                <a:lnTo>
                  <a:pt x="814" y="565"/>
                </a:lnTo>
                <a:lnTo>
                  <a:pt x="814" y="562"/>
                </a:lnTo>
                <a:lnTo>
                  <a:pt x="815" y="558"/>
                </a:lnTo>
                <a:lnTo>
                  <a:pt x="816" y="555"/>
                </a:lnTo>
                <a:lnTo>
                  <a:pt x="819" y="552"/>
                </a:lnTo>
                <a:lnTo>
                  <a:pt x="827" y="541"/>
                </a:lnTo>
                <a:lnTo>
                  <a:pt x="840" y="529"/>
                </a:lnTo>
                <a:lnTo>
                  <a:pt x="849" y="515"/>
                </a:lnTo>
                <a:lnTo>
                  <a:pt x="858" y="500"/>
                </a:lnTo>
                <a:lnTo>
                  <a:pt x="864" y="492"/>
                </a:lnTo>
                <a:lnTo>
                  <a:pt x="868" y="487"/>
                </a:lnTo>
                <a:lnTo>
                  <a:pt x="875" y="482"/>
                </a:lnTo>
                <a:lnTo>
                  <a:pt x="882" y="480"/>
                </a:lnTo>
                <a:lnTo>
                  <a:pt x="888" y="480"/>
                </a:lnTo>
                <a:lnTo>
                  <a:pt x="892" y="481"/>
                </a:lnTo>
                <a:lnTo>
                  <a:pt x="896" y="484"/>
                </a:lnTo>
                <a:lnTo>
                  <a:pt x="898" y="489"/>
                </a:lnTo>
                <a:lnTo>
                  <a:pt x="902" y="498"/>
                </a:lnTo>
                <a:lnTo>
                  <a:pt x="909" y="507"/>
                </a:lnTo>
                <a:lnTo>
                  <a:pt x="914" y="512"/>
                </a:lnTo>
                <a:lnTo>
                  <a:pt x="915" y="516"/>
                </a:lnTo>
                <a:lnTo>
                  <a:pt x="915" y="520"/>
                </a:lnTo>
                <a:lnTo>
                  <a:pt x="913" y="523"/>
                </a:lnTo>
                <a:lnTo>
                  <a:pt x="908" y="525"/>
                </a:lnTo>
                <a:lnTo>
                  <a:pt x="902" y="527"/>
                </a:lnTo>
                <a:lnTo>
                  <a:pt x="897" y="529"/>
                </a:lnTo>
                <a:lnTo>
                  <a:pt x="890" y="530"/>
                </a:lnTo>
                <a:lnTo>
                  <a:pt x="876" y="531"/>
                </a:lnTo>
                <a:lnTo>
                  <a:pt x="865" y="533"/>
                </a:lnTo>
                <a:lnTo>
                  <a:pt x="860" y="535"/>
                </a:lnTo>
                <a:lnTo>
                  <a:pt x="858" y="536"/>
                </a:lnTo>
                <a:lnTo>
                  <a:pt x="858" y="538"/>
                </a:lnTo>
                <a:lnTo>
                  <a:pt x="860" y="540"/>
                </a:lnTo>
                <a:lnTo>
                  <a:pt x="868" y="547"/>
                </a:lnTo>
                <a:lnTo>
                  <a:pt x="875" y="554"/>
                </a:lnTo>
                <a:lnTo>
                  <a:pt x="881" y="562"/>
                </a:lnTo>
                <a:lnTo>
                  <a:pt x="886" y="570"/>
                </a:lnTo>
                <a:lnTo>
                  <a:pt x="892" y="577"/>
                </a:lnTo>
                <a:lnTo>
                  <a:pt x="898" y="585"/>
                </a:lnTo>
                <a:lnTo>
                  <a:pt x="904" y="592"/>
                </a:lnTo>
                <a:lnTo>
                  <a:pt x="910" y="598"/>
                </a:lnTo>
                <a:lnTo>
                  <a:pt x="922" y="607"/>
                </a:lnTo>
                <a:lnTo>
                  <a:pt x="933" y="615"/>
                </a:lnTo>
                <a:lnTo>
                  <a:pt x="946" y="622"/>
                </a:lnTo>
                <a:lnTo>
                  <a:pt x="957" y="629"/>
                </a:lnTo>
                <a:lnTo>
                  <a:pt x="971" y="635"/>
                </a:lnTo>
                <a:lnTo>
                  <a:pt x="983" y="639"/>
                </a:lnTo>
                <a:lnTo>
                  <a:pt x="997" y="643"/>
                </a:lnTo>
                <a:lnTo>
                  <a:pt x="1010" y="645"/>
                </a:lnTo>
                <a:lnTo>
                  <a:pt x="1015" y="646"/>
                </a:lnTo>
                <a:lnTo>
                  <a:pt x="1018" y="648"/>
                </a:lnTo>
                <a:lnTo>
                  <a:pt x="1021" y="652"/>
                </a:lnTo>
                <a:lnTo>
                  <a:pt x="1021" y="655"/>
                </a:lnTo>
                <a:lnTo>
                  <a:pt x="1021" y="664"/>
                </a:lnTo>
                <a:lnTo>
                  <a:pt x="1021" y="673"/>
                </a:lnTo>
                <a:lnTo>
                  <a:pt x="1021" y="688"/>
                </a:lnTo>
                <a:lnTo>
                  <a:pt x="1023" y="701"/>
                </a:lnTo>
                <a:lnTo>
                  <a:pt x="1026" y="713"/>
                </a:lnTo>
                <a:lnTo>
                  <a:pt x="1031" y="727"/>
                </a:lnTo>
                <a:lnTo>
                  <a:pt x="1040" y="747"/>
                </a:lnTo>
                <a:lnTo>
                  <a:pt x="1043" y="757"/>
                </a:lnTo>
                <a:lnTo>
                  <a:pt x="1046" y="758"/>
                </a:lnTo>
                <a:lnTo>
                  <a:pt x="1050" y="759"/>
                </a:lnTo>
                <a:lnTo>
                  <a:pt x="1059" y="760"/>
                </a:lnTo>
                <a:lnTo>
                  <a:pt x="1073" y="761"/>
                </a:lnTo>
                <a:lnTo>
                  <a:pt x="1080" y="762"/>
                </a:lnTo>
                <a:lnTo>
                  <a:pt x="1085" y="765"/>
                </a:lnTo>
                <a:lnTo>
                  <a:pt x="1092" y="768"/>
                </a:lnTo>
                <a:lnTo>
                  <a:pt x="1098" y="771"/>
                </a:lnTo>
                <a:lnTo>
                  <a:pt x="1111" y="778"/>
                </a:lnTo>
                <a:lnTo>
                  <a:pt x="1124" y="784"/>
                </a:lnTo>
                <a:lnTo>
                  <a:pt x="1135" y="786"/>
                </a:lnTo>
                <a:lnTo>
                  <a:pt x="1143" y="788"/>
                </a:lnTo>
                <a:lnTo>
                  <a:pt x="1149" y="787"/>
                </a:lnTo>
                <a:lnTo>
                  <a:pt x="1152" y="786"/>
                </a:lnTo>
                <a:lnTo>
                  <a:pt x="1155" y="784"/>
                </a:lnTo>
                <a:lnTo>
                  <a:pt x="1153" y="780"/>
                </a:lnTo>
                <a:lnTo>
                  <a:pt x="1151" y="776"/>
                </a:lnTo>
                <a:lnTo>
                  <a:pt x="1149" y="771"/>
                </a:lnTo>
                <a:lnTo>
                  <a:pt x="1139" y="761"/>
                </a:lnTo>
                <a:lnTo>
                  <a:pt x="1127" y="750"/>
                </a:lnTo>
                <a:lnTo>
                  <a:pt x="1116" y="741"/>
                </a:lnTo>
                <a:lnTo>
                  <a:pt x="1107" y="735"/>
                </a:lnTo>
                <a:lnTo>
                  <a:pt x="1097" y="729"/>
                </a:lnTo>
                <a:lnTo>
                  <a:pt x="1088" y="722"/>
                </a:lnTo>
                <a:lnTo>
                  <a:pt x="1078" y="716"/>
                </a:lnTo>
                <a:lnTo>
                  <a:pt x="1071" y="709"/>
                </a:lnTo>
                <a:lnTo>
                  <a:pt x="1064" y="701"/>
                </a:lnTo>
                <a:lnTo>
                  <a:pt x="1057" y="692"/>
                </a:lnTo>
                <a:lnTo>
                  <a:pt x="1052" y="683"/>
                </a:lnTo>
                <a:lnTo>
                  <a:pt x="1049" y="671"/>
                </a:lnTo>
                <a:lnTo>
                  <a:pt x="1047" y="662"/>
                </a:lnTo>
                <a:lnTo>
                  <a:pt x="1046" y="655"/>
                </a:lnTo>
                <a:lnTo>
                  <a:pt x="1046" y="650"/>
                </a:lnTo>
                <a:lnTo>
                  <a:pt x="1047" y="644"/>
                </a:lnTo>
                <a:lnTo>
                  <a:pt x="1048" y="640"/>
                </a:lnTo>
                <a:lnTo>
                  <a:pt x="1050" y="638"/>
                </a:lnTo>
                <a:lnTo>
                  <a:pt x="1053" y="636"/>
                </a:lnTo>
                <a:lnTo>
                  <a:pt x="1057" y="635"/>
                </a:lnTo>
                <a:lnTo>
                  <a:pt x="1065" y="635"/>
                </a:lnTo>
                <a:lnTo>
                  <a:pt x="1075" y="637"/>
                </a:lnTo>
                <a:lnTo>
                  <a:pt x="1086" y="640"/>
                </a:lnTo>
                <a:lnTo>
                  <a:pt x="1098" y="645"/>
                </a:lnTo>
                <a:lnTo>
                  <a:pt x="1119" y="652"/>
                </a:lnTo>
                <a:lnTo>
                  <a:pt x="1133" y="658"/>
                </a:lnTo>
                <a:lnTo>
                  <a:pt x="1140" y="661"/>
                </a:lnTo>
                <a:lnTo>
                  <a:pt x="1146" y="667"/>
                </a:lnTo>
                <a:lnTo>
                  <a:pt x="1153" y="673"/>
                </a:lnTo>
                <a:lnTo>
                  <a:pt x="1161" y="684"/>
                </a:lnTo>
                <a:lnTo>
                  <a:pt x="1172" y="696"/>
                </a:lnTo>
                <a:lnTo>
                  <a:pt x="1183" y="709"/>
                </a:lnTo>
                <a:lnTo>
                  <a:pt x="1193" y="721"/>
                </a:lnTo>
                <a:lnTo>
                  <a:pt x="1202" y="735"/>
                </a:lnTo>
                <a:lnTo>
                  <a:pt x="1206" y="743"/>
                </a:lnTo>
                <a:lnTo>
                  <a:pt x="1213" y="754"/>
                </a:lnTo>
                <a:lnTo>
                  <a:pt x="1218" y="766"/>
                </a:lnTo>
                <a:lnTo>
                  <a:pt x="1223" y="770"/>
                </a:lnTo>
                <a:lnTo>
                  <a:pt x="1228" y="770"/>
                </a:lnTo>
                <a:lnTo>
                  <a:pt x="1233" y="768"/>
                </a:lnTo>
                <a:lnTo>
                  <a:pt x="1238" y="765"/>
                </a:lnTo>
                <a:lnTo>
                  <a:pt x="1240" y="759"/>
                </a:lnTo>
                <a:lnTo>
                  <a:pt x="1242" y="753"/>
                </a:lnTo>
                <a:lnTo>
                  <a:pt x="1244" y="746"/>
                </a:lnTo>
                <a:lnTo>
                  <a:pt x="1244" y="738"/>
                </a:lnTo>
                <a:lnTo>
                  <a:pt x="1244" y="730"/>
                </a:lnTo>
                <a:lnTo>
                  <a:pt x="1243" y="722"/>
                </a:lnTo>
                <a:lnTo>
                  <a:pt x="1242" y="714"/>
                </a:lnTo>
                <a:lnTo>
                  <a:pt x="1240" y="706"/>
                </a:lnTo>
                <a:lnTo>
                  <a:pt x="1238" y="700"/>
                </a:lnTo>
                <a:lnTo>
                  <a:pt x="1235" y="693"/>
                </a:lnTo>
                <a:lnTo>
                  <a:pt x="1232" y="687"/>
                </a:lnTo>
                <a:lnTo>
                  <a:pt x="1228" y="684"/>
                </a:lnTo>
                <a:lnTo>
                  <a:pt x="1224" y="680"/>
                </a:lnTo>
                <a:lnTo>
                  <a:pt x="1203" y="670"/>
                </a:lnTo>
                <a:lnTo>
                  <a:pt x="1183" y="660"/>
                </a:lnTo>
                <a:lnTo>
                  <a:pt x="1175" y="653"/>
                </a:lnTo>
                <a:lnTo>
                  <a:pt x="1168" y="645"/>
                </a:lnTo>
                <a:lnTo>
                  <a:pt x="1165" y="640"/>
                </a:lnTo>
                <a:lnTo>
                  <a:pt x="1163" y="636"/>
                </a:lnTo>
                <a:lnTo>
                  <a:pt x="1159" y="630"/>
                </a:lnTo>
                <a:lnTo>
                  <a:pt x="1158" y="625"/>
                </a:lnTo>
                <a:lnTo>
                  <a:pt x="1157" y="617"/>
                </a:lnTo>
                <a:lnTo>
                  <a:pt x="1158" y="609"/>
                </a:lnTo>
                <a:lnTo>
                  <a:pt x="1160" y="603"/>
                </a:lnTo>
                <a:lnTo>
                  <a:pt x="1165" y="599"/>
                </a:lnTo>
                <a:lnTo>
                  <a:pt x="1171" y="596"/>
                </a:lnTo>
                <a:lnTo>
                  <a:pt x="1176" y="595"/>
                </a:lnTo>
                <a:lnTo>
                  <a:pt x="1184" y="596"/>
                </a:lnTo>
                <a:lnTo>
                  <a:pt x="1191" y="598"/>
                </a:lnTo>
                <a:lnTo>
                  <a:pt x="1203" y="605"/>
                </a:lnTo>
                <a:lnTo>
                  <a:pt x="1214" y="611"/>
                </a:lnTo>
                <a:lnTo>
                  <a:pt x="1219" y="613"/>
                </a:lnTo>
                <a:lnTo>
                  <a:pt x="1225" y="615"/>
                </a:lnTo>
                <a:lnTo>
                  <a:pt x="1232" y="617"/>
                </a:lnTo>
                <a:lnTo>
                  <a:pt x="1240" y="618"/>
                </a:lnTo>
                <a:lnTo>
                  <a:pt x="1249" y="618"/>
                </a:lnTo>
                <a:lnTo>
                  <a:pt x="1257" y="619"/>
                </a:lnTo>
                <a:lnTo>
                  <a:pt x="1266" y="621"/>
                </a:lnTo>
                <a:lnTo>
                  <a:pt x="1275" y="625"/>
                </a:lnTo>
                <a:lnTo>
                  <a:pt x="1283" y="628"/>
                </a:lnTo>
                <a:lnTo>
                  <a:pt x="1292" y="632"/>
                </a:lnTo>
                <a:lnTo>
                  <a:pt x="1300" y="637"/>
                </a:lnTo>
                <a:lnTo>
                  <a:pt x="1308" y="642"/>
                </a:lnTo>
                <a:lnTo>
                  <a:pt x="1316" y="648"/>
                </a:lnTo>
                <a:lnTo>
                  <a:pt x="1323" y="654"/>
                </a:lnTo>
                <a:lnTo>
                  <a:pt x="1328" y="661"/>
                </a:lnTo>
                <a:lnTo>
                  <a:pt x="1334" y="669"/>
                </a:lnTo>
                <a:lnTo>
                  <a:pt x="1338" y="677"/>
                </a:lnTo>
                <a:lnTo>
                  <a:pt x="1341" y="685"/>
                </a:lnTo>
                <a:lnTo>
                  <a:pt x="1343" y="694"/>
                </a:lnTo>
                <a:lnTo>
                  <a:pt x="1344" y="702"/>
                </a:lnTo>
                <a:lnTo>
                  <a:pt x="1352" y="699"/>
                </a:lnTo>
                <a:lnTo>
                  <a:pt x="1361" y="692"/>
                </a:lnTo>
                <a:lnTo>
                  <a:pt x="1366" y="687"/>
                </a:lnTo>
                <a:lnTo>
                  <a:pt x="1368" y="681"/>
                </a:lnTo>
                <a:lnTo>
                  <a:pt x="1368" y="677"/>
                </a:lnTo>
                <a:lnTo>
                  <a:pt x="1368" y="671"/>
                </a:lnTo>
                <a:lnTo>
                  <a:pt x="1367" y="666"/>
                </a:lnTo>
                <a:lnTo>
                  <a:pt x="1365" y="660"/>
                </a:lnTo>
                <a:lnTo>
                  <a:pt x="1361" y="654"/>
                </a:lnTo>
                <a:lnTo>
                  <a:pt x="1358" y="648"/>
                </a:lnTo>
                <a:lnTo>
                  <a:pt x="1340" y="627"/>
                </a:lnTo>
                <a:lnTo>
                  <a:pt x="1324" y="607"/>
                </a:lnTo>
                <a:lnTo>
                  <a:pt x="1318" y="602"/>
                </a:lnTo>
                <a:lnTo>
                  <a:pt x="1311" y="596"/>
                </a:lnTo>
                <a:lnTo>
                  <a:pt x="1302" y="593"/>
                </a:lnTo>
                <a:lnTo>
                  <a:pt x="1293" y="589"/>
                </a:lnTo>
                <a:lnTo>
                  <a:pt x="1272" y="584"/>
                </a:lnTo>
                <a:lnTo>
                  <a:pt x="1249" y="579"/>
                </a:lnTo>
                <a:lnTo>
                  <a:pt x="1239" y="576"/>
                </a:lnTo>
                <a:lnTo>
                  <a:pt x="1228" y="572"/>
                </a:lnTo>
                <a:lnTo>
                  <a:pt x="1219" y="568"/>
                </a:lnTo>
                <a:lnTo>
                  <a:pt x="1213" y="562"/>
                </a:lnTo>
                <a:lnTo>
                  <a:pt x="1209" y="558"/>
                </a:lnTo>
                <a:lnTo>
                  <a:pt x="1206" y="555"/>
                </a:lnTo>
                <a:lnTo>
                  <a:pt x="1203" y="551"/>
                </a:lnTo>
                <a:lnTo>
                  <a:pt x="1202" y="546"/>
                </a:lnTo>
                <a:lnTo>
                  <a:pt x="1201" y="541"/>
                </a:lnTo>
                <a:lnTo>
                  <a:pt x="1201" y="536"/>
                </a:lnTo>
                <a:lnTo>
                  <a:pt x="1201" y="530"/>
                </a:lnTo>
                <a:lnTo>
                  <a:pt x="1202" y="524"/>
                </a:lnTo>
                <a:lnTo>
                  <a:pt x="1201" y="519"/>
                </a:lnTo>
                <a:lnTo>
                  <a:pt x="1199" y="513"/>
                </a:lnTo>
                <a:lnTo>
                  <a:pt x="1194" y="506"/>
                </a:lnTo>
                <a:lnTo>
                  <a:pt x="1189" y="498"/>
                </a:lnTo>
                <a:lnTo>
                  <a:pt x="1176" y="484"/>
                </a:lnTo>
                <a:lnTo>
                  <a:pt x="1167" y="474"/>
                </a:lnTo>
                <a:lnTo>
                  <a:pt x="1165" y="471"/>
                </a:lnTo>
                <a:lnTo>
                  <a:pt x="1163" y="467"/>
                </a:lnTo>
                <a:lnTo>
                  <a:pt x="1161" y="463"/>
                </a:lnTo>
                <a:lnTo>
                  <a:pt x="1160" y="459"/>
                </a:lnTo>
                <a:lnTo>
                  <a:pt x="1160" y="450"/>
                </a:lnTo>
                <a:lnTo>
                  <a:pt x="1161" y="441"/>
                </a:lnTo>
                <a:lnTo>
                  <a:pt x="1166" y="432"/>
                </a:lnTo>
                <a:lnTo>
                  <a:pt x="1171" y="425"/>
                </a:lnTo>
                <a:lnTo>
                  <a:pt x="1174" y="422"/>
                </a:lnTo>
                <a:lnTo>
                  <a:pt x="1177" y="420"/>
                </a:lnTo>
                <a:lnTo>
                  <a:pt x="1181" y="418"/>
                </a:lnTo>
                <a:lnTo>
                  <a:pt x="1185" y="417"/>
                </a:lnTo>
                <a:lnTo>
                  <a:pt x="1193" y="416"/>
                </a:lnTo>
                <a:lnTo>
                  <a:pt x="1200" y="417"/>
                </a:lnTo>
                <a:lnTo>
                  <a:pt x="1206" y="420"/>
                </a:lnTo>
                <a:lnTo>
                  <a:pt x="1211" y="422"/>
                </a:lnTo>
                <a:lnTo>
                  <a:pt x="1223" y="430"/>
                </a:lnTo>
                <a:lnTo>
                  <a:pt x="1234" y="437"/>
                </a:lnTo>
                <a:lnTo>
                  <a:pt x="1243" y="440"/>
                </a:lnTo>
                <a:lnTo>
                  <a:pt x="1252" y="442"/>
                </a:lnTo>
                <a:lnTo>
                  <a:pt x="1260" y="445"/>
                </a:lnTo>
                <a:lnTo>
                  <a:pt x="1267" y="446"/>
                </a:lnTo>
                <a:lnTo>
                  <a:pt x="1275" y="446"/>
                </a:lnTo>
                <a:lnTo>
                  <a:pt x="1282" y="446"/>
                </a:lnTo>
                <a:lnTo>
                  <a:pt x="1288" y="445"/>
                </a:lnTo>
                <a:lnTo>
                  <a:pt x="1293" y="442"/>
                </a:lnTo>
                <a:lnTo>
                  <a:pt x="1305" y="438"/>
                </a:lnTo>
                <a:lnTo>
                  <a:pt x="1314" y="430"/>
                </a:lnTo>
                <a:lnTo>
                  <a:pt x="1323" y="422"/>
                </a:lnTo>
                <a:lnTo>
                  <a:pt x="1331" y="412"/>
                </a:lnTo>
                <a:lnTo>
                  <a:pt x="1347" y="391"/>
                </a:lnTo>
                <a:lnTo>
                  <a:pt x="1364" y="370"/>
                </a:lnTo>
                <a:lnTo>
                  <a:pt x="1373" y="360"/>
                </a:lnTo>
                <a:lnTo>
                  <a:pt x="1384" y="352"/>
                </a:lnTo>
                <a:lnTo>
                  <a:pt x="1390" y="348"/>
                </a:lnTo>
                <a:lnTo>
                  <a:pt x="1396" y="346"/>
                </a:lnTo>
                <a:lnTo>
                  <a:pt x="1401" y="342"/>
                </a:lnTo>
                <a:lnTo>
                  <a:pt x="1409" y="340"/>
                </a:lnTo>
                <a:lnTo>
                  <a:pt x="1414" y="341"/>
                </a:lnTo>
                <a:lnTo>
                  <a:pt x="1422" y="346"/>
                </a:lnTo>
                <a:lnTo>
                  <a:pt x="1432" y="352"/>
                </a:lnTo>
                <a:lnTo>
                  <a:pt x="1443" y="360"/>
                </a:lnTo>
                <a:lnTo>
                  <a:pt x="1455" y="368"/>
                </a:lnTo>
                <a:lnTo>
                  <a:pt x="1467" y="375"/>
                </a:lnTo>
                <a:lnTo>
                  <a:pt x="1473" y="379"/>
                </a:lnTo>
                <a:lnTo>
                  <a:pt x="1478" y="381"/>
                </a:lnTo>
                <a:lnTo>
                  <a:pt x="1485" y="383"/>
                </a:lnTo>
                <a:lnTo>
                  <a:pt x="1490" y="384"/>
                </a:lnTo>
                <a:lnTo>
                  <a:pt x="1498" y="385"/>
                </a:lnTo>
                <a:lnTo>
                  <a:pt x="1506" y="384"/>
                </a:lnTo>
                <a:lnTo>
                  <a:pt x="1513" y="383"/>
                </a:lnTo>
                <a:lnTo>
                  <a:pt x="1518" y="381"/>
                </a:lnTo>
                <a:lnTo>
                  <a:pt x="1530" y="374"/>
                </a:lnTo>
                <a:lnTo>
                  <a:pt x="1541" y="365"/>
                </a:lnTo>
                <a:lnTo>
                  <a:pt x="1551" y="356"/>
                </a:lnTo>
                <a:lnTo>
                  <a:pt x="1563" y="347"/>
                </a:lnTo>
                <a:lnTo>
                  <a:pt x="1568" y="342"/>
                </a:lnTo>
                <a:lnTo>
                  <a:pt x="1574" y="339"/>
                </a:lnTo>
                <a:lnTo>
                  <a:pt x="1580" y="335"/>
                </a:lnTo>
                <a:lnTo>
                  <a:pt x="1586" y="333"/>
                </a:lnTo>
                <a:lnTo>
                  <a:pt x="1595" y="333"/>
                </a:lnTo>
                <a:lnTo>
                  <a:pt x="1605" y="333"/>
                </a:lnTo>
                <a:lnTo>
                  <a:pt x="1615" y="334"/>
                </a:lnTo>
                <a:lnTo>
                  <a:pt x="1625" y="336"/>
                </a:lnTo>
                <a:lnTo>
                  <a:pt x="1647" y="342"/>
                </a:lnTo>
                <a:lnTo>
                  <a:pt x="1668" y="349"/>
                </a:lnTo>
                <a:lnTo>
                  <a:pt x="1711" y="366"/>
                </a:lnTo>
                <a:lnTo>
                  <a:pt x="1749" y="381"/>
                </a:lnTo>
                <a:lnTo>
                  <a:pt x="1763" y="385"/>
                </a:lnTo>
                <a:lnTo>
                  <a:pt x="1780" y="387"/>
                </a:lnTo>
                <a:lnTo>
                  <a:pt x="1799" y="388"/>
                </a:lnTo>
                <a:lnTo>
                  <a:pt x="1819" y="389"/>
                </a:lnTo>
                <a:lnTo>
                  <a:pt x="1839" y="389"/>
                </a:lnTo>
                <a:lnTo>
                  <a:pt x="1857" y="390"/>
                </a:lnTo>
                <a:lnTo>
                  <a:pt x="1864" y="391"/>
                </a:lnTo>
                <a:lnTo>
                  <a:pt x="1870" y="392"/>
                </a:lnTo>
                <a:lnTo>
                  <a:pt x="1876" y="395"/>
                </a:lnTo>
                <a:lnTo>
                  <a:pt x="1881" y="397"/>
                </a:lnTo>
                <a:lnTo>
                  <a:pt x="1884" y="399"/>
                </a:lnTo>
                <a:lnTo>
                  <a:pt x="1886" y="403"/>
                </a:lnTo>
                <a:lnTo>
                  <a:pt x="1889" y="407"/>
                </a:lnTo>
                <a:lnTo>
                  <a:pt x="1891" y="410"/>
                </a:lnTo>
                <a:lnTo>
                  <a:pt x="1893" y="421"/>
                </a:lnTo>
                <a:lnTo>
                  <a:pt x="1895" y="432"/>
                </a:lnTo>
                <a:lnTo>
                  <a:pt x="1895" y="432"/>
                </a:lnTo>
                <a:lnTo>
                  <a:pt x="1930" y="425"/>
                </a:lnTo>
                <a:lnTo>
                  <a:pt x="1936" y="420"/>
                </a:lnTo>
                <a:lnTo>
                  <a:pt x="1943" y="414"/>
                </a:lnTo>
                <a:lnTo>
                  <a:pt x="1948" y="406"/>
                </a:lnTo>
                <a:lnTo>
                  <a:pt x="1952" y="397"/>
                </a:lnTo>
                <a:lnTo>
                  <a:pt x="1957" y="389"/>
                </a:lnTo>
                <a:lnTo>
                  <a:pt x="1961" y="380"/>
                </a:lnTo>
                <a:lnTo>
                  <a:pt x="1966" y="372"/>
                </a:lnTo>
                <a:lnTo>
                  <a:pt x="1972" y="365"/>
                </a:lnTo>
                <a:lnTo>
                  <a:pt x="1982" y="356"/>
                </a:lnTo>
                <a:lnTo>
                  <a:pt x="1989" y="348"/>
                </a:lnTo>
                <a:lnTo>
                  <a:pt x="1994" y="341"/>
                </a:lnTo>
                <a:lnTo>
                  <a:pt x="1999" y="334"/>
                </a:lnTo>
                <a:lnTo>
                  <a:pt x="2001" y="327"/>
                </a:lnTo>
                <a:lnTo>
                  <a:pt x="2002" y="318"/>
                </a:lnTo>
                <a:lnTo>
                  <a:pt x="2003" y="307"/>
                </a:lnTo>
                <a:lnTo>
                  <a:pt x="2003" y="292"/>
                </a:lnTo>
                <a:lnTo>
                  <a:pt x="2002" y="272"/>
                </a:lnTo>
                <a:lnTo>
                  <a:pt x="1999" y="251"/>
                </a:lnTo>
                <a:lnTo>
                  <a:pt x="1999" y="241"/>
                </a:lnTo>
                <a:lnTo>
                  <a:pt x="1998" y="231"/>
                </a:lnTo>
                <a:lnTo>
                  <a:pt x="1999" y="220"/>
                </a:lnTo>
                <a:lnTo>
                  <a:pt x="2001" y="209"/>
                </a:lnTo>
                <a:lnTo>
                  <a:pt x="2011" y="208"/>
                </a:lnTo>
                <a:lnTo>
                  <a:pt x="2020" y="206"/>
                </a:lnTo>
                <a:lnTo>
                  <a:pt x="2027" y="201"/>
                </a:lnTo>
                <a:lnTo>
                  <a:pt x="2034" y="196"/>
                </a:lnTo>
                <a:lnTo>
                  <a:pt x="2040" y="191"/>
                </a:lnTo>
                <a:lnTo>
                  <a:pt x="2047" y="186"/>
                </a:lnTo>
                <a:lnTo>
                  <a:pt x="2053" y="182"/>
                </a:lnTo>
                <a:lnTo>
                  <a:pt x="2061" y="179"/>
                </a:lnTo>
                <a:lnTo>
                  <a:pt x="2074" y="176"/>
                </a:lnTo>
                <a:lnTo>
                  <a:pt x="2083" y="174"/>
                </a:lnTo>
                <a:lnTo>
                  <a:pt x="2086" y="171"/>
                </a:lnTo>
                <a:lnTo>
                  <a:pt x="2089" y="170"/>
                </a:lnTo>
                <a:lnTo>
                  <a:pt x="2091" y="168"/>
                </a:lnTo>
                <a:lnTo>
                  <a:pt x="2093" y="166"/>
                </a:lnTo>
                <a:lnTo>
                  <a:pt x="2094" y="160"/>
                </a:lnTo>
                <a:lnTo>
                  <a:pt x="2095" y="152"/>
                </a:lnTo>
                <a:lnTo>
                  <a:pt x="2095" y="141"/>
                </a:lnTo>
                <a:lnTo>
                  <a:pt x="2094" y="126"/>
                </a:lnTo>
                <a:lnTo>
                  <a:pt x="2095" y="113"/>
                </a:lnTo>
                <a:lnTo>
                  <a:pt x="2094" y="101"/>
                </a:lnTo>
                <a:lnTo>
                  <a:pt x="2092" y="89"/>
                </a:lnTo>
                <a:lnTo>
                  <a:pt x="2089" y="78"/>
                </a:lnTo>
                <a:lnTo>
                  <a:pt x="2086" y="72"/>
                </a:lnTo>
                <a:lnTo>
                  <a:pt x="2083" y="68"/>
                </a:lnTo>
                <a:lnTo>
                  <a:pt x="2078" y="62"/>
                </a:lnTo>
                <a:lnTo>
                  <a:pt x="2074" y="58"/>
                </a:lnTo>
                <a:lnTo>
                  <a:pt x="2068" y="53"/>
                </a:lnTo>
                <a:lnTo>
                  <a:pt x="2062" y="50"/>
                </a:lnTo>
                <a:lnTo>
                  <a:pt x="2056" y="43"/>
                </a:lnTo>
                <a:lnTo>
                  <a:pt x="2050" y="35"/>
                </a:lnTo>
                <a:lnTo>
                  <a:pt x="2011" y="10"/>
                </a:lnTo>
                <a:lnTo>
                  <a:pt x="2011" y="10"/>
                </a:lnTo>
                <a:lnTo>
                  <a:pt x="1999" y="11"/>
                </a:lnTo>
                <a:lnTo>
                  <a:pt x="1986" y="11"/>
                </a:lnTo>
                <a:lnTo>
                  <a:pt x="1975" y="9"/>
                </a:lnTo>
                <a:lnTo>
                  <a:pt x="1965" y="7"/>
                </a:lnTo>
                <a:lnTo>
                  <a:pt x="1945" y="2"/>
                </a:lnTo>
                <a:lnTo>
                  <a:pt x="1932" y="0"/>
                </a:lnTo>
                <a:lnTo>
                  <a:pt x="1927" y="0"/>
                </a:lnTo>
                <a:lnTo>
                  <a:pt x="1924" y="1"/>
                </a:lnTo>
                <a:lnTo>
                  <a:pt x="1922" y="4"/>
                </a:lnTo>
                <a:lnTo>
                  <a:pt x="1922" y="10"/>
                </a:lnTo>
                <a:lnTo>
                  <a:pt x="1923" y="18"/>
                </a:lnTo>
                <a:lnTo>
                  <a:pt x="1926" y="28"/>
                </a:lnTo>
                <a:lnTo>
                  <a:pt x="1932" y="43"/>
                </a:lnTo>
                <a:lnTo>
                  <a:pt x="1939" y="60"/>
                </a:lnTo>
                <a:lnTo>
                  <a:pt x="1944" y="75"/>
                </a:lnTo>
                <a:lnTo>
                  <a:pt x="1949" y="87"/>
                </a:lnTo>
                <a:lnTo>
                  <a:pt x="1951" y="99"/>
                </a:lnTo>
                <a:lnTo>
                  <a:pt x="1952" y="109"/>
                </a:lnTo>
                <a:lnTo>
                  <a:pt x="1951" y="118"/>
                </a:lnTo>
                <a:lnTo>
                  <a:pt x="1950" y="127"/>
                </a:lnTo>
                <a:lnTo>
                  <a:pt x="1947" y="134"/>
                </a:lnTo>
                <a:lnTo>
                  <a:pt x="1942" y="141"/>
                </a:lnTo>
                <a:lnTo>
                  <a:pt x="1937" y="146"/>
                </a:lnTo>
                <a:lnTo>
                  <a:pt x="1931" y="152"/>
                </a:lnTo>
                <a:lnTo>
                  <a:pt x="1924" y="157"/>
                </a:lnTo>
                <a:lnTo>
                  <a:pt x="1915" y="162"/>
                </a:lnTo>
                <a:lnTo>
                  <a:pt x="1897" y="171"/>
                </a:lnTo>
                <a:lnTo>
                  <a:pt x="1875" y="183"/>
                </a:lnTo>
                <a:lnTo>
                  <a:pt x="1868" y="185"/>
                </a:lnTo>
                <a:lnTo>
                  <a:pt x="1863" y="186"/>
                </a:lnTo>
                <a:lnTo>
                  <a:pt x="1856" y="186"/>
                </a:lnTo>
                <a:lnTo>
                  <a:pt x="1850" y="185"/>
                </a:lnTo>
                <a:lnTo>
                  <a:pt x="1843" y="183"/>
                </a:lnTo>
                <a:lnTo>
                  <a:pt x="1838" y="182"/>
                </a:lnTo>
                <a:lnTo>
                  <a:pt x="1831" y="182"/>
                </a:lnTo>
                <a:lnTo>
                  <a:pt x="1825" y="182"/>
                </a:lnTo>
                <a:lnTo>
                  <a:pt x="1793" y="187"/>
                </a:lnTo>
                <a:lnTo>
                  <a:pt x="1764" y="192"/>
                </a:lnTo>
                <a:lnTo>
                  <a:pt x="1749" y="195"/>
                </a:lnTo>
                <a:lnTo>
                  <a:pt x="1734" y="199"/>
                </a:lnTo>
                <a:lnTo>
                  <a:pt x="1717" y="202"/>
                </a:lnTo>
                <a:lnTo>
                  <a:pt x="1700" y="208"/>
                </a:lnTo>
                <a:lnTo>
                  <a:pt x="1689" y="210"/>
                </a:lnTo>
                <a:lnTo>
                  <a:pt x="1678" y="211"/>
                </a:lnTo>
                <a:lnTo>
                  <a:pt x="1668" y="209"/>
                </a:lnTo>
                <a:lnTo>
                  <a:pt x="1658" y="206"/>
                </a:lnTo>
                <a:lnTo>
                  <a:pt x="1648" y="201"/>
                </a:lnTo>
                <a:lnTo>
                  <a:pt x="1638" y="195"/>
                </a:lnTo>
                <a:lnTo>
                  <a:pt x="1627" y="190"/>
                </a:lnTo>
                <a:lnTo>
                  <a:pt x="1617" y="183"/>
                </a:lnTo>
                <a:lnTo>
                  <a:pt x="1597" y="168"/>
                </a:lnTo>
                <a:lnTo>
                  <a:pt x="1576" y="155"/>
                </a:lnTo>
                <a:lnTo>
                  <a:pt x="1565" y="151"/>
                </a:lnTo>
                <a:lnTo>
                  <a:pt x="1555" y="146"/>
                </a:lnTo>
                <a:lnTo>
                  <a:pt x="1542" y="145"/>
                </a:lnTo>
                <a:lnTo>
                  <a:pt x="1531" y="144"/>
                </a:lnTo>
                <a:lnTo>
                  <a:pt x="1526" y="145"/>
                </a:lnTo>
                <a:lnTo>
                  <a:pt x="1522" y="148"/>
                </a:lnTo>
                <a:lnTo>
                  <a:pt x="1518" y="150"/>
                </a:lnTo>
                <a:lnTo>
                  <a:pt x="1514" y="153"/>
                </a:lnTo>
                <a:lnTo>
                  <a:pt x="1510" y="155"/>
                </a:lnTo>
                <a:lnTo>
                  <a:pt x="1507" y="157"/>
                </a:lnTo>
                <a:lnTo>
                  <a:pt x="1502" y="158"/>
                </a:lnTo>
                <a:lnTo>
                  <a:pt x="1499" y="157"/>
                </a:lnTo>
                <a:lnTo>
                  <a:pt x="1483" y="146"/>
                </a:lnTo>
                <a:lnTo>
                  <a:pt x="1461" y="128"/>
                </a:lnTo>
                <a:lnTo>
                  <a:pt x="1450" y="119"/>
                </a:lnTo>
                <a:lnTo>
                  <a:pt x="1440" y="110"/>
                </a:lnTo>
                <a:lnTo>
                  <a:pt x="1433" y="102"/>
                </a:lnTo>
                <a:lnTo>
                  <a:pt x="1427" y="96"/>
                </a:lnTo>
                <a:lnTo>
                  <a:pt x="1422" y="85"/>
                </a:lnTo>
                <a:lnTo>
                  <a:pt x="1421" y="79"/>
                </a:lnTo>
                <a:lnTo>
                  <a:pt x="1414" y="81"/>
                </a:lnTo>
                <a:lnTo>
                  <a:pt x="1397" y="88"/>
                </a:lnTo>
                <a:lnTo>
                  <a:pt x="1384" y="92"/>
                </a:lnTo>
                <a:lnTo>
                  <a:pt x="1375" y="93"/>
                </a:lnTo>
                <a:lnTo>
                  <a:pt x="1367" y="94"/>
                </a:lnTo>
                <a:lnTo>
                  <a:pt x="1361" y="94"/>
                </a:lnTo>
                <a:lnTo>
                  <a:pt x="1348" y="91"/>
                </a:lnTo>
                <a:lnTo>
                  <a:pt x="1331" y="84"/>
                </a:lnTo>
                <a:lnTo>
                  <a:pt x="1326" y="84"/>
                </a:lnTo>
                <a:lnTo>
                  <a:pt x="1321" y="85"/>
                </a:lnTo>
                <a:lnTo>
                  <a:pt x="1314" y="87"/>
                </a:lnTo>
                <a:lnTo>
                  <a:pt x="1307" y="89"/>
                </a:lnTo>
                <a:lnTo>
                  <a:pt x="1299" y="93"/>
                </a:lnTo>
                <a:lnTo>
                  <a:pt x="1292" y="95"/>
                </a:lnTo>
                <a:lnTo>
                  <a:pt x="1284" y="97"/>
                </a:lnTo>
                <a:lnTo>
                  <a:pt x="1278" y="99"/>
                </a:lnTo>
                <a:lnTo>
                  <a:pt x="1277" y="99"/>
                </a:lnTo>
                <a:lnTo>
                  <a:pt x="1277" y="99"/>
                </a:lnTo>
                <a:lnTo>
                  <a:pt x="1274" y="107"/>
                </a:lnTo>
                <a:lnTo>
                  <a:pt x="1271" y="113"/>
                </a:lnTo>
                <a:lnTo>
                  <a:pt x="1266" y="119"/>
                </a:lnTo>
                <a:lnTo>
                  <a:pt x="1260" y="122"/>
                </a:lnTo>
                <a:lnTo>
                  <a:pt x="1253" y="126"/>
                </a:lnTo>
                <a:lnTo>
                  <a:pt x="1247" y="128"/>
                </a:lnTo>
                <a:lnTo>
                  <a:pt x="1239" y="130"/>
                </a:lnTo>
                <a:lnTo>
                  <a:pt x="1231" y="132"/>
                </a:lnTo>
                <a:lnTo>
                  <a:pt x="1214" y="134"/>
                </a:lnTo>
                <a:lnTo>
                  <a:pt x="1197" y="135"/>
                </a:lnTo>
                <a:lnTo>
                  <a:pt x="1189" y="136"/>
                </a:lnTo>
                <a:lnTo>
                  <a:pt x="1181" y="137"/>
                </a:lnTo>
                <a:lnTo>
                  <a:pt x="1174" y="140"/>
                </a:lnTo>
                <a:lnTo>
                  <a:pt x="1166" y="143"/>
                </a:lnTo>
                <a:lnTo>
                  <a:pt x="1157" y="146"/>
                </a:lnTo>
                <a:lnTo>
                  <a:pt x="1147" y="149"/>
                </a:lnTo>
                <a:lnTo>
                  <a:pt x="1136" y="151"/>
                </a:lnTo>
                <a:lnTo>
                  <a:pt x="1126" y="151"/>
                </a:lnTo>
                <a:lnTo>
                  <a:pt x="1106" y="151"/>
                </a:lnTo>
                <a:lnTo>
                  <a:pt x="1086" y="149"/>
                </a:lnTo>
                <a:lnTo>
                  <a:pt x="1066" y="148"/>
                </a:lnTo>
                <a:lnTo>
                  <a:pt x="1048" y="149"/>
                </a:lnTo>
                <a:lnTo>
                  <a:pt x="1039" y="150"/>
                </a:lnTo>
                <a:lnTo>
                  <a:pt x="1030" y="152"/>
                </a:lnTo>
                <a:lnTo>
                  <a:pt x="1021" y="155"/>
                </a:lnTo>
                <a:lnTo>
                  <a:pt x="1013" y="161"/>
                </a:lnTo>
                <a:lnTo>
                  <a:pt x="1006" y="166"/>
                </a:lnTo>
                <a:lnTo>
                  <a:pt x="999" y="169"/>
                </a:lnTo>
                <a:lnTo>
                  <a:pt x="993" y="173"/>
                </a:lnTo>
                <a:lnTo>
                  <a:pt x="988" y="175"/>
                </a:lnTo>
                <a:lnTo>
                  <a:pt x="976" y="177"/>
                </a:lnTo>
                <a:lnTo>
                  <a:pt x="965" y="178"/>
                </a:lnTo>
                <a:lnTo>
                  <a:pt x="942" y="177"/>
                </a:lnTo>
                <a:lnTo>
                  <a:pt x="916" y="177"/>
                </a:lnTo>
                <a:lnTo>
                  <a:pt x="916" y="177"/>
                </a:lnTo>
                <a:lnTo>
                  <a:pt x="861" y="184"/>
                </a:lnTo>
                <a:lnTo>
                  <a:pt x="857" y="187"/>
                </a:lnTo>
                <a:lnTo>
                  <a:pt x="852" y="191"/>
                </a:lnTo>
                <a:lnTo>
                  <a:pt x="850" y="195"/>
                </a:lnTo>
                <a:lnTo>
                  <a:pt x="848" y="200"/>
                </a:lnTo>
                <a:lnTo>
                  <a:pt x="847" y="211"/>
                </a:lnTo>
                <a:lnTo>
                  <a:pt x="847" y="223"/>
                </a:lnTo>
                <a:lnTo>
                  <a:pt x="848" y="233"/>
                </a:lnTo>
                <a:lnTo>
                  <a:pt x="849" y="243"/>
                </a:lnTo>
                <a:lnTo>
                  <a:pt x="849" y="248"/>
                </a:lnTo>
                <a:lnTo>
                  <a:pt x="848" y="251"/>
                </a:lnTo>
                <a:lnTo>
                  <a:pt x="847" y="253"/>
                </a:lnTo>
                <a:lnTo>
                  <a:pt x="844" y="256"/>
                </a:lnTo>
                <a:lnTo>
                  <a:pt x="838" y="258"/>
                </a:lnTo>
                <a:lnTo>
                  <a:pt x="830" y="259"/>
                </a:lnTo>
                <a:lnTo>
                  <a:pt x="822" y="258"/>
                </a:lnTo>
                <a:lnTo>
                  <a:pt x="813" y="256"/>
                </a:lnTo>
                <a:lnTo>
                  <a:pt x="805" y="253"/>
                </a:lnTo>
                <a:lnTo>
                  <a:pt x="796" y="252"/>
                </a:lnTo>
                <a:lnTo>
                  <a:pt x="786" y="253"/>
                </a:lnTo>
                <a:lnTo>
                  <a:pt x="779" y="256"/>
                </a:lnTo>
                <a:lnTo>
                  <a:pt x="769" y="259"/>
                </a:lnTo>
                <a:lnTo>
                  <a:pt x="759" y="261"/>
                </a:lnTo>
                <a:lnTo>
                  <a:pt x="750" y="262"/>
                </a:lnTo>
                <a:lnTo>
                  <a:pt x="740" y="262"/>
                </a:lnTo>
                <a:lnTo>
                  <a:pt x="721" y="261"/>
                </a:lnTo>
                <a:lnTo>
                  <a:pt x="701" y="259"/>
                </a:lnTo>
                <a:lnTo>
                  <a:pt x="682" y="257"/>
                </a:lnTo>
                <a:lnTo>
                  <a:pt x="664" y="256"/>
                </a:lnTo>
                <a:lnTo>
                  <a:pt x="654" y="256"/>
                </a:lnTo>
                <a:lnTo>
                  <a:pt x="644" y="257"/>
                </a:lnTo>
                <a:lnTo>
                  <a:pt x="635" y="259"/>
                </a:lnTo>
                <a:lnTo>
                  <a:pt x="626" y="262"/>
                </a:lnTo>
                <a:lnTo>
                  <a:pt x="611" y="268"/>
                </a:lnTo>
                <a:lnTo>
                  <a:pt x="601" y="275"/>
                </a:lnTo>
                <a:lnTo>
                  <a:pt x="592" y="281"/>
                </a:lnTo>
                <a:lnTo>
                  <a:pt x="585" y="288"/>
                </a:lnTo>
                <a:lnTo>
                  <a:pt x="572" y="302"/>
                </a:lnTo>
                <a:lnTo>
                  <a:pt x="554" y="322"/>
                </a:lnTo>
                <a:lnTo>
                  <a:pt x="546" y="330"/>
                </a:lnTo>
                <a:lnTo>
                  <a:pt x="534" y="339"/>
                </a:lnTo>
                <a:lnTo>
                  <a:pt x="521" y="347"/>
                </a:lnTo>
                <a:lnTo>
                  <a:pt x="506" y="355"/>
                </a:lnTo>
                <a:lnTo>
                  <a:pt x="490" y="360"/>
                </a:lnTo>
                <a:lnTo>
                  <a:pt x="475" y="364"/>
                </a:lnTo>
                <a:lnTo>
                  <a:pt x="468" y="365"/>
                </a:lnTo>
                <a:lnTo>
                  <a:pt x="462" y="365"/>
                </a:lnTo>
                <a:lnTo>
                  <a:pt x="456" y="365"/>
                </a:lnTo>
                <a:lnTo>
                  <a:pt x="450" y="363"/>
                </a:lnTo>
                <a:lnTo>
                  <a:pt x="439" y="358"/>
                </a:lnTo>
                <a:lnTo>
                  <a:pt x="430" y="356"/>
                </a:lnTo>
                <a:lnTo>
                  <a:pt x="424" y="354"/>
                </a:lnTo>
                <a:lnTo>
                  <a:pt x="418" y="355"/>
                </a:lnTo>
                <a:lnTo>
                  <a:pt x="413" y="357"/>
                </a:lnTo>
                <a:lnTo>
                  <a:pt x="407" y="360"/>
                </a:lnTo>
                <a:lnTo>
                  <a:pt x="399" y="367"/>
                </a:lnTo>
                <a:lnTo>
                  <a:pt x="389" y="376"/>
                </a:lnTo>
                <a:lnTo>
                  <a:pt x="383" y="379"/>
                </a:lnTo>
                <a:lnTo>
                  <a:pt x="379" y="380"/>
                </a:lnTo>
                <a:lnTo>
                  <a:pt x="373" y="380"/>
                </a:lnTo>
                <a:lnTo>
                  <a:pt x="367" y="379"/>
                </a:lnTo>
                <a:lnTo>
                  <a:pt x="356" y="375"/>
                </a:lnTo>
                <a:lnTo>
                  <a:pt x="344" y="372"/>
                </a:lnTo>
                <a:lnTo>
                  <a:pt x="280" y="377"/>
                </a:lnTo>
                <a:lnTo>
                  <a:pt x="280" y="377"/>
                </a:lnTo>
                <a:lnTo>
                  <a:pt x="279" y="388"/>
                </a:lnTo>
                <a:lnTo>
                  <a:pt x="275" y="397"/>
                </a:lnTo>
                <a:lnTo>
                  <a:pt x="273" y="406"/>
                </a:lnTo>
                <a:lnTo>
                  <a:pt x="272" y="414"/>
                </a:lnTo>
                <a:lnTo>
                  <a:pt x="273" y="421"/>
                </a:lnTo>
                <a:lnTo>
                  <a:pt x="276" y="426"/>
                </a:lnTo>
                <a:lnTo>
                  <a:pt x="282" y="433"/>
                </a:lnTo>
                <a:lnTo>
                  <a:pt x="288" y="440"/>
                </a:lnTo>
                <a:lnTo>
                  <a:pt x="293" y="447"/>
                </a:lnTo>
                <a:lnTo>
                  <a:pt x="298" y="454"/>
                </a:lnTo>
                <a:lnTo>
                  <a:pt x="301" y="462"/>
                </a:lnTo>
                <a:lnTo>
                  <a:pt x="304" y="470"/>
                </a:lnTo>
                <a:lnTo>
                  <a:pt x="304" y="474"/>
                </a:lnTo>
                <a:lnTo>
                  <a:pt x="302" y="480"/>
                </a:lnTo>
                <a:lnTo>
                  <a:pt x="301" y="486"/>
                </a:lnTo>
                <a:lnTo>
                  <a:pt x="299" y="491"/>
                </a:lnTo>
                <a:lnTo>
                  <a:pt x="293" y="503"/>
                </a:lnTo>
                <a:lnTo>
                  <a:pt x="287" y="513"/>
                </a:lnTo>
                <a:lnTo>
                  <a:pt x="273" y="535"/>
                </a:lnTo>
                <a:lnTo>
                  <a:pt x="260" y="555"/>
                </a:lnTo>
                <a:lnTo>
                  <a:pt x="256" y="561"/>
                </a:lnTo>
                <a:lnTo>
                  <a:pt x="251" y="565"/>
                </a:lnTo>
                <a:lnTo>
                  <a:pt x="247" y="569"/>
                </a:lnTo>
                <a:lnTo>
                  <a:pt x="241" y="572"/>
                </a:lnTo>
                <a:lnTo>
                  <a:pt x="230" y="578"/>
                </a:lnTo>
                <a:lnTo>
                  <a:pt x="218" y="585"/>
                </a:lnTo>
                <a:lnTo>
                  <a:pt x="213" y="589"/>
                </a:lnTo>
                <a:lnTo>
                  <a:pt x="208" y="594"/>
                </a:lnTo>
                <a:lnTo>
                  <a:pt x="205" y="598"/>
                </a:lnTo>
                <a:lnTo>
                  <a:pt x="200" y="604"/>
                </a:lnTo>
                <a:lnTo>
                  <a:pt x="193" y="615"/>
                </a:lnTo>
                <a:lnTo>
                  <a:pt x="184" y="626"/>
                </a:lnTo>
                <a:lnTo>
                  <a:pt x="187" y="627"/>
                </a:lnTo>
                <a:lnTo>
                  <a:pt x="187" y="634"/>
                </a:lnTo>
                <a:lnTo>
                  <a:pt x="187" y="645"/>
                </a:lnTo>
                <a:lnTo>
                  <a:pt x="185" y="658"/>
                </a:lnTo>
                <a:lnTo>
                  <a:pt x="184" y="671"/>
                </a:lnTo>
                <a:lnTo>
                  <a:pt x="182" y="684"/>
                </a:lnTo>
                <a:lnTo>
                  <a:pt x="180" y="695"/>
                </a:lnTo>
                <a:lnTo>
                  <a:pt x="177" y="702"/>
                </a:lnTo>
                <a:lnTo>
                  <a:pt x="174" y="704"/>
                </a:lnTo>
                <a:lnTo>
                  <a:pt x="166" y="706"/>
                </a:lnTo>
                <a:lnTo>
                  <a:pt x="156" y="708"/>
                </a:lnTo>
                <a:lnTo>
                  <a:pt x="144" y="709"/>
                </a:lnTo>
                <a:lnTo>
                  <a:pt x="123" y="710"/>
                </a:lnTo>
                <a:lnTo>
                  <a:pt x="107" y="711"/>
                </a:lnTo>
                <a:lnTo>
                  <a:pt x="105" y="722"/>
                </a:lnTo>
                <a:lnTo>
                  <a:pt x="101" y="734"/>
                </a:lnTo>
                <a:lnTo>
                  <a:pt x="97" y="736"/>
                </a:lnTo>
                <a:lnTo>
                  <a:pt x="90" y="738"/>
                </a:lnTo>
                <a:lnTo>
                  <a:pt x="83" y="740"/>
                </a:lnTo>
                <a:lnTo>
                  <a:pt x="76" y="741"/>
                </a:lnTo>
                <a:lnTo>
                  <a:pt x="70" y="743"/>
                </a:lnTo>
                <a:lnTo>
                  <a:pt x="64" y="744"/>
                </a:lnTo>
                <a:lnTo>
                  <a:pt x="62" y="745"/>
                </a:lnTo>
                <a:lnTo>
                  <a:pt x="59" y="747"/>
                </a:lnTo>
                <a:lnTo>
                  <a:pt x="58" y="750"/>
                </a:lnTo>
                <a:lnTo>
                  <a:pt x="58" y="752"/>
                </a:lnTo>
                <a:lnTo>
                  <a:pt x="58" y="758"/>
                </a:lnTo>
                <a:lnTo>
                  <a:pt x="60" y="763"/>
                </a:lnTo>
                <a:lnTo>
                  <a:pt x="63" y="769"/>
                </a:lnTo>
                <a:lnTo>
                  <a:pt x="65" y="775"/>
                </a:lnTo>
                <a:lnTo>
                  <a:pt x="72" y="786"/>
                </a:lnTo>
                <a:lnTo>
                  <a:pt x="79" y="796"/>
                </a:lnTo>
                <a:lnTo>
                  <a:pt x="81" y="801"/>
                </a:lnTo>
                <a:lnTo>
                  <a:pt x="82" y="806"/>
                </a:lnTo>
                <a:lnTo>
                  <a:pt x="83" y="810"/>
                </a:lnTo>
                <a:lnTo>
                  <a:pt x="83" y="815"/>
                </a:lnTo>
                <a:lnTo>
                  <a:pt x="82" y="818"/>
                </a:lnTo>
                <a:lnTo>
                  <a:pt x="79" y="821"/>
                </a:lnTo>
                <a:lnTo>
                  <a:pt x="74" y="825"/>
                </a:lnTo>
                <a:lnTo>
                  <a:pt x="67" y="828"/>
                </a:lnTo>
                <a:lnTo>
                  <a:pt x="60" y="831"/>
                </a:lnTo>
                <a:lnTo>
                  <a:pt x="56" y="833"/>
                </a:lnTo>
                <a:lnTo>
                  <a:pt x="52" y="836"/>
                </a:lnTo>
                <a:lnTo>
                  <a:pt x="50" y="840"/>
                </a:lnTo>
                <a:lnTo>
                  <a:pt x="48" y="849"/>
                </a:lnTo>
                <a:lnTo>
                  <a:pt x="46" y="860"/>
                </a:lnTo>
                <a:lnTo>
                  <a:pt x="42" y="866"/>
                </a:lnTo>
                <a:lnTo>
                  <a:pt x="38" y="872"/>
                </a:lnTo>
                <a:lnTo>
                  <a:pt x="32" y="876"/>
                </a:lnTo>
                <a:lnTo>
                  <a:pt x="26" y="882"/>
                </a:lnTo>
                <a:lnTo>
                  <a:pt x="13" y="891"/>
                </a:lnTo>
                <a:lnTo>
                  <a:pt x="1" y="898"/>
                </a:lnTo>
                <a:lnTo>
                  <a:pt x="1" y="898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1" name="Freeform 12">
            <a:extLst>
              <a:ext uri="{FF2B5EF4-FFF2-40B4-BE49-F238E27FC236}">
                <a16:creationId xmlns:a16="http://schemas.microsoft.com/office/drawing/2014/main" id="{37F2BF88-9932-48CD-AE94-2483DB5FCB86}"/>
              </a:ext>
            </a:extLst>
          </p:cNvPr>
          <p:cNvSpPr>
            <a:spLocks/>
          </p:cNvSpPr>
          <p:nvPr/>
        </p:nvSpPr>
        <p:spPr bwMode="auto">
          <a:xfrm>
            <a:off x="2759076" y="1822450"/>
            <a:ext cx="49213" cy="55562"/>
          </a:xfrm>
          <a:custGeom>
            <a:avLst/>
            <a:gdLst>
              <a:gd name="T0" fmla="*/ 83 w 155"/>
              <a:gd name="T1" fmla="*/ 141 h 174"/>
              <a:gd name="T2" fmla="*/ 79 w 155"/>
              <a:gd name="T3" fmla="*/ 140 h 174"/>
              <a:gd name="T4" fmla="*/ 74 w 155"/>
              <a:gd name="T5" fmla="*/ 136 h 174"/>
              <a:gd name="T6" fmla="*/ 69 w 155"/>
              <a:gd name="T7" fmla="*/ 133 h 174"/>
              <a:gd name="T8" fmla="*/ 66 w 155"/>
              <a:gd name="T9" fmla="*/ 128 h 174"/>
              <a:gd name="T10" fmla="*/ 60 w 155"/>
              <a:gd name="T11" fmla="*/ 117 h 174"/>
              <a:gd name="T12" fmla="*/ 57 w 155"/>
              <a:gd name="T13" fmla="*/ 108 h 174"/>
              <a:gd name="T14" fmla="*/ 52 w 155"/>
              <a:gd name="T15" fmla="*/ 91 h 174"/>
              <a:gd name="T16" fmla="*/ 47 w 155"/>
              <a:gd name="T17" fmla="*/ 78 h 174"/>
              <a:gd name="T18" fmla="*/ 40 w 155"/>
              <a:gd name="T19" fmla="*/ 68 h 174"/>
              <a:gd name="T20" fmla="*/ 30 w 155"/>
              <a:gd name="T21" fmla="*/ 54 h 174"/>
              <a:gd name="T22" fmla="*/ 19 w 155"/>
              <a:gd name="T23" fmla="*/ 43 h 174"/>
              <a:gd name="T24" fmla="*/ 9 w 155"/>
              <a:gd name="T25" fmla="*/ 30 h 174"/>
              <a:gd name="T26" fmla="*/ 5 w 155"/>
              <a:gd name="T27" fmla="*/ 22 h 174"/>
              <a:gd name="T28" fmla="*/ 1 w 155"/>
              <a:gd name="T29" fmla="*/ 16 h 174"/>
              <a:gd name="T30" fmla="*/ 0 w 155"/>
              <a:gd name="T31" fmla="*/ 8 h 174"/>
              <a:gd name="T32" fmla="*/ 0 w 155"/>
              <a:gd name="T33" fmla="*/ 0 h 174"/>
              <a:gd name="T34" fmla="*/ 10 w 155"/>
              <a:gd name="T35" fmla="*/ 1 h 174"/>
              <a:gd name="T36" fmla="*/ 19 w 155"/>
              <a:gd name="T37" fmla="*/ 1 h 174"/>
              <a:gd name="T38" fmla="*/ 30 w 155"/>
              <a:gd name="T39" fmla="*/ 1 h 174"/>
              <a:gd name="T40" fmla="*/ 40 w 155"/>
              <a:gd name="T41" fmla="*/ 1 h 174"/>
              <a:gd name="T42" fmla="*/ 57 w 155"/>
              <a:gd name="T43" fmla="*/ 0 h 174"/>
              <a:gd name="T44" fmla="*/ 73 w 155"/>
              <a:gd name="T45" fmla="*/ 0 h 174"/>
              <a:gd name="T46" fmla="*/ 73 w 155"/>
              <a:gd name="T47" fmla="*/ 7 h 174"/>
              <a:gd name="T48" fmla="*/ 73 w 155"/>
              <a:gd name="T49" fmla="*/ 12 h 174"/>
              <a:gd name="T50" fmla="*/ 71 w 155"/>
              <a:gd name="T51" fmla="*/ 19 h 174"/>
              <a:gd name="T52" fmla="*/ 69 w 155"/>
              <a:gd name="T53" fmla="*/ 26 h 174"/>
              <a:gd name="T54" fmla="*/ 68 w 155"/>
              <a:gd name="T55" fmla="*/ 33 h 174"/>
              <a:gd name="T56" fmla="*/ 67 w 155"/>
              <a:gd name="T57" fmla="*/ 40 h 174"/>
              <a:gd name="T58" fmla="*/ 68 w 155"/>
              <a:gd name="T59" fmla="*/ 45 h 174"/>
              <a:gd name="T60" fmla="*/ 71 w 155"/>
              <a:gd name="T61" fmla="*/ 51 h 174"/>
              <a:gd name="T62" fmla="*/ 77 w 155"/>
              <a:gd name="T63" fmla="*/ 60 h 174"/>
              <a:gd name="T64" fmla="*/ 80 w 155"/>
              <a:gd name="T65" fmla="*/ 66 h 174"/>
              <a:gd name="T66" fmla="*/ 82 w 155"/>
              <a:gd name="T67" fmla="*/ 73 h 174"/>
              <a:gd name="T68" fmla="*/ 83 w 155"/>
              <a:gd name="T69" fmla="*/ 84 h 174"/>
              <a:gd name="T70" fmla="*/ 84 w 155"/>
              <a:gd name="T71" fmla="*/ 91 h 174"/>
              <a:gd name="T72" fmla="*/ 86 w 155"/>
              <a:gd name="T73" fmla="*/ 99 h 174"/>
              <a:gd name="T74" fmla="*/ 90 w 155"/>
              <a:gd name="T75" fmla="*/ 107 h 174"/>
              <a:gd name="T76" fmla="*/ 94 w 155"/>
              <a:gd name="T77" fmla="*/ 115 h 174"/>
              <a:gd name="T78" fmla="*/ 99 w 155"/>
              <a:gd name="T79" fmla="*/ 123 h 174"/>
              <a:gd name="T80" fmla="*/ 105 w 155"/>
              <a:gd name="T81" fmla="*/ 128 h 174"/>
              <a:gd name="T82" fmla="*/ 111 w 155"/>
              <a:gd name="T83" fmla="*/ 134 h 174"/>
              <a:gd name="T84" fmla="*/ 117 w 155"/>
              <a:gd name="T85" fmla="*/ 136 h 174"/>
              <a:gd name="T86" fmla="*/ 123 w 155"/>
              <a:gd name="T87" fmla="*/ 139 h 174"/>
              <a:gd name="T88" fmla="*/ 130 w 155"/>
              <a:gd name="T89" fmla="*/ 142 h 174"/>
              <a:gd name="T90" fmla="*/ 135 w 155"/>
              <a:gd name="T91" fmla="*/ 145 h 174"/>
              <a:gd name="T92" fmla="*/ 141 w 155"/>
              <a:gd name="T93" fmla="*/ 150 h 174"/>
              <a:gd name="T94" fmla="*/ 147 w 155"/>
              <a:gd name="T95" fmla="*/ 155 h 174"/>
              <a:gd name="T96" fmla="*/ 151 w 155"/>
              <a:gd name="T97" fmla="*/ 160 h 174"/>
              <a:gd name="T98" fmla="*/ 154 w 155"/>
              <a:gd name="T99" fmla="*/ 167 h 174"/>
              <a:gd name="T100" fmla="*/ 155 w 155"/>
              <a:gd name="T101" fmla="*/ 173 h 174"/>
              <a:gd name="T102" fmla="*/ 149 w 155"/>
              <a:gd name="T103" fmla="*/ 174 h 174"/>
              <a:gd name="T104" fmla="*/ 142 w 155"/>
              <a:gd name="T105" fmla="*/ 174 h 174"/>
              <a:gd name="T106" fmla="*/ 134 w 155"/>
              <a:gd name="T107" fmla="*/ 172 h 174"/>
              <a:gd name="T108" fmla="*/ 126 w 155"/>
              <a:gd name="T109" fmla="*/ 169 h 174"/>
              <a:gd name="T110" fmla="*/ 118 w 155"/>
              <a:gd name="T111" fmla="*/ 166 h 174"/>
              <a:gd name="T112" fmla="*/ 111 w 155"/>
              <a:gd name="T113" fmla="*/ 162 h 174"/>
              <a:gd name="T114" fmla="*/ 106 w 155"/>
              <a:gd name="T115" fmla="*/ 158 h 174"/>
              <a:gd name="T116" fmla="*/ 101 w 155"/>
              <a:gd name="T117" fmla="*/ 153 h 174"/>
              <a:gd name="T118" fmla="*/ 83 w 155"/>
              <a:gd name="T119" fmla="*/ 141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55" h="174">
                <a:moveTo>
                  <a:pt x="83" y="141"/>
                </a:moveTo>
                <a:lnTo>
                  <a:pt x="79" y="140"/>
                </a:lnTo>
                <a:lnTo>
                  <a:pt x="74" y="136"/>
                </a:lnTo>
                <a:lnTo>
                  <a:pt x="69" y="133"/>
                </a:lnTo>
                <a:lnTo>
                  <a:pt x="66" y="128"/>
                </a:lnTo>
                <a:lnTo>
                  <a:pt x="60" y="117"/>
                </a:lnTo>
                <a:lnTo>
                  <a:pt x="57" y="108"/>
                </a:lnTo>
                <a:lnTo>
                  <a:pt x="52" y="91"/>
                </a:lnTo>
                <a:lnTo>
                  <a:pt x="47" y="78"/>
                </a:lnTo>
                <a:lnTo>
                  <a:pt x="40" y="68"/>
                </a:lnTo>
                <a:lnTo>
                  <a:pt x="30" y="54"/>
                </a:lnTo>
                <a:lnTo>
                  <a:pt x="19" y="43"/>
                </a:lnTo>
                <a:lnTo>
                  <a:pt x="9" y="30"/>
                </a:lnTo>
                <a:lnTo>
                  <a:pt x="5" y="22"/>
                </a:lnTo>
                <a:lnTo>
                  <a:pt x="1" y="16"/>
                </a:lnTo>
                <a:lnTo>
                  <a:pt x="0" y="8"/>
                </a:lnTo>
                <a:lnTo>
                  <a:pt x="0" y="0"/>
                </a:lnTo>
                <a:lnTo>
                  <a:pt x="10" y="1"/>
                </a:lnTo>
                <a:lnTo>
                  <a:pt x="19" y="1"/>
                </a:lnTo>
                <a:lnTo>
                  <a:pt x="30" y="1"/>
                </a:lnTo>
                <a:lnTo>
                  <a:pt x="40" y="1"/>
                </a:lnTo>
                <a:lnTo>
                  <a:pt x="57" y="0"/>
                </a:lnTo>
                <a:lnTo>
                  <a:pt x="73" y="0"/>
                </a:lnTo>
                <a:lnTo>
                  <a:pt x="73" y="7"/>
                </a:lnTo>
                <a:lnTo>
                  <a:pt x="73" y="12"/>
                </a:lnTo>
                <a:lnTo>
                  <a:pt x="71" y="19"/>
                </a:lnTo>
                <a:lnTo>
                  <a:pt x="69" y="26"/>
                </a:lnTo>
                <a:lnTo>
                  <a:pt x="68" y="33"/>
                </a:lnTo>
                <a:lnTo>
                  <a:pt x="67" y="40"/>
                </a:lnTo>
                <a:lnTo>
                  <a:pt x="68" y="45"/>
                </a:lnTo>
                <a:lnTo>
                  <a:pt x="71" y="51"/>
                </a:lnTo>
                <a:lnTo>
                  <a:pt x="77" y="60"/>
                </a:lnTo>
                <a:lnTo>
                  <a:pt x="80" y="66"/>
                </a:lnTo>
                <a:lnTo>
                  <a:pt x="82" y="73"/>
                </a:lnTo>
                <a:lnTo>
                  <a:pt x="83" y="84"/>
                </a:lnTo>
                <a:lnTo>
                  <a:pt x="84" y="91"/>
                </a:lnTo>
                <a:lnTo>
                  <a:pt x="86" y="99"/>
                </a:lnTo>
                <a:lnTo>
                  <a:pt x="90" y="107"/>
                </a:lnTo>
                <a:lnTo>
                  <a:pt x="94" y="115"/>
                </a:lnTo>
                <a:lnTo>
                  <a:pt x="99" y="123"/>
                </a:lnTo>
                <a:lnTo>
                  <a:pt x="105" y="128"/>
                </a:lnTo>
                <a:lnTo>
                  <a:pt x="111" y="134"/>
                </a:lnTo>
                <a:lnTo>
                  <a:pt x="117" y="136"/>
                </a:lnTo>
                <a:lnTo>
                  <a:pt x="123" y="139"/>
                </a:lnTo>
                <a:lnTo>
                  <a:pt x="130" y="142"/>
                </a:lnTo>
                <a:lnTo>
                  <a:pt x="135" y="145"/>
                </a:lnTo>
                <a:lnTo>
                  <a:pt x="141" y="150"/>
                </a:lnTo>
                <a:lnTo>
                  <a:pt x="147" y="155"/>
                </a:lnTo>
                <a:lnTo>
                  <a:pt x="151" y="160"/>
                </a:lnTo>
                <a:lnTo>
                  <a:pt x="154" y="167"/>
                </a:lnTo>
                <a:lnTo>
                  <a:pt x="155" y="173"/>
                </a:lnTo>
                <a:lnTo>
                  <a:pt x="149" y="174"/>
                </a:lnTo>
                <a:lnTo>
                  <a:pt x="142" y="174"/>
                </a:lnTo>
                <a:lnTo>
                  <a:pt x="134" y="172"/>
                </a:lnTo>
                <a:lnTo>
                  <a:pt x="126" y="169"/>
                </a:lnTo>
                <a:lnTo>
                  <a:pt x="118" y="166"/>
                </a:lnTo>
                <a:lnTo>
                  <a:pt x="111" y="162"/>
                </a:lnTo>
                <a:lnTo>
                  <a:pt x="106" y="158"/>
                </a:lnTo>
                <a:lnTo>
                  <a:pt x="101" y="153"/>
                </a:lnTo>
                <a:lnTo>
                  <a:pt x="83" y="141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2" name="Freeform 13">
            <a:extLst>
              <a:ext uri="{FF2B5EF4-FFF2-40B4-BE49-F238E27FC236}">
                <a16:creationId xmlns:a16="http://schemas.microsoft.com/office/drawing/2014/main" id="{0544667D-41B0-478C-8A87-287CE6121DC8}"/>
              </a:ext>
            </a:extLst>
          </p:cNvPr>
          <p:cNvSpPr>
            <a:spLocks/>
          </p:cNvSpPr>
          <p:nvPr/>
        </p:nvSpPr>
        <p:spPr bwMode="auto">
          <a:xfrm>
            <a:off x="2828926" y="1998662"/>
            <a:ext cx="49213" cy="52387"/>
          </a:xfrm>
          <a:custGeom>
            <a:avLst/>
            <a:gdLst>
              <a:gd name="T0" fmla="*/ 29 w 155"/>
              <a:gd name="T1" fmla="*/ 124 h 164"/>
              <a:gd name="T2" fmla="*/ 17 w 155"/>
              <a:gd name="T3" fmla="*/ 123 h 164"/>
              <a:gd name="T4" fmla="*/ 7 w 155"/>
              <a:gd name="T5" fmla="*/ 118 h 164"/>
              <a:gd name="T6" fmla="*/ 1 w 155"/>
              <a:gd name="T7" fmla="*/ 105 h 164"/>
              <a:gd name="T8" fmla="*/ 9 w 155"/>
              <a:gd name="T9" fmla="*/ 85 h 164"/>
              <a:gd name="T10" fmla="*/ 19 w 155"/>
              <a:gd name="T11" fmla="*/ 64 h 164"/>
              <a:gd name="T12" fmla="*/ 21 w 155"/>
              <a:gd name="T13" fmla="*/ 57 h 164"/>
              <a:gd name="T14" fmla="*/ 28 w 155"/>
              <a:gd name="T15" fmla="*/ 55 h 164"/>
              <a:gd name="T16" fmla="*/ 39 w 155"/>
              <a:gd name="T17" fmla="*/ 57 h 164"/>
              <a:gd name="T18" fmla="*/ 50 w 155"/>
              <a:gd name="T19" fmla="*/ 59 h 164"/>
              <a:gd name="T20" fmla="*/ 55 w 155"/>
              <a:gd name="T21" fmla="*/ 57 h 164"/>
              <a:gd name="T22" fmla="*/ 61 w 155"/>
              <a:gd name="T23" fmla="*/ 53 h 164"/>
              <a:gd name="T24" fmla="*/ 63 w 155"/>
              <a:gd name="T25" fmla="*/ 46 h 164"/>
              <a:gd name="T26" fmla="*/ 62 w 155"/>
              <a:gd name="T27" fmla="*/ 33 h 164"/>
              <a:gd name="T28" fmla="*/ 69 w 155"/>
              <a:gd name="T29" fmla="*/ 12 h 164"/>
              <a:gd name="T30" fmla="*/ 79 w 155"/>
              <a:gd name="T31" fmla="*/ 1 h 164"/>
              <a:gd name="T32" fmla="*/ 83 w 155"/>
              <a:gd name="T33" fmla="*/ 13 h 164"/>
              <a:gd name="T34" fmla="*/ 86 w 155"/>
              <a:gd name="T35" fmla="*/ 34 h 164"/>
              <a:gd name="T36" fmla="*/ 89 w 155"/>
              <a:gd name="T37" fmla="*/ 49 h 164"/>
              <a:gd name="T38" fmla="*/ 93 w 155"/>
              <a:gd name="T39" fmla="*/ 57 h 164"/>
              <a:gd name="T40" fmla="*/ 102 w 155"/>
              <a:gd name="T41" fmla="*/ 69 h 164"/>
              <a:gd name="T42" fmla="*/ 117 w 155"/>
              <a:gd name="T43" fmla="*/ 80 h 164"/>
              <a:gd name="T44" fmla="*/ 126 w 155"/>
              <a:gd name="T45" fmla="*/ 89 h 164"/>
              <a:gd name="T46" fmla="*/ 129 w 155"/>
              <a:gd name="T47" fmla="*/ 96 h 164"/>
              <a:gd name="T48" fmla="*/ 133 w 155"/>
              <a:gd name="T49" fmla="*/ 110 h 164"/>
              <a:gd name="T50" fmla="*/ 143 w 155"/>
              <a:gd name="T51" fmla="*/ 130 h 164"/>
              <a:gd name="T52" fmla="*/ 152 w 155"/>
              <a:gd name="T53" fmla="*/ 145 h 164"/>
              <a:gd name="T54" fmla="*/ 155 w 155"/>
              <a:gd name="T55" fmla="*/ 159 h 164"/>
              <a:gd name="T56" fmla="*/ 153 w 155"/>
              <a:gd name="T57" fmla="*/ 163 h 164"/>
              <a:gd name="T58" fmla="*/ 149 w 155"/>
              <a:gd name="T59" fmla="*/ 164 h 164"/>
              <a:gd name="T60" fmla="*/ 142 w 155"/>
              <a:gd name="T61" fmla="*/ 162 h 164"/>
              <a:gd name="T62" fmla="*/ 134 w 155"/>
              <a:gd name="T63" fmla="*/ 156 h 164"/>
              <a:gd name="T64" fmla="*/ 125 w 155"/>
              <a:gd name="T65" fmla="*/ 145 h 164"/>
              <a:gd name="T66" fmla="*/ 116 w 155"/>
              <a:gd name="T67" fmla="*/ 136 h 164"/>
              <a:gd name="T68" fmla="*/ 109 w 155"/>
              <a:gd name="T69" fmla="*/ 138 h 164"/>
              <a:gd name="T70" fmla="*/ 95 w 155"/>
              <a:gd name="T71" fmla="*/ 145 h 164"/>
              <a:gd name="T72" fmla="*/ 81 w 155"/>
              <a:gd name="T73" fmla="*/ 147 h 164"/>
              <a:gd name="T74" fmla="*/ 71 w 155"/>
              <a:gd name="T75" fmla="*/ 146 h 164"/>
              <a:gd name="T76" fmla="*/ 61 w 155"/>
              <a:gd name="T77" fmla="*/ 137 h 164"/>
              <a:gd name="T78" fmla="*/ 36 w 155"/>
              <a:gd name="T79" fmla="*/ 122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5" h="164">
                <a:moveTo>
                  <a:pt x="36" y="122"/>
                </a:moveTo>
                <a:lnTo>
                  <a:pt x="29" y="124"/>
                </a:lnTo>
                <a:lnTo>
                  <a:pt x="24" y="124"/>
                </a:lnTo>
                <a:lnTo>
                  <a:pt x="17" y="123"/>
                </a:lnTo>
                <a:lnTo>
                  <a:pt x="11" y="121"/>
                </a:lnTo>
                <a:lnTo>
                  <a:pt x="7" y="118"/>
                </a:lnTo>
                <a:lnTo>
                  <a:pt x="3" y="112"/>
                </a:lnTo>
                <a:lnTo>
                  <a:pt x="1" y="105"/>
                </a:lnTo>
                <a:lnTo>
                  <a:pt x="0" y="98"/>
                </a:lnTo>
                <a:lnTo>
                  <a:pt x="9" y="85"/>
                </a:lnTo>
                <a:lnTo>
                  <a:pt x="18" y="69"/>
                </a:lnTo>
                <a:lnTo>
                  <a:pt x="19" y="64"/>
                </a:lnTo>
                <a:lnTo>
                  <a:pt x="20" y="59"/>
                </a:lnTo>
                <a:lnTo>
                  <a:pt x="21" y="57"/>
                </a:lnTo>
                <a:lnTo>
                  <a:pt x="24" y="56"/>
                </a:lnTo>
                <a:lnTo>
                  <a:pt x="28" y="55"/>
                </a:lnTo>
                <a:lnTo>
                  <a:pt x="34" y="56"/>
                </a:lnTo>
                <a:lnTo>
                  <a:pt x="39" y="57"/>
                </a:lnTo>
                <a:lnTo>
                  <a:pt x="46" y="59"/>
                </a:lnTo>
                <a:lnTo>
                  <a:pt x="50" y="59"/>
                </a:lnTo>
                <a:lnTo>
                  <a:pt x="53" y="58"/>
                </a:lnTo>
                <a:lnTo>
                  <a:pt x="55" y="57"/>
                </a:lnTo>
                <a:lnTo>
                  <a:pt x="59" y="55"/>
                </a:lnTo>
                <a:lnTo>
                  <a:pt x="61" y="53"/>
                </a:lnTo>
                <a:lnTo>
                  <a:pt x="62" y="49"/>
                </a:lnTo>
                <a:lnTo>
                  <a:pt x="63" y="46"/>
                </a:lnTo>
                <a:lnTo>
                  <a:pt x="63" y="41"/>
                </a:lnTo>
                <a:lnTo>
                  <a:pt x="62" y="33"/>
                </a:lnTo>
                <a:lnTo>
                  <a:pt x="62" y="25"/>
                </a:lnTo>
                <a:lnTo>
                  <a:pt x="69" y="12"/>
                </a:lnTo>
                <a:lnTo>
                  <a:pt x="77" y="0"/>
                </a:lnTo>
                <a:lnTo>
                  <a:pt x="79" y="1"/>
                </a:lnTo>
                <a:lnTo>
                  <a:pt x="81" y="6"/>
                </a:lnTo>
                <a:lnTo>
                  <a:pt x="83" y="13"/>
                </a:lnTo>
                <a:lnTo>
                  <a:pt x="84" y="20"/>
                </a:lnTo>
                <a:lnTo>
                  <a:pt x="86" y="34"/>
                </a:lnTo>
                <a:lnTo>
                  <a:pt x="87" y="45"/>
                </a:lnTo>
                <a:lnTo>
                  <a:pt x="89" y="49"/>
                </a:lnTo>
                <a:lnTo>
                  <a:pt x="91" y="54"/>
                </a:lnTo>
                <a:lnTo>
                  <a:pt x="93" y="57"/>
                </a:lnTo>
                <a:lnTo>
                  <a:pt x="96" y="62"/>
                </a:lnTo>
                <a:lnTo>
                  <a:pt x="102" y="69"/>
                </a:lnTo>
                <a:lnTo>
                  <a:pt x="110" y="74"/>
                </a:lnTo>
                <a:lnTo>
                  <a:pt x="117" y="80"/>
                </a:lnTo>
                <a:lnTo>
                  <a:pt x="122" y="86"/>
                </a:lnTo>
                <a:lnTo>
                  <a:pt x="126" y="89"/>
                </a:lnTo>
                <a:lnTo>
                  <a:pt x="127" y="92"/>
                </a:lnTo>
                <a:lnTo>
                  <a:pt x="129" y="96"/>
                </a:lnTo>
                <a:lnTo>
                  <a:pt x="130" y="99"/>
                </a:lnTo>
                <a:lnTo>
                  <a:pt x="133" y="110"/>
                </a:lnTo>
                <a:lnTo>
                  <a:pt x="137" y="121"/>
                </a:lnTo>
                <a:lnTo>
                  <a:pt x="143" y="130"/>
                </a:lnTo>
                <a:lnTo>
                  <a:pt x="149" y="138"/>
                </a:lnTo>
                <a:lnTo>
                  <a:pt x="152" y="145"/>
                </a:lnTo>
                <a:lnTo>
                  <a:pt x="154" y="154"/>
                </a:lnTo>
                <a:lnTo>
                  <a:pt x="155" y="159"/>
                </a:lnTo>
                <a:lnTo>
                  <a:pt x="154" y="162"/>
                </a:lnTo>
                <a:lnTo>
                  <a:pt x="153" y="163"/>
                </a:lnTo>
                <a:lnTo>
                  <a:pt x="151" y="163"/>
                </a:lnTo>
                <a:lnTo>
                  <a:pt x="149" y="164"/>
                </a:lnTo>
                <a:lnTo>
                  <a:pt x="146" y="163"/>
                </a:lnTo>
                <a:lnTo>
                  <a:pt x="142" y="162"/>
                </a:lnTo>
                <a:lnTo>
                  <a:pt x="137" y="160"/>
                </a:lnTo>
                <a:lnTo>
                  <a:pt x="134" y="156"/>
                </a:lnTo>
                <a:lnTo>
                  <a:pt x="130" y="153"/>
                </a:lnTo>
                <a:lnTo>
                  <a:pt x="125" y="145"/>
                </a:lnTo>
                <a:lnTo>
                  <a:pt x="118" y="137"/>
                </a:lnTo>
                <a:lnTo>
                  <a:pt x="116" y="136"/>
                </a:lnTo>
                <a:lnTo>
                  <a:pt x="112" y="137"/>
                </a:lnTo>
                <a:lnTo>
                  <a:pt x="109" y="138"/>
                </a:lnTo>
                <a:lnTo>
                  <a:pt x="104" y="140"/>
                </a:lnTo>
                <a:lnTo>
                  <a:pt x="95" y="145"/>
                </a:lnTo>
                <a:lnTo>
                  <a:pt x="89" y="147"/>
                </a:lnTo>
                <a:lnTo>
                  <a:pt x="81" y="147"/>
                </a:lnTo>
                <a:lnTo>
                  <a:pt x="76" y="147"/>
                </a:lnTo>
                <a:lnTo>
                  <a:pt x="71" y="146"/>
                </a:lnTo>
                <a:lnTo>
                  <a:pt x="68" y="144"/>
                </a:lnTo>
                <a:lnTo>
                  <a:pt x="61" y="137"/>
                </a:lnTo>
                <a:lnTo>
                  <a:pt x="52" y="127"/>
                </a:lnTo>
                <a:lnTo>
                  <a:pt x="36" y="122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3" name="Freeform 14">
            <a:extLst>
              <a:ext uri="{FF2B5EF4-FFF2-40B4-BE49-F238E27FC236}">
                <a16:creationId xmlns:a16="http://schemas.microsoft.com/office/drawing/2014/main" id="{F2196435-C948-4CD6-88CB-21493B8CAD8E}"/>
              </a:ext>
            </a:extLst>
          </p:cNvPr>
          <p:cNvSpPr>
            <a:spLocks/>
          </p:cNvSpPr>
          <p:nvPr/>
        </p:nvSpPr>
        <p:spPr bwMode="auto">
          <a:xfrm>
            <a:off x="2860676" y="2068512"/>
            <a:ext cx="33338" cy="36512"/>
          </a:xfrm>
          <a:custGeom>
            <a:avLst/>
            <a:gdLst>
              <a:gd name="T0" fmla="*/ 74 w 108"/>
              <a:gd name="T1" fmla="*/ 82 h 112"/>
              <a:gd name="T2" fmla="*/ 69 w 108"/>
              <a:gd name="T3" fmla="*/ 96 h 112"/>
              <a:gd name="T4" fmla="*/ 62 w 108"/>
              <a:gd name="T5" fmla="*/ 110 h 112"/>
              <a:gd name="T6" fmla="*/ 59 w 108"/>
              <a:gd name="T7" fmla="*/ 112 h 112"/>
              <a:gd name="T8" fmla="*/ 58 w 108"/>
              <a:gd name="T9" fmla="*/ 112 h 112"/>
              <a:gd name="T10" fmla="*/ 56 w 108"/>
              <a:gd name="T11" fmla="*/ 112 h 112"/>
              <a:gd name="T12" fmla="*/ 54 w 108"/>
              <a:gd name="T13" fmla="*/ 112 h 112"/>
              <a:gd name="T14" fmla="*/ 50 w 108"/>
              <a:gd name="T15" fmla="*/ 110 h 112"/>
              <a:gd name="T16" fmla="*/ 47 w 108"/>
              <a:gd name="T17" fmla="*/ 106 h 112"/>
              <a:gd name="T18" fmla="*/ 40 w 108"/>
              <a:gd name="T19" fmla="*/ 97 h 112"/>
              <a:gd name="T20" fmla="*/ 37 w 108"/>
              <a:gd name="T21" fmla="*/ 90 h 112"/>
              <a:gd name="T22" fmla="*/ 32 w 108"/>
              <a:gd name="T23" fmla="*/ 83 h 112"/>
              <a:gd name="T24" fmla="*/ 30 w 108"/>
              <a:gd name="T25" fmla="*/ 79 h 112"/>
              <a:gd name="T26" fmla="*/ 27 w 108"/>
              <a:gd name="T27" fmla="*/ 74 h 112"/>
              <a:gd name="T28" fmla="*/ 20 w 108"/>
              <a:gd name="T29" fmla="*/ 70 h 112"/>
              <a:gd name="T30" fmla="*/ 14 w 108"/>
              <a:gd name="T31" fmla="*/ 66 h 112"/>
              <a:gd name="T32" fmla="*/ 9 w 108"/>
              <a:gd name="T33" fmla="*/ 62 h 112"/>
              <a:gd name="T34" fmla="*/ 5 w 108"/>
              <a:gd name="T35" fmla="*/ 57 h 112"/>
              <a:gd name="T36" fmla="*/ 3 w 108"/>
              <a:gd name="T37" fmla="*/ 51 h 112"/>
              <a:gd name="T38" fmla="*/ 0 w 108"/>
              <a:gd name="T39" fmla="*/ 46 h 112"/>
              <a:gd name="T40" fmla="*/ 0 w 108"/>
              <a:gd name="T41" fmla="*/ 39 h 112"/>
              <a:gd name="T42" fmla="*/ 0 w 108"/>
              <a:gd name="T43" fmla="*/ 32 h 112"/>
              <a:gd name="T44" fmla="*/ 2 w 108"/>
              <a:gd name="T45" fmla="*/ 25 h 112"/>
              <a:gd name="T46" fmla="*/ 5 w 108"/>
              <a:gd name="T47" fmla="*/ 13 h 112"/>
              <a:gd name="T48" fmla="*/ 9 w 108"/>
              <a:gd name="T49" fmla="*/ 0 h 112"/>
              <a:gd name="T50" fmla="*/ 21 w 108"/>
              <a:gd name="T51" fmla="*/ 8 h 112"/>
              <a:gd name="T52" fmla="*/ 36 w 108"/>
              <a:gd name="T53" fmla="*/ 21 h 112"/>
              <a:gd name="T54" fmla="*/ 48 w 108"/>
              <a:gd name="T55" fmla="*/ 29 h 112"/>
              <a:gd name="T56" fmla="*/ 62 w 108"/>
              <a:gd name="T57" fmla="*/ 36 h 112"/>
              <a:gd name="T58" fmla="*/ 69 w 108"/>
              <a:gd name="T59" fmla="*/ 38 h 112"/>
              <a:gd name="T60" fmla="*/ 75 w 108"/>
              <a:gd name="T61" fmla="*/ 41 h 112"/>
              <a:gd name="T62" fmla="*/ 81 w 108"/>
              <a:gd name="T63" fmla="*/ 46 h 112"/>
              <a:gd name="T64" fmla="*/ 87 w 108"/>
              <a:gd name="T65" fmla="*/ 50 h 112"/>
              <a:gd name="T66" fmla="*/ 97 w 108"/>
              <a:gd name="T67" fmla="*/ 58 h 112"/>
              <a:gd name="T68" fmla="*/ 107 w 108"/>
              <a:gd name="T69" fmla="*/ 66 h 112"/>
              <a:gd name="T70" fmla="*/ 108 w 108"/>
              <a:gd name="T71" fmla="*/ 69 h 112"/>
              <a:gd name="T72" fmla="*/ 108 w 108"/>
              <a:gd name="T73" fmla="*/ 71 h 112"/>
              <a:gd name="T74" fmla="*/ 106 w 108"/>
              <a:gd name="T75" fmla="*/ 73 h 112"/>
              <a:gd name="T76" fmla="*/ 103 w 108"/>
              <a:gd name="T77" fmla="*/ 75 h 112"/>
              <a:gd name="T78" fmla="*/ 96 w 108"/>
              <a:gd name="T79" fmla="*/ 79 h 112"/>
              <a:gd name="T80" fmla="*/ 89 w 108"/>
              <a:gd name="T81" fmla="*/ 80 h 112"/>
              <a:gd name="T82" fmla="*/ 74 w 108"/>
              <a:gd name="T83" fmla="*/ 8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8" h="112">
                <a:moveTo>
                  <a:pt x="74" y="82"/>
                </a:moveTo>
                <a:lnTo>
                  <a:pt x="69" y="96"/>
                </a:lnTo>
                <a:lnTo>
                  <a:pt x="62" y="110"/>
                </a:lnTo>
                <a:lnTo>
                  <a:pt x="59" y="112"/>
                </a:lnTo>
                <a:lnTo>
                  <a:pt x="58" y="112"/>
                </a:lnTo>
                <a:lnTo>
                  <a:pt x="56" y="112"/>
                </a:lnTo>
                <a:lnTo>
                  <a:pt x="54" y="112"/>
                </a:lnTo>
                <a:lnTo>
                  <a:pt x="50" y="110"/>
                </a:lnTo>
                <a:lnTo>
                  <a:pt x="47" y="106"/>
                </a:lnTo>
                <a:lnTo>
                  <a:pt x="40" y="97"/>
                </a:lnTo>
                <a:lnTo>
                  <a:pt x="37" y="90"/>
                </a:lnTo>
                <a:lnTo>
                  <a:pt x="32" y="83"/>
                </a:lnTo>
                <a:lnTo>
                  <a:pt x="30" y="79"/>
                </a:lnTo>
                <a:lnTo>
                  <a:pt x="27" y="74"/>
                </a:lnTo>
                <a:lnTo>
                  <a:pt x="20" y="70"/>
                </a:lnTo>
                <a:lnTo>
                  <a:pt x="14" y="66"/>
                </a:lnTo>
                <a:lnTo>
                  <a:pt x="9" y="62"/>
                </a:lnTo>
                <a:lnTo>
                  <a:pt x="5" y="57"/>
                </a:lnTo>
                <a:lnTo>
                  <a:pt x="3" y="51"/>
                </a:lnTo>
                <a:lnTo>
                  <a:pt x="0" y="46"/>
                </a:lnTo>
                <a:lnTo>
                  <a:pt x="0" y="39"/>
                </a:lnTo>
                <a:lnTo>
                  <a:pt x="0" y="32"/>
                </a:lnTo>
                <a:lnTo>
                  <a:pt x="2" y="25"/>
                </a:lnTo>
                <a:lnTo>
                  <a:pt x="5" y="13"/>
                </a:lnTo>
                <a:lnTo>
                  <a:pt x="9" y="0"/>
                </a:lnTo>
                <a:lnTo>
                  <a:pt x="21" y="8"/>
                </a:lnTo>
                <a:lnTo>
                  <a:pt x="36" y="21"/>
                </a:lnTo>
                <a:lnTo>
                  <a:pt x="48" y="29"/>
                </a:lnTo>
                <a:lnTo>
                  <a:pt x="62" y="36"/>
                </a:lnTo>
                <a:lnTo>
                  <a:pt x="69" y="38"/>
                </a:lnTo>
                <a:lnTo>
                  <a:pt x="75" y="41"/>
                </a:lnTo>
                <a:lnTo>
                  <a:pt x="81" y="46"/>
                </a:lnTo>
                <a:lnTo>
                  <a:pt x="87" y="50"/>
                </a:lnTo>
                <a:lnTo>
                  <a:pt x="97" y="58"/>
                </a:lnTo>
                <a:lnTo>
                  <a:pt x="107" y="66"/>
                </a:lnTo>
                <a:lnTo>
                  <a:pt x="108" y="69"/>
                </a:lnTo>
                <a:lnTo>
                  <a:pt x="108" y="71"/>
                </a:lnTo>
                <a:lnTo>
                  <a:pt x="106" y="73"/>
                </a:lnTo>
                <a:lnTo>
                  <a:pt x="103" y="75"/>
                </a:lnTo>
                <a:lnTo>
                  <a:pt x="96" y="79"/>
                </a:lnTo>
                <a:lnTo>
                  <a:pt x="89" y="80"/>
                </a:lnTo>
                <a:lnTo>
                  <a:pt x="74" y="82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4" name="Freeform 15">
            <a:extLst>
              <a:ext uri="{FF2B5EF4-FFF2-40B4-BE49-F238E27FC236}">
                <a16:creationId xmlns:a16="http://schemas.microsoft.com/office/drawing/2014/main" id="{EBD8EC01-2955-411A-8275-4B97C740C10C}"/>
              </a:ext>
            </a:extLst>
          </p:cNvPr>
          <p:cNvSpPr>
            <a:spLocks/>
          </p:cNvSpPr>
          <p:nvPr/>
        </p:nvSpPr>
        <p:spPr bwMode="auto">
          <a:xfrm>
            <a:off x="3094038" y="2263775"/>
            <a:ext cx="19050" cy="34925"/>
          </a:xfrm>
          <a:custGeom>
            <a:avLst/>
            <a:gdLst>
              <a:gd name="T0" fmla="*/ 20 w 60"/>
              <a:gd name="T1" fmla="*/ 99 h 109"/>
              <a:gd name="T2" fmla="*/ 17 w 60"/>
              <a:gd name="T3" fmla="*/ 99 h 109"/>
              <a:gd name="T4" fmla="*/ 15 w 60"/>
              <a:gd name="T5" fmla="*/ 98 h 109"/>
              <a:gd name="T6" fmla="*/ 11 w 60"/>
              <a:gd name="T7" fmla="*/ 96 h 109"/>
              <a:gd name="T8" fmla="*/ 9 w 60"/>
              <a:gd name="T9" fmla="*/ 92 h 109"/>
              <a:gd name="T10" fmla="*/ 4 w 60"/>
              <a:gd name="T11" fmla="*/ 85 h 109"/>
              <a:gd name="T12" fmla="*/ 2 w 60"/>
              <a:gd name="T13" fmla="*/ 77 h 109"/>
              <a:gd name="T14" fmla="*/ 1 w 60"/>
              <a:gd name="T15" fmla="*/ 69 h 109"/>
              <a:gd name="T16" fmla="*/ 0 w 60"/>
              <a:gd name="T17" fmla="*/ 60 h 109"/>
              <a:gd name="T18" fmla="*/ 1 w 60"/>
              <a:gd name="T19" fmla="*/ 52 h 109"/>
              <a:gd name="T20" fmla="*/ 2 w 60"/>
              <a:gd name="T21" fmla="*/ 47 h 109"/>
              <a:gd name="T22" fmla="*/ 4 w 60"/>
              <a:gd name="T23" fmla="*/ 35 h 109"/>
              <a:gd name="T24" fmla="*/ 6 w 60"/>
              <a:gd name="T25" fmla="*/ 19 h 109"/>
              <a:gd name="T26" fmla="*/ 7 w 60"/>
              <a:gd name="T27" fmla="*/ 13 h 109"/>
              <a:gd name="T28" fmla="*/ 8 w 60"/>
              <a:gd name="T29" fmla="*/ 6 h 109"/>
              <a:gd name="T30" fmla="*/ 9 w 60"/>
              <a:gd name="T31" fmla="*/ 3 h 109"/>
              <a:gd name="T32" fmla="*/ 10 w 60"/>
              <a:gd name="T33" fmla="*/ 1 h 109"/>
              <a:gd name="T34" fmla="*/ 11 w 60"/>
              <a:gd name="T35" fmla="*/ 0 h 109"/>
              <a:gd name="T36" fmla="*/ 12 w 60"/>
              <a:gd name="T37" fmla="*/ 0 h 109"/>
              <a:gd name="T38" fmla="*/ 17 w 60"/>
              <a:gd name="T39" fmla="*/ 1 h 109"/>
              <a:gd name="T40" fmla="*/ 19 w 60"/>
              <a:gd name="T41" fmla="*/ 5 h 109"/>
              <a:gd name="T42" fmla="*/ 21 w 60"/>
              <a:gd name="T43" fmla="*/ 8 h 109"/>
              <a:gd name="T44" fmla="*/ 23 w 60"/>
              <a:gd name="T45" fmla="*/ 11 h 109"/>
              <a:gd name="T46" fmla="*/ 27 w 60"/>
              <a:gd name="T47" fmla="*/ 21 h 109"/>
              <a:gd name="T48" fmla="*/ 33 w 60"/>
              <a:gd name="T49" fmla="*/ 28 h 109"/>
              <a:gd name="T50" fmla="*/ 40 w 60"/>
              <a:gd name="T51" fmla="*/ 35 h 109"/>
              <a:gd name="T52" fmla="*/ 46 w 60"/>
              <a:gd name="T53" fmla="*/ 41 h 109"/>
              <a:gd name="T54" fmla="*/ 53 w 60"/>
              <a:gd name="T55" fmla="*/ 46 h 109"/>
              <a:gd name="T56" fmla="*/ 57 w 60"/>
              <a:gd name="T57" fmla="*/ 50 h 109"/>
              <a:gd name="T58" fmla="*/ 59 w 60"/>
              <a:gd name="T59" fmla="*/ 54 h 109"/>
              <a:gd name="T60" fmla="*/ 60 w 60"/>
              <a:gd name="T61" fmla="*/ 56 h 109"/>
              <a:gd name="T62" fmla="*/ 58 w 60"/>
              <a:gd name="T63" fmla="*/ 64 h 109"/>
              <a:gd name="T64" fmla="*/ 51 w 60"/>
              <a:gd name="T65" fmla="*/ 75 h 109"/>
              <a:gd name="T66" fmla="*/ 48 w 60"/>
              <a:gd name="T67" fmla="*/ 84 h 109"/>
              <a:gd name="T68" fmla="*/ 45 w 60"/>
              <a:gd name="T69" fmla="*/ 93 h 109"/>
              <a:gd name="T70" fmla="*/ 44 w 60"/>
              <a:gd name="T71" fmla="*/ 97 h 109"/>
              <a:gd name="T72" fmla="*/ 42 w 60"/>
              <a:gd name="T73" fmla="*/ 101 h 109"/>
              <a:gd name="T74" fmla="*/ 37 w 60"/>
              <a:gd name="T75" fmla="*/ 105 h 109"/>
              <a:gd name="T76" fmla="*/ 33 w 60"/>
              <a:gd name="T77" fmla="*/ 109 h 109"/>
              <a:gd name="T78" fmla="*/ 20 w 60"/>
              <a:gd name="T79" fmla="*/ 9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" h="109">
                <a:moveTo>
                  <a:pt x="20" y="99"/>
                </a:moveTo>
                <a:lnTo>
                  <a:pt x="17" y="99"/>
                </a:lnTo>
                <a:lnTo>
                  <a:pt x="15" y="98"/>
                </a:lnTo>
                <a:lnTo>
                  <a:pt x="11" y="96"/>
                </a:lnTo>
                <a:lnTo>
                  <a:pt x="9" y="92"/>
                </a:lnTo>
                <a:lnTo>
                  <a:pt x="4" y="85"/>
                </a:lnTo>
                <a:lnTo>
                  <a:pt x="2" y="77"/>
                </a:lnTo>
                <a:lnTo>
                  <a:pt x="1" y="69"/>
                </a:lnTo>
                <a:lnTo>
                  <a:pt x="0" y="60"/>
                </a:lnTo>
                <a:lnTo>
                  <a:pt x="1" y="52"/>
                </a:lnTo>
                <a:lnTo>
                  <a:pt x="2" y="47"/>
                </a:lnTo>
                <a:lnTo>
                  <a:pt x="4" y="35"/>
                </a:lnTo>
                <a:lnTo>
                  <a:pt x="6" y="19"/>
                </a:lnTo>
                <a:lnTo>
                  <a:pt x="7" y="13"/>
                </a:lnTo>
                <a:lnTo>
                  <a:pt x="8" y="6"/>
                </a:lnTo>
                <a:lnTo>
                  <a:pt x="9" y="3"/>
                </a:lnTo>
                <a:lnTo>
                  <a:pt x="10" y="1"/>
                </a:lnTo>
                <a:lnTo>
                  <a:pt x="11" y="0"/>
                </a:lnTo>
                <a:lnTo>
                  <a:pt x="12" y="0"/>
                </a:lnTo>
                <a:lnTo>
                  <a:pt x="17" y="1"/>
                </a:lnTo>
                <a:lnTo>
                  <a:pt x="19" y="5"/>
                </a:lnTo>
                <a:lnTo>
                  <a:pt x="21" y="8"/>
                </a:lnTo>
                <a:lnTo>
                  <a:pt x="23" y="11"/>
                </a:lnTo>
                <a:lnTo>
                  <a:pt x="27" y="21"/>
                </a:lnTo>
                <a:lnTo>
                  <a:pt x="33" y="28"/>
                </a:lnTo>
                <a:lnTo>
                  <a:pt x="40" y="35"/>
                </a:lnTo>
                <a:lnTo>
                  <a:pt x="46" y="41"/>
                </a:lnTo>
                <a:lnTo>
                  <a:pt x="53" y="46"/>
                </a:lnTo>
                <a:lnTo>
                  <a:pt x="57" y="50"/>
                </a:lnTo>
                <a:lnTo>
                  <a:pt x="59" y="54"/>
                </a:lnTo>
                <a:lnTo>
                  <a:pt x="60" y="56"/>
                </a:lnTo>
                <a:lnTo>
                  <a:pt x="58" y="64"/>
                </a:lnTo>
                <a:lnTo>
                  <a:pt x="51" y="75"/>
                </a:lnTo>
                <a:lnTo>
                  <a:pt x="48" y="84"/>
                </a:lnTo>
                <a:lnTo>
                  <a:pt x="45" y="93"/>
                </a:lnTo>
                <a:lnTo>
                  <a:pt x="44" y="97"/>
                </a:lnTo>
                <a:lnTo>
                  <a:pt x="42" y="101"/>
                </a:lnTo>
                <a:lnTo>
                  <a:pt x="37" y="105"/>
                </a:lnTo>
                <a:lnTo>
                  <a:pt x="33" y="109"/>
                </a:lnTo>
                <a:lnTo>
                  <a:pt x="20" y="99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5" name="Freeform 16">
            <a:extLst>
              <a:ext uri="{FF2B5EF4-FFF2-40B4-BE49-F238E27FC236}">
                <a16:creationId xmlns:a16="http://schemas.microsoft.com/office/drawing/2014/main" id="{119DE1FC-C4D6-47CB-BBCD-BB3613AC03E6}"/>
              </a:ext>
            </a:extLst>
          </p:cNvPr>
          <p:cNvSpPr>
            <a:spLocks/>
          </p:cNvSpPr>
          <p:nvPr/>
        </p:nvSpPr>
        <p:spPr bwMode="auto">
          <a:xfrm>
            <a:off x="3157538" y="2357437"/>
            <a:ext cx="284163" cy="93662"/>
          </a:xfrm>
          <a:custGeom>
            <a:avLst/>
            <a:gdLst>
              <a:gd name="T0" fmla="*/ 601 w 893"/>
              <a:gd name="T1" fmla="*/ 263 h 296"/>
              <a:gd name="T2" fmla="*/ 542 w 893"/>
              <a:gd name="T3" fmla="*/ 278 h 296"/>
              <a:gd name="T4" fmla="*/ 486 w 893"/>
              <a:gd name="T5" fmla="*/ 293 h 296"/>
              <a:gd name="T6" fmla="*/ 402 w 893"/>
              <a:gd name="T7" fmla="*/ 296 h 296"/>
              <a:gd name="T8" fmla="*/ 387 w 893"/>
              <a:gd name="T9" fmla="*/ 283 h 296"/>
              <a:gd name="T10" fmla="*/ 386 w 893"/>
              <a:gd name="T11" fmla="*/ 238 h 296"/>
              <a:gd name="T12" fmla="*/ 368 w 893"/>
              <a:gd name="T13" fmla="*/ 223 h 296"/>
              <a:gd name="T14" fmla="*/ 348 w 893"/>
              <a:gd name="T15" fmla="*/ 226 h 296"/>
              <a:gd name="T16" fmla="*/ 302 w 893"/>
              <a:gd name="T17" fmla="*/ 209 h 296"/>
              <a:gd name="T18" fmla="*/ 242 w 893"/>
              <a:gd name="T19" fmla="*/ 194 h 296"/>
              <a:gd name="T20" fmla="*/ 107 w 893"/>
              <a:gd name="T21" fmla="*/ 178 h 296"/>
              <a:gd name="T22" fmla="*/ 27 w 893"/>
              <a:gd name="T23" fmla="*/ 163 h 296"/>
              <a:gd name="T24" fmla="*/ 2 w 893"/>
              <a:gd name="T25" fmla="*/ 148 h 296"/>
              <a:gd name="T26" fmla="*/ 2 w 893"/>
              <a:gd name="T27" fmla="*/ 101 h 296"/>
              <a:gd name="T28" fmla="*/ 15 w 893"/>
              <a:gd name="T29" fmla="*/ 42 h 296"/>
              <a:gd name="T30" fmla="*/ 20 w 893"/>
              <a:gd name="T31" fmla="*/ 38 h 296"/>
              <a:gd name="T32" fmla="*/ 43 w 893"/>
              <a:gd name="T33" fmla="*/ 58 h 296"/>
              <a:gd name="T34" fmla="*/ 53 w 893"/>
              <a:gd name="T35" fmla="*/ 58 h 296"/>
              <a:gd name="T36" fmla="*/ 53 w 893"/>
              <a:gd name="T37" fmla="*/ 36 h 296"/>
              <a:gd name="T38" fmla="*/ 53 w 893"/>
              <a:gd name="T39" fmla="*/ 8 h 296"/>
              <a:gd name="T40" fmla="*/ 66 w 893"/>
              <a:gd name="T41" fmla="*/ 34 h 296"/>
              <a:gd name="T42" fmla="*/ 94 w 893"/>
              <a:gd name="T43" fmla="*/ 54 h 296"/>
              <a:gd name="T44" fmla="*/ 134 w 893"/>
              <a:gd name="T45" fmla="*/ 53 h 296"/>
              <a:gd name="T46" fmla="*/ 171 w 893"/>
              <a:gd name="T47" fmla="*/ 36 h 296"/>
              <a:gd name="T48" fmla="*/ 195 w 893"/>
              <a:gd name="T49" fmla="*/ 26 h 296"/>
              <a:gd name="T50" fmla="*/ 216 w 893"/>
              <a:gd name="T51" fmla="*/ 35 h 296"/>
              <a:gd name="T52" fmla="*/ 212 w 893"/>
              <a:gd name="T53" fmla="*/ 56 h 296"/>
              <a:gd name="T54" fmla="*/ 209 w 893"/>
              <a:gd name="T55" fmla="*/ 73 h 296"/>
              <a:gd name="T56" fmla="*/ 224 w 893"/>
              <a:gd name="T57" fmla="*/ 76 h 296"/>
              <a:gd name="T58" fmla="*/ 234 w 893"/>
              <a:gd name="T59" fmla="*/ 92 h 296"/>
              <a:gd name="T60" fmla="*/ 242 w 893"/>
              <a:gd name="T61" fmla="*/ 115 h 296"/>
              <a:gd name="T62" fmla="*/ 263 w 893"/>
              <a:gd name="T63" fmla="*/ 125 h 296"/>
              <a:gd name="T64" fmla="*/ 313 w 893"/>
              <a:gd name="T65" fmla="*/ 117 h 296"/>
              <a:gd name="T66" fmla="*/ 392 w 893"/>
              <a:gd name="T67" fmla="*/ 93 h 296"/>
              <a:gd name="T68" fmla="*/ 441 w 893"/>
              <a:gd name="T69" fmla="*/ 95 h 296"/>
              <a:gd name="T70" fmla="*/ 482 w 893"/>
              <a:gd name="T71" fmla="*/ 100 h 296"/>
              <a:gd name="T72" fmla="*/ 492 w 893"/>
              <a:gd name="T73" fmla="*/ 110 h 296"/>
              <a:gd name="T74" fmla="*/ 499 w 893"/>
              <a:gd name="T75" fmla="*/ 127 h 296"/>
              <a:gd name="T76" fmla="*/ 618 w 893"/>
              <a:gd name="T77" fmla="*/ 135 h 296"/>
              <a:gd name="T78" fmla="*/ 676 w 893"/>
              <a:gd name="T79" fmla="*/ 132 h 296"/>
              <a:gd name="T80" fmla="*/ 704 w 893"/>
              <a:gd name="T81" fmla="*/ 130 h 296"/>
              <a:gd name="T82" fmla="*/ 703 w 893"/>
              <a:gd name="T83" fmla="*/ 165 h 296"/>
              <a:gd name="T84" fmla="*/ 707 w 893"/>
              <a:gd name="T85" fmla="*/ 199 h 296"/>
              <a:gd name="T86" fmla="*/ 717 w 893"/>
              <a:gd name="T87" fmla="*/ 213 h 296"/>
              <a:gd name="T88" fmla="*/ 733 w 893"/>
              <a:gd name="T89" fmla="*/ 215 h 296"/>
              <a:gd name="T90" fmla="*/ 759 w 893"/>
              <a:gd name="T91" fmla="*/ 205 h 296"/>
              <a:gd name="T92" fmla="*/ 787 w 893"/>
              <a:gd name="T93" fmla="*/ 184 h 296"/>
              <a:gd name="T94" fmla="*/ 812 w 893"/>
              <a:gd name="T95" fmla="*/ 181 h 296"/>
              <a:gd name="T96" fmla="*/ 838 w 893"/>
              <a:gd name="T97" fmla="*/ 185 h 296"/>
              <a:gd name="T98" fmla="*/ 862 w 893"/>
              <a:gd name="T99" fmla="*/ 171 h 296"/>
              <a:gd name="T100" fmla="*/ 885 w 893"/>
              <a:gd name="T101" fmla="*/ 151 h 296"/>
              <a:gd name="T102" fmla="*/ 893 w 893"/>
              <a:gd name="T103" fmla="*/ 181 h 296"/>
              <a:gd name="T104" fmla="*/ 882 w 893"/>
              <a:gd name="T105" fmla="*/ 234 h 296"/>
              <a:gd name="T106" fmla="*/ 861 w 893"/>
              <a:gd name="T107" fmla="*/ 257 h 296"/>
              <a:gd name="T108" fmla="*/ 826 w 893"/>
              <a:gd name="T109" fmla="*/ 257 h 296"/>
              <a:gd name="T110" fmla="*/ 799 w 893"/>
              <a:gd name="T111" fmla="*/ 248 h 296"/>
              <a:gd name="T112" fmla="*/ 752 w 893"/>
              <a:gd name="T113" fmla="*/ 262 h 296"/>
              <a:gd name="T114" fmla="*/ 685 w 893"/>
              <a:gd name="T115" fmla="*/ 258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93" h="296">
                <a:moveTo>
                  <a:pt x="645" y="258"/>
                </a:moveTo>
                <a:lnTo>
                  <a:pt x="630" y="259"/>
                </a:lnTo>
                <a:lnTo>
                  <a:pt x="616" y="260"/>
                </a:lnTo>
                <a:lnTo>
                  <a:pt x="601" y="263"/>
                </a:lnTo>
                <a:lnTo>
                  <a:pt x="586" y="265"/>
                </a:lnTo>
                <a:lnTo>
                  <a:pt x="571" y="268"/>
                </a:lnTo>
                <a:lnTo>
                  <a:pt x="557" y="273"/>
                </a:lnTo>
                <a:lnTo>
                  <a:pt x="542" y="278"/>
                </a:lnTo>
                <a:lnTo>
                  <a:pt x="528" y="282"/>
                </a:lnTo>
                <a:lnTo>
                  <a:pt x="513" y="288"/>
                </a:lnTo>
                <a:lnTo>
                  <a:pt x="500" y="291"/>
                </a:lnTo>
                <a:lnTo>
                  <a:pt x="486" y="293"/>
                </a:lnTo>
                <a:lnTo>
                  <a:pt x="472" y="295"/>
                </a:lnTo>
                <a:lnTo>
                  <a:pt x="444" y="296"/>
                </a:lnTo>
                <a:lnTo>
                  <a:pt x="415" y="296"/>
                </a:lnTo>
                <a:lnTo>
                  <a:pt x="402" y="296"/>
                </a:lnTo>
                <a:lnTo>
                  <a:pt x="393" y="295"/>
                </a:lnTo>
                <a:lnTo>
                  <a:pt x="391" y="292"/>
                </a:lnTo>
                <a:lnTo>
                  <a:pt x="388" y="289"/>
                </a:lnTo>
                <a:lnTo>
                  <a:pt x="387" y="283"/>
                </a:lnTo>
                <a:lnTo>
                  <a:pt x="387" y="276"/>
                </a:lnTo>
                <a:lnTo>
                  <a:pt x="387" y="264"/>
                </a:lnTo>
                <a:lnTo>
                  <a:pt x="386" y="250"/>
                </a:lnTo>
                <a:lnTo>
                  <a:pt x="386" y="238"/>
                </a:lnTo>
                <a:lnTo>
                  <a:pt x="386" y="225"/>
                </a:lnTo>
                <a:lnTo>
                  <a:pt x="380" y="224"/>
                </a:lnTo>
                <a:lnTo>
                  <a:pt x="374" y="223"/>
                </a:lnTo>
                <a:lnTo>
                  <a:pt x="368" y="223"/>
                </a:lnTo>
                <a:lnTo>
                  <a:pt x="361" y="224"/>
                </a:lnTo>
                <a:lnTo>
                  <a:pt x="357" y="225"/>
                </a:lnTo>
                <a:lnTo>
                  <a:pt x="352" y="226"/>
                </a:lnTo>
                <a:lnTo>
                  <a:pt x="348" y="226"/>
                </a:lnTo>
                <a:lnTo>
                  <a:pt x="343" y="225"/>
                </a:lnTo>
                <a:lnTo>
                  <a:pt x="333" y="223"/>
                </a:lnTo>
                <a:lnTo>
                  <a:pt x="323" y="219"/>
                </a:lnTo>
                <a:lnTo>
                  <a:pt x="302" y="209"/>
                </a:lnTo>
                <a:lnTo>
                  <a:pt x="284" y="201"/>
                </a:lnTo>
                <a:lnTo>
                  <a:pt x="274" y="199"/>
                </a:lnTo>
                <a:lnTo>
                  <a:pt x="259" y="197"/>
                </a:lnTo>
                <a:lnTo>
                  <a:pt x="242" y="194"/>
                </a:lnTo>
                <a:lnTo>
                  <a:pt x="223" y="192"/>
                </a:lnTo>
                <a:lnTo>
                  <a:pt x="178" y="186"/>
                </a:lnTo>
                <a:lnTo>
                  <a:pt x="129" y="182"/>
                </a:lnTo>
                <a:lnTo>
                  <a:pt x="107" y="178"/>
                </a:lnTo>
                <a:lnTo>
                  <a:pt x="84" y="175"/>
                </a:lnTo>
                <a:lnTo>
                  <a:pt x="62" y="171"/>
                </a:lnTo>
                <a:lnTo>
                  <a:pt x="43" y="167"/>
                </a:lnTo>
                <a:lnTo>
                  <a:pt x="27" y="163"/>
                </a:lnTo>
                <a:lnTo>
                  <a:pt x="15" y="157"/>
                </a:lnTo>
                <a:lnTo>
                  <a:pt x="9" y="153"/>
                </a:lnTo>
                <a:lnTo>
                  <a:pt x="5" y="151"/>
                </a:lnTo>
                <a:lnTo>
                  <a:pt x="2" y="148"/>
                </a:lnTo>
                <a:lnTo>
                  <a:pt x="1" y="144"/>
                </a:lnTo>
                <a:lnTo>
                  <a:pt x="0" y="135"/>
                </a:lnTo>
                <a:lnTo>
                  <a:pt x="1" y="120"/>
                </a:lnTo>
                <a:lnTo>
                  <a:pt x="2" y="101"/>
                </a:lnTo>
                <a:lnTo>
                  <a:pt x="4" y="81"/>
                </a:lnTo>
                <a:lnTo>
                  <a:pt x="8" y="62"/>
                </a:lnTo>
                <a:lnTo>
                  <a:pt x="12" y="48"/>
                </a:lnTo>
                <a:lnTo>
                  <a:pt x="15" y="42"/>
                </a:lnTo>
                <a:lnTo>
                  <a:pt x="17" y="40"/>
                </a:lnTo>
                <a:lnTo>
                  <a:pt x="18" y="38"/>
                </a:lnTo>
                <a:lnTo>
                  <a:pt x="19" y="38"/>
                </a:lnTo>
                <a:lnTo>
                  <a:pt x="20" y="38"/>
                </a:lnTo>
                <a:lnTo>
                  <a:pt x="21" y="40"/>
                </a:lnTo>
                <a:lnTo>
                  <a:pt x="28" y="46"/>
                </a:lnTo>
                <a:lnTo>
                  <a:pt x="38" y="56"/>
                </a:lnTo>
                <a:lnTo>
                  <a:pt x="43" y="58"/>
                </a:lnTo>
                <a:lnTo>
                  <a:pt x="49" y="60"/>
                </a:lnTo>
                <a:lnTo>
                  <a:pt x="50" y="60"/>
                </a:lnTo>
                <a:lnTo>
                  <a:pt x="52" y="59"/>
                </a:lnTo>
                <a:lnTo>
                  <a:pt x="53" y="58"/>
                </a:lnTo>
                <a:lnTo>
                  <a:pt x="54" y="56"/>
                </a:lnTo>
                <a:lnTo>
                  <a:pt x="55" y="49"/>
                </a:lnTo>
                <a:lnTo>
                  <a:pt x="54" y="42"/>
                </a:lnTo>
                <a:lnTo>
                  <a:pt x="53" y="36"/>
                </a:lnTo>
                <a:lnTo>
                  <a:pt x="52" y="29"/>
                </a:lnTo>
                <a:lnTo>
                  <a:pt x="51" y="23"/>
                </a:lnTo>
                <a:lnTo>
                  <a:pt x="51" y="16"/>
                </a:lnTo>
                <a:lnTo>
                  <a:pt x="53" y="8"/>
                </a:lnTo>
                <a:lnTo>
                  <a:pt x="58" y="0"/>
                </a:lnTo>
                <a:lnTo>
                  <a:pt x="59" y="13"/>
                </a:lnTo>
                <a:lnTo>
                  <a:pt x="61" y="25"/>
                </a:lnTo>
                <a:lnTo>
                  <a:pt x="66" y="34"/>
                </a:lnTo>
                <a:lnTo>
                  <a:pt x="71" y="42"/>
                </a:lnTo>
                <a:lnTo>
                  <a:pt x="78" y="48"/>
                </a:lnTo>
                <a:lnTo>
                  <a:pt x="86" y="52"/>
                </a:lnTo>
                <a:lnTo>
                  <a:pt x="94" y="54"/>
                </a:lnTo>
                <a:lnTo>
                  <a:pt x="103" y="56"/>
                </a:lnTo>
                <a:lnTo>
                  <a:pt x="113" y="56"/>
                </a:lnTo>
                <a:lnTo>
                  <a:pt x="124" y="54"/>
                </a:lnTo>
                <a:lnTo>
                  <a:pt x="134" y="53"/>
                </a:lnTo>
                <a:lnTo>
                  <a:pt x="143" y="50"/>
                </a:lnTo>
                <a:lnTo>
                  <a:pt x="153" y="46"/>
                </a:lnTo>
                <a:lnTo>
                  <a:pt x="162" y="42"/>
                </a:lnTo>
                <a:lnTo>
                  <a:pt x="171" y="36"/>
                </a:lnTo>
                <a:lnTo>
                  <a:pt x="179" y="30"/>
                </a:lnTo>
                <a:lnTo>
                  <a:pt x="184" y="28"/>
                </a:lnTo>
                <a:lnTo>
                  <a:pt x="190" y="27"/>
                </a:lnTo>
                <a:lnTo>
                  <a:pt x="195" y="26"/>
                </a:lnTo>
                <a:lnTo>
                  <a:pt x="201" y="27"/>
                </a:lnTo>
                <a:lnTo>
                  <a:pt x="207" y="28"/>
                </a:lnTo>
                <a:lnTo>
                  <a:pt x="211" y="32"/>
                </a:lnTo>
                <a:lnTo>
                  <a:pt x="216" y="35"/>
                </a:lnTo>
                <a:lnTo>
                  <a:pt x="218" y="40"/>
                </a:lnTo>
                <a:lnTo>
                  <a:pt x="218" y="45"/>
                </a:lnTo>
                <a:lnTo>
                  <a:pt x="216" y="50"/>
                </a:lnTo>
                <a:lnTo>
                  <a:pt x="212" y="56"/>
                </a:lnTo>
                <a:lnTo>
                  <a:pt x="209" y="61"/>
                </a:lnTo>
                <a:lnTo>
                  <a:pt x="207" y="67"/>
                </a:lnTo>
                <a:lnTo>
                  <a:pt x="208" y="71"/>
                </a:lnTo>
                <a:lnTo>
                  <a:pt x="209" y="73"/>
                </a:lnTo>
                <a:lnTo>
                  <a:pt x="211" y="74"/>
                </a:lnTo>
                <a:lnTo>
                  <a:pt x="215" y="75"/>
                </a:lnTo>
                <a:lnTo>
                  <a:pt x="220" y="76"/>
                </a:lnTo>
                <a:lnTo>
                  <a:pt x="224" y="76"/>
                </a:lnTo>
                <a:lnTo>
                  <a:pt x="227" y="78"/>
                </a:lnTo>
                <a:lnTo>
                  <a:pt x="229" y="81"/>
                </a:lnTo>
                <a:lnTo>
                  <a:pt x="232" y="84"/>
                </a:lnTo>
                <a:lnTo>
                  <a:pt x="234" y="92"/>
                </a:lnTo>
                <a:lnTo>
                  <a:pt x="236" y="101"/>
                </a:lnTo>
                <a:lnTo>
                  <a:pt x="237" y="106"/>
                </a:lnTo>
                <a:lnTo>
                  <a:pt x="238" y="110"/>
                </a:lnTo>
                <a:lnTo>
                  <a:pt x="242" y="115"/>
                </a:lnTo>
                <a:lnTo>
                  <a:pt x="245" y="118"/>
                </a:lnTo>
                <a:lnTo>
                  <a:pt x="250" y="122"/>
                </a:lnTo>
                <a:lnTo>
                  <a:pt x="255" y="124"/>
                </a:lnTo>
                <a:lnTo>
                  <a:pt x="263" y="125"/>
                </a:lnTo>
                <a:lnTo>
                  <a:pt x="273" y="125"/>
                </a:lnTo>
                <a:lnTo>
                  <a:pt x="286" y="124"/>
                </a:lnTo>
                <a:lnTo>
                  <a:pt x="300" y="120"/>
                </a:lnTo>
                <a:lnTo>
                  <a:pt x="313" y="117"/>
                </a:lnTo>
                <a:lnTo>
                  <a:pt x="327" y="112"/>
                </a:lnTo>
                <a:lnTo>
                  <a:pt x="354" y="102"/>
                </a:lnTo>
                <a:lnTo>
                  <a:pt x="382" y="94"/>
                </a:lnTo>
                <a:lnTo>
                  <a:pt x="392" y="93"/>
                </a:lnTo>
                <a:lnTo>
                  <a:pt x="402" y="92"/>
                </a:lnTo>
                <a:lnTo>
                  <a:pt x="412" y="93"/>
                </a:lnTo>
                <a:lnTo>
                  <a:pt x="421" y="93"/>
                </a:lnTo>
                <a:lnTo>
                  <a:pt x="441" y="95"/>
                </a:lnTo>
                <a:lnTo>
                  <a:pt x="461" y="97"/>
                </a:lnTo>
                <a:lnTo>
                  <a:pt x="469" y="98"/>
                </a:lnTo>
                <a:lnTo>
                  <a:pt x="476" y="99"/>
                </a:lnTo>
                <a:lnTo>
                  <a:pt x="482" y="100"/>
                </a:lnTo>
                <a:lnTo>
                  <a:pt x="485" y="102"/>
                </a:lnTo>
                <a:lnTo>
                  <a:pt x="488" y="104"/>
                </a:lnTo>
                <a:lnTo>
                  <a:pt x="490" y="107"/>
                </a:lnTo>
                <a:lnTo>
                  <a:pt x="492" y="110"/>
                </a:lnTo>
                <a:lnTo>
                  <a:pt x="492" y="114"/>
                </a:lnTo>
                <a:lnTo>
                  <a:pt x="493" y="119"/>
                </a:lnTo>
                <a:lnTo>
                  <a:pt x="496" y="125"/>
                </a:lnTo>
                <a:lnTo>
                  <a:pt x="499" y="127"/>
                </a:lnTo>
                <a:lnTo>
                  <a:pt x="502" y="128"/>
                </a:lnTo>
                <a:lnTo>
                  <a:pt x="508" y="130"/>
                </a:lnTo>
                <a:lnTo>
                  <a:pt x="513" y="131"/>
                </a:lnTo>
                <a:lnTo>
                  <a:pt x="618" y="135"/>
                </a:lnTo>
                <a:lnTo>
                  <a:pt x="632" y="134"/>
                </a:lnTo>
                <a:lnTo>
                  <a:pt x="646" y="134"/>
                </a:lnTo>
                <a:lnTo>
                  <a:pt x="661" y="133"/>
                </a:lnTo>
                <a:lnTo>
                  <a:pt x="676" y="132"/>
                </a:lnTo>
                <a:lnTo>
                  <a:pt x="690" y="131"/>
                </a:lnTo>
                <a:lnTo>
                  <a:pt x="699" y="130"/>
                </a:lnTo>
                <a:lnTo>
                  <a:pt x="702" y="130"/>
                </a:lnTo>
                <a:lnTo>
                  <a:pt x="704" y="130"/>
                </a:lnTo>
                <a:lnTo>
                  <a:pt x="707" y="131"/>
                </a:lnTo>
                <a:lnTo>
                  <a:pt x="708" y="132"/>
                </a:lnTo>
                <a:lnTo>
                  <a:pt x="707" y="142"/>
                </a:lnTo>
                <a:lnTo>
                  <a:pt x="703" y="165"/>
                </a:lnTo>
                <a:lnTo>
                  <a:pt x="702" y="172"/>
                </a:lnTo>
                <a:lnTo>
                  <a:pt x="703" y="181"/>
                </a:lnTo>
                <a:lnTo>
                  <a:pt x="704" y="190"/>
                </a:lnTo>
                <a:lnTo>
                  <a:pt x="707" y="199"/>
                </a:lnTo>
                <a:lnTo>
                  <a:pt x="709" y="202"/>
                </a:lnTo>
                <a:lnTo>
                  <a:pt x="711" y="207"/>
                </a:lnTo>
                <a:lnTo>
                  <a:pt x="713" y="209"/>
                </a:lnTo>
                <a:lnTo>
                  <a:pt x="717" y="213"/>
                </a:lnTo>
                <a:lnTo>
                  <a:pt x="720" y="214"/>
                </a:lnTo>
                <a:lnTo>
                  <a:pt x="724" y="215"/>
                </a:lnTo>
                <a:lnTo>
                  <a:pt x="728" y="216"/>
                </a:lnTo>
                <a:lnTo>
                  <a:pt x="733" y="215"/>
                </a:lnTo>
                <a:lnTo>
                  <a:pt x="741" y="214"/>
                </a:lnTo>
                <a:lnTo>
                  <a:pt x="747" y="210"/>
                </a:lnTo>
                <a:lnTo>
                  <a:pt x="753" y="208"/>
                </a:lnTo>
                <a:lnTo>
                  <a:pt x="759" y="205"/>
                </a:lnTo>
                <a:lnTo>
                  <a:pt x="769" y="197"/>
                </a:lnTo>
                <a:lnTo>
                  <a:pt x="778" y="190"/>
                </a:lnTo>
                <a:lnTo>
                  <a:pt x="783" y="188"/>
                </a:lnTo>
                <a:lnTo>
                  <a:pt x="787" y="184"/>
                </a:lnTo>
                <a:lnTo>
                  <a:pt x="793" y="182"/>
                </a:lnTo>
                <a:lnTo>
                  <a:pt x="799" y="181"/>
                </a:lnTo>
                <a:lnTo>
                  <a:pt x="804" y="181"/>
                </a:lnTo>
                <a:lnTo>
                  <a:pt x="812" y="181"/>
                </a:lnTo>
                <a:lnTo>
                  <a:pt x="819" y="182"/>
                </a:lnTo>
                <a:lnTo>
                  <a:pt x="828" y="184"/>
                </a:lnTo>
                <a:lnTo>
                  <a:pt x="834" y="185"/>
                </a:lnTo>
                <a:lnTo>
                  <a:pt x="838" y="185"/>
                </a:lnTo>
                <a:lnTo>
                  <a:pt x="843" y="185"/>
                </a:lnTo>
                <a:lnTo>
                  <a:pt x="846" y="183"/>
                </a:lnTo>
                <a:lnTo>
                  <a:pt x="854" y="177"/>
                </a:lnTo>
                <a:lnTo>
                  <a:pt x="862" y="171"/>
                </a:lnTo>
                <a:lnTo>
                  <a:pt x="870" y="163"/>
                </a:lnTo>
                <a:lnTo>
                  <a:pt x="877" y="156"/>
                </a:lnTo>
                <a:lnTo>
                  <a:pt x="880" y="153"/>
                </a:lnTo>
                <a:lnTo>
                  <a:pt x="885" y="151"/>
                </a:lnTo>
                <a:lnTo>
                  <a:pt x="888" y="150"/>
                </a:lnTo>
                <a:lnTo>
                  <a:pt x="893" y="149"/>
                </a:lnTo>
                <a:lnTo>
                  <a:pt x="893" y="164"/>
                </a:lnTo>
                <a:lnTo>
                  <a:pt x="893" y="181"/>
                </a:lnTo>
                <a:lnTo>
                  <a:pt x="891" y="199"/>
                </a:lnTo>
                <a:lnTo>
                  <a:pt x="887" y="217"/>
                </a:lnTo>
                <a:lnTo>
                  <a:pt x="885" y="226"/>
                </a:lnTo>
                <a:lnTo>
                  <a:pt x="882" y="234"/>
                </a:lnTo>
                <a:lnTo>
                  <a:pt x="878" y="241"/>
                </a:lnTo>
                <a:lnTo>
                  <a:pt x="872" y="248"/>
                </a:lnTo>
                <a:lnTo>
                  <a:pt x="867" y="254"/>
                </a:lnTo>
                <a:lnTo>
                  <a:pt x="861" y="257"/>
                </a:lnTo>
                <a:lnTo>
                  <a:pt x="853" y="259"/>
                </a:lnTo>
                <a:lnTo>
                  <a:pt x="844" y="260"/>
                </a:lnTo>
                <a:lnTo>
                  <a:pt x="834" y="259"/>
                </a:lnTo>
                <a:lnTo>
                  <a:pt x="826" y="257"/>
                </a:lnTo>
                <a:lnTo>
                  <a:pt x="819" y="254"/>
                </a:lnTo>
                <a:lnTo>
                  <a:pt x="812" y="251"/>
                </a:lnTo>
                <a:lnTo>
                  <a:pt x="807" y="249"/>
                </a:lnTo>
                <a:lnTo>
                  <a:pt x="799" y="248"/>
                </a:lnTo>
                <a:lnTo>
                  <a:pt x="790" y="249"/>
                </a:lnTo>
                <a:lnTo>
                  <a:pt x="778" y="252"/>
                </a:lnTo>
                <a:lnTo>
                  <a:pt x="763" y="258"/>
                </a:lnTo>
                <a:lnTo>
                  <a:pt x="752" y="262"/>
                </a:lnTo>
                <a:lnTo>
                  <a:pt x="742" y="263"/>
                </a:lnTo>
                <a:lnTo>
                  <a:pt x="733" y="263"/>
                </a:lnTo>
                <a:lnTo>
                  <a:pt x="712" y="262"/>
                </a:lnTo>
                <a:lnTo>
                  <a:pt x="685" y="258"/>
                </a:lnTo>
                <a:lnTo>
                  <a:pt x="645" y="258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7" name="Freeform 17">
            <a:extLst>
              <a:ext uri="{FF2B5EF4-FFF2-40B4-BE49-F238E27FC236}">
                <a16:creationId xmlns:a16="http://schemas.microsoft.com/office/drawing/2014/main" id="{511C7851-6122-4A95-95F4-02F3C1EE5B63}"/>
              </a:ext>
            </a:extLst>
          </p:cNvPr>
          <p:cNvSpPr>
            <a:spLocks/>
          </p:cNvSpPr>
          <p:nvPr/>
        </p:nvSpPr>
        <p:spPr bwMode="auto">
          <a:xfrm>
            <a:off x="3521076" y="2328862"/>
            <a:ext cx="15875" cy="60325"/>
          </a:xfrm>
          <a:custGeom>
            <a:avLst/>
            <a:gdLst>
              <a:gd name="T0" fmla="*/ 17 w 51"/>
              <a:gd name="T1" fmla="*/ 149 h 189"/>
              <a:gd name="T2" fmla="*/ 13 w 51"/>
              <a:gd name="T3" fmla="*/ 147 h 189"/>
              <a:gd name="T4" fmla="*/ 10 w 51"/>
              <a:gd name="T5" fmla="*/ 143 h 189"/>
              <a:gd name="T6" fmla="*/ 7 w 51"/>
              <a:gd name="T7" fmla="*/ 139 h 189"/>
              <a:gd name="T8" fmla="*/ 4 w 51"/>
              <a:gd name="T9" fmla="*/ 134 h 189"/>
              <a:gd name="T10" fmla="*/ 1 w 51"/>
              <a:gd name="T11" fmla="*/ 123 h 189"/>
              <a:gd name="T12" fmla="*/ 0 w 51"/>
              <a:gd name="T13" fmla="*/ 114 h 189"/>
              <a:gd name="T14" fmla="*/ 2 w 51"/>
              <a:gd name="T15" fmla="*/ 109 h 189"/>
              <a:gd name="T16" fmla="*/ 7 w 51"/>
              <a:gd name="T17" fmla="*/ 101 h 189"/>
              <a:gd name="T18" fmla="*/ 11 w 51"/>
              <a:gd name="T19" fmla="*/ 94 h 189"/>
              <a:gd name="T20" fmla="*/ 16 w 51"/>
              <a:gd name="T21" fmla="*/ 89 h 189"/>
              <a:gd name="T22" fmla="*/ 19 w 51"/>
              <a:gd name="T23" fmla="*/ 84 h 189"/>
              <a:gd name="T24" fmla="*/ 21 w 51"/>
              <a:gd name="T25" fmla="*/ 78 h 189"/>
              <a:gd name="T26" fmla="*/ 22 w 51"/>
              <a:gd name="T27" fmla="*/ 73 h 189"/>
              <a:gd name="T28" fmla="*/ 24 w 51"/>
              <a:gd name="T29" fmla="*/ 67 h 189"/>
              <a:gd name="T30" fmla="*/ 26 w 51"/>
              <a:gd name="T31" fmla="*/ 56 h 189"/>
              <a:gd name="T32" fmla="*/ 28 w 51"/>
              <a:gd name="T33" fmla="*/ 44 h 189"/>
              <a:gd name="T34" fmla="*/ 33 w 51"/>
              <a:gd name="T35" fmla="*/ 32 h 189"/>
              <a:gd name="T36" fmla="*/ 37 w 51"/>
              <a:gd name="T37" fmla="*/ 19 h 189"/>
              <a:gd name="T38" fmla="*/ 44 w 51"/>
              <a:gd name="T39" fmla="*/ 9 h 189"/>
              <a:gd name="T40" fmla="*/ 50 w 51"/>
              <a:gd name="T41" fmla="*/ 0 h 189"/>
              <a:gd name="T42" fmla="*/ 51 w 51"/>
              <a:gd name="T43" fmla="*/ 9 h 189"/>
              <a:gd name="T44" fmla="*/ 51 w 51"/>
              <a:gd name="T45" fmla="*/ 18 h 189"/>
              <a:gd name="T46" fmla="*/ 50 w 51"/>
              <a:gd name="T47" fmla="*/ 27 h 189"/>
              <a:gd name="T48" fmla="*/ 49 w 51"/>
              <a:gd name="T49" fmla="*/ 36 h 189"/>
              <a:gd name="T50" fmla="*/ 43 w 51"/>
              <a:gd name="T51" fmla="*/ 53 h 189"/>
              <a:gd name="T52" fmla="*/ 38 w 51"/>
              <a:gd name="T53" fmla="*/ 70 h 189"/>
              <a:gd name="T54" fmla="*/ 34 w 51"/>
              <a:gd name="T55" fmla="*/ 82 h 189"/>
              <a:gd name="T56" fmla="*/ 30 w 51"/>
              <a:gd name="T57" fmla="*/ 93 h 189"/>
              <a:gd name="T58" fmla="*/ 30 w 51"/>
              <a:gd name="T59" fmla="*/ 99 h 189"/>
              <a:gd name="T60" fmla="*/ 29 w 51"/>
              <a:gd name="T61" fmla="*/ 105 h 189"/>
              <a:gd name="T62" fmla="*/ 30 w 51"/>
              <a:gd name="T63" fmla="*/ 109 h 189"/>
              <a:gd name="T64" fmla="*/ 33 w 51"/>
              <a:gd name="T65" fmla="*/ 115 h 189"/>
              <a:gd name="T66" fmla="*/ 42 w 51"/>
              <a:gd name="T67" fmla="*/ 130 h 189"/>
              <a:gd name="T68" fmla="*/ 47 w 51"/>
              <a:gd name="T69" fmla="*/ 142 h 189"/>
              <a:gd name="T70" fmla="*/ 47 w 51"/>
              <a:gd name="T71" fmla="*/ 148 h 189"/>
              <a:gd name="T72" fmla="*/ 46 w 51"/>
              <a:gd name="T73" fmla="*/ 154 h 189"/>
              <a:gd name="T74" fmla="*/ 43 w 51"/>
              <a:gd name="T75" fmla="*/ 160 h 189"/>
              <a:gd name="T76" fmla="*/ 36 w 51"/>
              <a:gd name="T77" fmla="*/ 168 h 189"/>
              <a:gd name="T78" fmla="*/ 34 w 51"/>
              <a:gd name="T79" fmla="*/ 177 h 189"/>
              <a:gd name="T80" fmla="*/ 29 w 51"/>
              <a:gd name="T81" fmla="*/ 187 h 189"/>
              <a:gd name="T82" fmla="*/ 26 w 51"/>
              <a:gd name="T83" fmla="*/ 189 h 189"/>
              <a:gd name="T84" fmla="*/ 22 w 51"/>
              <a:gd name="T85" fmla="*/ 189 h 189"/>
              <a:gd name="T86" fmla="*/ 18 w 51"/>
              <a:gd name="T87" fmla="*/ 188 h 189"/>
              <a:gd name="T88" fmla="*/ 15 w 51"/>
              <a:gd name="T89" fmla="*/ 185 h 189"/>
              <a:gd name="T90" fmla="*/ 12 w 51"/>
              <a:gd name="T91" fmla="*/ 183 h 189"/>
              <a:gd name="T92" fmla="*/ 11 w 51"/>
              <a:gd name="T93" fmla="*/ 181 h 189"/>
              <a:gd name="T94" fmla="*/ 10 w 51"/>
              <a:gd name="T95" fmla="*/ 179 h 189"/>
              <a:gd name="T96" fmla="*/ 10 w 51"/>
              <a:gd name="T97" fmla="*/ 176 h 189"/>
              <a:gd name="T98" fmla="*/ 11 w 51"/>
              <a:gd name="T99" fmla="*/ 171 h 189"/>
              <a:gd name="T100" fmla="*/ 13 w 51"/>
              <a:gd name="T101" fmla="*/ 166 h 189"/>
              <a:gd name="T102" fmla="*/ 17 w 51"/>
              <a:gd name="T103" fmla="*/ 14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1" h="189">
                <a:moveTo>
                  <a:pt x="17" y="149"/>
                </a:moveTo>
                <a:lnTo>
                  <a:pt x="13" y="147"/>
                </a:lnTo>
                <a:lnTo>
                  <a:pt x="10" y="143"/>
                </a:lnTo>
                <a:lnTo>
                  <a:pt x="7" y="139"/>
                </a:lnTo>
                <a:lnTo>
                  <a:pt x="4" y="134"/>
                </a:lnTo>
                <a:lnTo>
                  <a:pt x="1" y="123"/>
                </a:lnTo>
                <a:lnTo>
                  <a:pt x="0" y="114"/>
                </a:lnTo>
                <a:lnTo>
                  <a:pt x="2" y="109"/>
                </a:lnTo>
                <a:lnTo>
                  <a:pt x="7" y="101"/>
                </a:lnTo>
                <a:lnTo>
                  <a:pt x="11" y="94"/>
                </a:lnTo>
                <a:lnTo>
                  <a:pt x="16" y="89"/>
                </a:lnTo>
                <a:lnTo>
                  <a:pt x="19" y="84"/>
                </a:lnTo>
                <a:lnTo>
                  <a:pt x="21" y="78"/>
                </a:lnTo>
                <a:lnTo>
                  <a:pt x="22" y="73"/>
                </a:lnTo>
                <a:lnTo>
                  <a:pt x="24" y="67"/>
                </a:lnTo>
                <a:lnTo>
                  <a:pt x="26" y="56"/>
                </a:lnTo>
                <a:lnTo>
                  <a:pt x="28" y="44"/>
                </a:lnTo>
                <a:lnTo>
                  <a:pt x="33" y="32"/>
                </a:lnTo>
                <a:lnTo>
                  <a:pt x="37" y="19"/>
                </a:lnTo>
                <a:lnTo>
                  <a:pt x="44" y="9"/>
                </a:lnTo>
                <a:lnTo>
                  <a:pt x="50" y="0"/>
                </a:lnTo>
                <a:lnTo>
                  <a:pt x="51" y="9"/>
                </a:lnTo>
                <a:lnTo>
                  <a:pt x="51" y="18"/>
                </a:lnTo>
                <a:lnTo>
                  <a:pt x="50" y="27"/>
                </a:lnTo>
                <a:lnTo>
                  <a:pt x="49" y="36"/>
                </a:lnTo>
                <a:lnTo>
                  <a:pt x="43" y="53"/>
                </a:lnTo>
                <a:lnTo>
                  <a:pt x="38" y="70"/>
                </a:lnTo>
                <a:lnTo>
                  <a:pt x="34" y="82"/>
                </a:lnTo>
                <a:lnTo>
                  <a:pt x="30" y="93"/>
                </a:lnTo>
                <a:lnTo>
                  <a:pt x="30" y="99"/>
                </a:lnTo>
                <a:lnTo>
                  <a:pt x="29" y="105"/>
                </a:lnTo>
                <a:lnTo>
                  <a:pt x="30" y="109"/>
                </a:lnTo>
                <a:lnTo>
                  <a:pt x="33" y="115"/>
                </a:lnTo>
                <a:lnTo>
                  <a:pt x="42" y="130"/>
                </a:lnTo>
                <a:lnTo>
                  <a:pt x="47" y="142"/>
                </a:lnTo>
                <a:lnTo>
                  <a:pt x="47" y="148"/>
                </a:lnTo>
                <a:lnTo>
                  <a:pt x="46" y="154"/>
                </a:lnTo>
                <a:lnTo>
                  <a:pt x="43" y="160"/>
                </a:lnTo>
                <a:lnTo>
                  <a:pt x="36" y="168"/>
                </a:lnTo>
                <a:lnTo>
                  <a:pt x="34" y="177"/>
                </a:lnTo>
                <a:lnTo>
                  <a:pt x="29" y="187"/>
                </a:lnTo>
                <a:lnTo>
                  <a:pt x="26" y="189"/>
                </a:lnTo>
                <a:lnTo>
                  <a:pt x="22" y="189"/>
                </a:lnTo>
                <a:lnTo>
                  <a:pt x="18" y="188"/>
                </a:lnTo>
                <a:lnTo>
                  <a:pt x="15" y="185"/>
                </a:lnTo>
                <a:lnTo>
                  <a:pt x="12" y="183"/>
                </a:lnTo>
                <a:lnTo>
                  <a:pt x="11" y="181"/>
                </a:lnTo>
                <a:lnTo>
                  <a:pt x="10" y="179"/>
                </a:lnTo>
                <a:lnTo>
                  <a:pt x="10" y="176"/>
                </a:lnTo>
                <a:lnTo>
                  <a:pt x="11" y="171"/>
                </a:lnTo>
                <a:lnTo>
                  <a:pt x="13" y="166"/>
                </a:lnTo>
                <a:lnTo>
                  <a:pt x="17" y="149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8" name="Freeform 18">
            <a:extLst>
              <a:ext uri="{FF2B5EF4-FFF2-40B4-BE49-F238E27FC236}">
                <a16:creationId xmlns:a16="http://schemas.microsoft.com/office/drawing/2014/main" id="{7BB06957-1764-4960-A70B-5AC7AC62F2A9}"/>
              </a:ext>
            </a:extLst>
          </p:cNvPr>
          <p:cNvSpPr>
            <a:spLocks/>
          </p:cNvSpPr>
          <p:nvPr/>
        </p:nvSpPr>
        <p:spPr bwMode="auto">
          <a:xfrm>
            <a:off x="3587751" y="2255837"/>
            <a:ext cx="55563" cy="74612"/>
          </a:xfrm>
          <a:custGeom>
            <a:avLst/>
            <a:gdLst>
              <a:gd name="T0" fmla="*/ 10 w 179"/>
              <a:gd name="T1" fmla="*/ 108 h 231"/>
              <a:gd name="T2" fmla="*/ 20 w 179"/>
              <a:gd name="T3" fmla="*/ 99 h 231"/>
              <a:gd name="T4" fmla="*/ 33 w 179"/>
              <a:gd name="T5" fmla="*/ 83 h 231"/>
              <a:gd name="T6" fmla="*/ 49 w 179"/>
              <a:gd name="T7" fmla="*/ 58 h 231"/>
              <a:gd name="T8" fmla="*/ 63 w 179"/>
              <a:gd name="T9" fmla="*/ 41 h 231"/>
              <a:gd name="T10" fmla="*/ 75 w 179"/>
              <a:gd name="T11" fmla="*/ 31 h 231"/>
              <a:gd name="T12" fmla="*/ 92 w 179"/>
              <a:gd name="T13" fmla="*/ 23 h 231"/>
              <a:gd name="T14" fmla="*/ 116 w 179"/>
              <a:gd name="T15" fmla="*/ 16 h 231"/>
              <a:gd name="T16" fmla="*/ 138 w 179"/>
              <a:gd name="T17" fmla="*/ 8 h 231"/>
              <a:gd name="T18" fmla="*/ 166 w 179"/>
              <a:gd name="T19" fmla="*/ 1 h 231"/>
              <a:gd name="T20" fmla="*/ 178 w 179"/>
              <a:gd name="T21" fmla="*/ 1 h 231"/>
              <a:gd name="T22" fmla="*/ 178 w 179"/>
              <a:gd name="T23" fmla="*/ 8 h 231"/>
              <a:gd name="T24" fmla="*/ 173 w 179"/>
              <a:gd name="T25" fmla="*/ 21 h 231"/>
              <a:gd name="T26" fmla="*/ 159 w 179"/>
              <a:gd name="T27" fmla="*/ 41 h 231"/>
              <a:gd name="T28" fmla="*/ 140 w 179"/>
              <a:gd name="T29" fmla="*/ 72 h 231"/>
              <a:gd name="T30" fmla="*/ 126 w 179"/>
              <a:gd name="T31" fmla="*/ 99 h 231"/>
              <a:gd name="T32" fmla="*/ 120 w 179"/>
              <a:gd name="T33" fmla="*/ 120 h 231"/>
              <a:gd name="T34" fmla="*/ 119 w 179"/>
              <a:gd name="T35" fmla="*/ 134 h 231"/>
              <a:gd name="T36" fmla="*/ 117 w 179"/>
              <a:gd name="T37" fmla="*/ 142 h 231"/>
              <a:gd name="T38" fmla="*/ 110 w 179"/>
              <a:gd name="T39" fmla="*/ 150 h 231"/>
              <a:gd name="T40" fmla="*/ 98 w 179"/>
              <a:gd name="T41" fmla="*/ 157 h 231"/>
              <a:gd name="T42" fmla="*/ 87 w 179"/>
              <a:gd name="T43" fmla="*/ 164 h 231"/>
              <a:gd name="T44" fmla="*/ 83 w 179"/>
              <a:gd name="T45" fmla="*/ 171 h 231"/>
              <a:gd name="T46" fmla="*/ 76 w 179"/>
              <a:gd name="T47" fmla="*/ 183 h 231"/>
              <a:gd name="T48" fmla="*/ 59 w 179"/>
              <a:gd name="T49" fmla="*/ 204 h 231"/>
              <a:gd name="T50" fmla="*/ 42 w 179"/>
              <a:gd name="T51" fmla="*/ 220 h 231"/>
              <a:gd name="T52" fmla="*/ 30 w 179"/>
              <a:gd name="T53" fmla="*/ 227 h 231"/>
              <a:gd name="T54" fmla="*/ 19 w 179"/>
              <a:gd name="T55" fmla="*/ 231 h 231"/>
              <a:gd name="T56" fmla="*/ 9 w 179"/>
              <a:gd name="T57" fmla="*/ 230 h 231"/>
              <a:gd name="T58" fmla="*/ 3 w 179"/>
              <a:gd name="T59" fmla="*/ 224 h 231"/>
              <a:gd name="T60" fmla="*/ 0 w 179"/>
              <a:gd name="T61" fmla="*/ 219 h 231"/>
              <a:gd name="T62" fmla="*/ 1 w 179"/>
              <a:gd name="T63" fmla="*/ 210 h 231"/>
              <a:gd name="T64" fmla="*/ 8 w 179"/>
              <a:gd name="T65" fmla="*/ 189 h 231"/>
              <a:gd name="T66" fmla="*/ 10 w 179"/>
              <a:gd name="T67" fmla="*/ 165 h 231"/>
              <a:gd name="T68" fmla="*/ 5 w 179"/>
              <a:gd name="T69" fmla="*/ 150 h 231"/>
              <a:gd name="T70" fmla="*/ 4 w 179"/>
              <a:gd name="T71" fmla="*/ 112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9" h="231">
                <a:moveTo>
                  <a:pt x="4" y="112"/>
                </a:moveTo>
                <a:lnTo>
                  <a:pt x="10" y="108"/>
                </a:lnTo>
                <a:lnTo>
                  <a:pt x="15" y="104"/>
                </a:lnTo>
                <a:lnTo>
                  <a:pt x="20" y="99"/>
                </a:lnTo>
                <a:lnTo>
                  <a:pt x="25" y="95"/>
                </a:lnTo>
                <a:lnTo>
                  <a:pt x="33" y="83"/>
                </a:lnTo>
                <a:lnTo>
                  <a:pt x="41" y="71"/>
                </a:lnTo>
                <a:lnTo>
                  <a:pt x="49" y="58"/>
                </a:lnTo>
                <a:lnTo>
                  <a:pt x="59" y="47"/>
                </a:lnTo>
                <a:lnTo>
                  <a:pt x="63" y="41"/>
                </a:lnTo>
                <a:lnTo>
                  <a:pt x="69" y="35"/>
                </a:lnTo>
                <a:lnTo>
                  <a:pt x="75" y="31"/>
                </a:lnTo>
                <a:lnTo>
                  <a:pt x="82" y="27"/>
                </a:lnTo>
                <a:lnTo>
                  <a:pt x="92" y="23"/>
                </a:lnTo>
                <a:lnTo>
                  <a:pt x="104" y="19"/>
                </a:lnTo>
                <a:lnTo>
                  <a:pt x="116" y="16"/>
                </a:lnTo>
                <a:lnTo>
                  <a:pt x="127" y="13"/>
                </a:lnTo>
                <a:lnTo>
                  <a:pt x="138" y="8"/>
                </a:lnTo>
                <a:lnTo>
                  <a:pt x="152" y="5"/>
                </a:lnTo>
                <a:lnTo>
                  <a:pt x="166" y="1"/>
                </a:lnTo>
                <a:lnTo>
                  <a:pt x="178" y="0"/>
                </a:lnTo>
                <a:lnTo>
                  <a:pt x="178" y="1"/>
                </a:lnTo>
                <a:lnTo>
                  <a:pt x="179" y="1"/>
                </a:lnTo>
                <a:lnTo>
                  <a:pt x="178" y="8"/>
                </a:lnTo>
                <a:lnTo>
                  <a:pt x="176" y="15"/>
                </a:lnTo>
                <a:lnTo>
                  <a:pt x="173" y="21"/>
                </a:lnTo>
                <a:lnTo>
                  <a:pt x="168" y="27"/>
                </a:lnTo>
                <a:lnTo>
                  <a:pt x="159" y="41"/>
                </a:lnTo>
                <a:lnTo>
                  <a:pt x="151" y="52"/>
                </a:lnTo>
                <a:lnTo>
                  <a:pt x="140" y="72"/>
                </a:lnTo>
                <a:lnTo>
                  <a:pt x="129" y="90"/>
                </a:lnTo>
                <a:lnTo>
                  <a:pt x="126" y="99"/>
                </a:lnTo>
                <a:lnTo>
                  <a:pt x="123" y="109"/>
                </a:lnTo>
                <a:lnTo>
                  <a:pt x="120" y="120"/>
                </a:lnTo>
                <a:lnTo>
                  <a:pt x="119" y="130"/>
                </a:lnTo>
                <a:lnTo>
                  <a:pt x="119" y="134"/>
                </a:lnTo>
                <a:lnTo>
                  <a:pt x="118" y="139"/>
                </a:lnTo>
                <a:lnTo>
                  <a:pt x="117" y="142"/>
                </a:lnTo>
                <a:lnTo>
                  <a:pt x="115" y="146"/>
                </a:lnTo>
                <a:lnTo>
                  <a:pt x="110" y="150"/>
                </a:lnTo>
                <a:lnTo>
                  <a:pt x="104" y="154"/>
                </a:lnTo>
                <a:lnTo>
                  <a:pt x="98" y="157"/>
                </a:lnTo>
                <a:lnTo>
                  <a:pt x="91" y="161"/>
                </a:lnTo>
                <a:lnTo>
                  <a:pt x="87" y="164"/>
                </a:lnTo>
                <a:lnTo>
                  <a:pt x="85" y="167"/>
                </a:lnTo>
                <a:lnTo>
                  <a:pt x="83" y="171"/>
                </a:lnTo>
                <a:lnTo>
                  <a:pt x="80" y="175"/>
                </a:lnTo>
                <a:lnTo>
                  <a:pt x="76" y="183"/>
                </a:lnTo>
                <a:lnTo>
                  <a:pt x="69" y="194"/>
                </a:lnTo>
                <a:lnTo>
                  <a:pt x="59" y="204"/>
                </a:lnTo>
                <a:lnTo>
                  <a:pt x="49" y="214"/>
                </a:lnTo>
                <a:lnTo>
                  <a:pt x="42" y="220"/>
                </a:lnTo>
                <a:lnTo>
                  <a:pt x="36" y="223"/>
                </a:lnTo>
                <a:lnTo>
                  <a:pt x="30" y="227"/>
                </a:lnTo>
                <a:lnTo>
                  <a:pt x="25" y="230"/>
                </a:lnTo>
                <a:lnTo>
                  <a:pt x="19" y="231"/>
                </a:lnTo>
                <a:lnTo>
                  <a:pt x="15" y="231"/>
                </a:lnTo>
                <a:lnTo>
                  <a:pt x="9" y="230"/>
                </a:lnTo>
                <a:lnTo>
                  <a:pt x="5" y="227"/>
                </a:lnTo>
                <a:lnTo>
                  <a:pt x="3" y="224"/>
                </a:lnTo>
                <a:lnTo>
                  <a:pt x="1" y="222"/>
                </a:lnTo>
                <a:lnTo>
                  <a:pt x="0" y="219"/>
                </a:lnTo>
                <a:lnTo>
                  <a:pt x="0" y="215"/>
                </a:lnTo>
                <a:lnTo>
                  <a:pt x="1" y="210"/>
                </a:lnTo>
                <a:lnTo>
                  <a:pt x="2" y="203"/>
                </a:lnTo>
                <a:lnTo>
                  <a:pt x="8" y="189"/>
                </a:lnTo>
                <a:lnTo>
                  <a:pt x="10" y="178"/>
                </a:lnTo>
                <a:lnTo>
                  <a:pt x="10" y="165"/>
                </a:lnTo>
                <a:lnTo>
                  <a:pt x="9" y="158"/>
                </a:lnTo>
                <a:lnTo>
                  <a:pt x="5" y="150"/>
                </a:lnTo>
                <a:lnTo>
                  <a:pt x="0" y="139"/>
                </a:lnTo>
                <a:lnTo>
                  <a:pt x="4" y="112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9" name="Freeform 19">
            <a:extLst>
              <a:ext uri="{FF2B5EF4-FFF2-40B4-BE49-F238E27FC236}">
                <a16:creationId xmlns:a16="http://schemas.microsoft.com/office/drawing/2014/main" id="{0EE9A058-7C7B-4BB3-AC63-EAC2EB05C6C5}"/>
              </a:ext>
            </a:extLst>
          </p:cNvPr>
          <p:cNvSpPr>
            <a:spLocks/>
          </p:cNvSpPr>
          <p:nvPr/>
        </p:nvSpPr>
        <p:spPr bwMode="auto">
          <a:xfrm>
            <a:off x="3505201" y="2198687"/>
            <a:ext cx="42863" cy="26987"/>
          </a:xfrm>
          <a:custGeom>
            <a:avLst/>
            <a:gdLst>
              <a:gd name="T0" fmla="*/ 88 w 133"/>
              <a:gd name="T1" fmla="*/ 7 h 85"/>
              <a:gd name="T2" fmla="*/ 79 w 133"/>
              <a:gd name="T3" fmla="*/ 10 h 85"/>
              <a:gd name="T4" fmla="*/ 68 w 133"/>
              <a:gd name="T5" fmla="*/ 13 h 85"/>
              <a:gd name="T6" fmla="*/ 59 w 133"/>
              <a:gd name="T7" fmla="*/ 18 h 85"/>
              <a:gd name="T8" fmla="*/ 50 w 133"/>
              <a:gd name="T9" fmla="*/ 24 h 85"/>
              <a:gd name="T10" fmla="*/ 43 w 133"/>
              <a:gd name="T11" fmla="*/ 33 h 85"/>
              <a:gd name="T12" fmla="*/ 38 w 133"/>
              <a:gd name="T13" fmla="*/ 42 h 85"/>
              <a:gd name="T14" fmla="*/ 35 w 133"/>
              <a:gd name="T15" fmla="*/ 47 h 85"/>
              <a:gd name="T16" fmla="*/ 31 w 133"/>
              <a:gd name="T17" fmla="*/ 50 h 85"/>
              <a:gd name="T18" fmla="*/ 26 w 133"/>
              <a:gd name="T19" fmla="*/ 52 h 85"/>
              <a:gd name="T20" fmla="*/ 21 w 133"/>
              <a:gd name="T21" fmla="*/ 53 h 85"/>
              <a:gd name="T22" fmla="*/ 14 w 133"/>
              <a:gd name="T23" fmla="*/ 53 h 85"/>
              <a:gd name="T24" fmla="*/ 8 w 133"/>
              <a:gd name="T25" fmla="*/ 56 h 85"/>
              <a:gd name="T26" fmla="*/ 5 w 133"/>
              <a:gd name="T27" fmla="*/ 59 h 85"/>
              <a:gd name="T28" fmla="*/ 2 w 133"/>
              <a:gd name="T29" fmla="*/ 62 h 85"/>
              <a:gd name="T30" fmla="*/ 1 w 133"/>
              <a:gd name="T31" fmla="*/ 73 h 85"/>
              <a:gd name="T32" fmla="*/ 0 w 133"/>
              <a:gd name="T33" fmla="*/ 85 h 85"/>
              <a:gd name="T34" fmla="*/ 5 w 133"/>
              <a:gd name="T35" fmla="*/ 85 h 85"/>
              <a:gd name="T36" fmla="*/ 9 w 133"/>
              <a:gd name="T37" fmla="*/ 83 h 85"/>
              <a:gd name="T38" fmla="*/ 16 w 133"/>
              <a:gd name="T39" fmla="*/ 80 h 85"/>
              <a:gd name="T40" fmla="*/ 22 w 133"/>
              <a:gd name="T41" fmla="*/ 76 h 85"/>
              <a:gd name="T42" fmla="*/ 34 w 133"/>
              <a:gd name="T43" fmla="*/ 67 h 85"/>
              <a:gd name="T44" fmla="*/ 42 w 133"/>
              <a:gd name="T45" fmla="*/ 61 h 85"/>
              <a:gd name="T46" fmla="*/ 51 w 133"/>
              <a:gd name="T47" fmla="*/ 58 h 85"/>
              <a:gd name="T48" fmla="*/ 60 w 133"/>
              <a:gd name="T49" fmla="*/ 56 h 85"/>
              <a:gd name="T50" fmla="*/ 66 w 133"/>
              <a:gd name="T51" fmla="*/ 52 h 85"/>
              <a:gd name="T52" fmla="*/ 73 w 133"/>
              <a:gd name="T53" fmla="*/ 47 h 85"/>
              <a:gd name="T54" fmla="*/ 79 w 133"/>
              <a:gd name="T55" fmla="*/ 41 h 85"/>
              <a:gd name="T56" fmla="*/ 83 w 133"/>
              <a:gd name="T57" fmla="*/ 34 h 85"/>
              <a:gd name="T58" fmla="*/ 92 w 133"/>
              <a:gd name="T59" fmla="*/ 28 h 85"/>
              <a:gd name="T60" fmla="*/ 101 w 133"/>
              <a:gd name="T61" fmla="*/ 24 h 85"/>
              <a:gd name="T62" fmla="*/ 110 w 133"/>
              <a:gd name="T63" fmla="*/ 20 h 85"/>
              <a:gd name="T64" fmla="*/ 121 w 133"/>
              <a:gd name="T65" fmla="*/ 17 h 85"/>
              <a:gd name="T66" fmla="*/ 124 w 133"/>
              <a:gd name="T67" fmla="*/ 16 h 85"/>
              <a:gd name="T68" fmla="*/ 129 w 133"/>
              <a:gd name="T69" fmla="*/ 13 h 85"/>
              <a:gd name="T70" fmla="*/ 131 w 133"/>
              <a:gd name="T71" fmla="*/ 12 h 85"/>
              <a:gd name="T72" fmla="*/ 132 w 133"/>
              <a:gd name="T73" fmla="*/ 10 h 85"/>
              <a:gd name="T74" fmla="*/ 133 w 133"/>
              <a:gd name="T75" fmla="*/ 8 h 85"/>
              <a:gd name="T76" fmla="*/ 133 w 133"/>
              <a:gd name="T77" fmla="*/ 6 h 85"/>
              <a:gd name="T78" fmla="*/ 133 w 133"/>
              <a:gd name="T79" fmla="*/ 4 h 85"/>
              <a:gd name="T80" fmla="*/ 130 w 133"/>
              <a:gd name="T81" fmla="*/ 2 h 85"/>
              <a:gd name="T82" fmla="*/ 126 w 133"/>
              <a:gd name="T83" fmla="*/ 1 h 85"/>
              <a:gd name="T84" fmla="*/ 122 w 133"/>
              <a:gd name="T85" fmla="*/ 1 h 85"/>
              <a:gd name="T86" fmla="*/ 114 w 133"/>
              <a:gd name="T87" fmla="*/ 0 h 85"/>
              <a:gd name="T88" fmla="*/ 107 w 133"/>
              <a:gd name="T89" fmla="*/ 0 h 85"/>
              <a:gd name="T90" fmla="*/ 88 w 133"/>
              <a:gd name="T91" fmla="*/ 7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3" h="85">
                <a:moveTo>
                  <a:pt x="88" y="7"/>
                </a:moveTo>
                <a:lnTo>
                  <a:pt x="79" y="10"/>
                </a:lnTo>
                <a:lnTo>
                  <a:pt x="68" y="13"/>
                </a:lnTo>
                <a:lnTo>
                  <a:pt x="59" y="18"/>
                </a:lnTo>
                <a:lnTo>
                  <a:pt x="50" y="24"/>
                </a:lnTo>
                <a:lnTo>
                  <a:pt x="43" y="33"/>
                </a:lnTo>
                <a:lnTo>
                  <a:pt x="38" y="42"/>
                </a:lnTo>
                <a:lnTo>
                  <a:pt x="35" y="47"/>
                </a:lnTo>
                <a:lnTo>
                  <a:pt x="31" y="50"/>
                </a:lnTo>
                <a:lnTo>
                  <a:pt x="26" y="52"/>
                </a:lnTo>
                <a:lnTo>
                  <a:pt x="21" y="53"/>
                </a:lnTo>
                <a:lnTo>
                  <a:pt x="14" y="53"/>
                </a:lnTo>
                <a:lnTo>
                  <a:pt x="8" y="56"/>
                </a:lnTo>
                <a:lnTo>
                  <a:pt x="5" y="59"/>
                </a:lnTo>
                <a:lnTo>
                  <a:pt x="2" y="62"/>
                </a:lnTo>
                <a:lnTo>
                  <a:pt x="1" y="73"/>
                </a:lnTo>
                <a:lnTo>
                  <a:pt x="0" y="85"/>
                </a:lnTo>
                <a:lnTo>
                  <a:pt x="5" y="85"/>
                </a:lnTo>
                <a:lnTo>
                  <a:pt x="9" y="83"/>
                </a:lnTo>
                <a:lnTo>
                  <a:pt x="16" y="80"/>
                </a:lnTo>
                <a:lnTo>
                  <a:pt x="22" y="76"/>
                </a:lnTo>
                <a:lnTo>
                  <a:pt x="34" y="67"/>
                </a:lnTo>
                <a:lnTo>
                  <a:pt x="42" y="61"/>
                </a:lnTo>
                <a:lnTo>
                  <a:pt x="51" y="58"/>
                </a:lnTo>
                <a:lnTo>
                  <a:pt x="60" y="56"/>
                </a:lnTo>
                <a:lnTo>
                  <a:pt x="66" y="52"/>
                </a:lnTo>
                <a:lnTo>
                  <a:pt x="73" y="47"/>
                </a:lnTo>
                <a:lnTo>
                  <a:pt x="79" y="41"/>
                </a:lnTo>
                <a:lnTo>
                  <a:pt x="83" y="34"/>
                </a:lnTo>
                <a:lnTo>
                  <a:pt x="92" y="28"/>
                </a:lnTo>
                <a:lnTo>
                  <a:pt x="101" y="24"/>
                </a:lnTo>
                <a:lnTo>
                  <a:pt x="110" y="20"/>
                </a:lnTo>
                <a:lnTo>
                  <a:pt x="121" y="17"/>
                </a:lnTo>
                <a:lnTo>
                  <a:pt x="124" y="16"/>
                </a:lnTo>
                <a:lnTo>
                  <a:pt x="129" y="13"/>
                </a:lnTo>
                <a:lnTo>
                  <a:pt x="131" y="12"/>
                </a:lnTo>
                <a:lnTo>
                  <a:pt x="132" y="10"/>
                </a:lnTo>
                <a:lnTo>
                  <a:pt x="133" y="8"/>
                </a:lnTo>
                <a:lnTo>
                  <a:pt x="133" y="6"/>
                </a:lnTo>
                <a:lnTo>
                  <a:pt x="133" y="4"/>
                </a:lnTo>
                <a:lnTo>
                  <a:pt x="130" y="2"/>
                </a:lnTo>
                <a:lnTo>
                  <a:pt x="126" y="1"/>
                </a:lnTo>
                <a:lnTo>
                  <a:pt x="122" y="1"/>
                </a:lnTo>
                <a:lnTo>
                  <a:pt x="114" y="0"/>
                </a:lnTo>
                <a:lnTo>
                  <a:pt x="107" y="0"/>
                </a:lnTo>
                <a:lnTo>
                  <a:pt x="88" y="7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0" name="Freeform 20">
            <a:extLst>
              <a:ext uri="{FF2B5EF4-FFF2-40B4-BE49-F238E27FC236}">
                <a16:creationId xmlns:a16="http://schemas.microsoft.com/office/drawing/2014/main" id="{4C9E94AF-03AC-41E7-A55B-051C457DB80B}"/>
              </a:ext>
            </a:extLst>
          </p:cNvPr>
          <p:cNvSpPr>
            <a:spLocks/>
          </p:cNvSpPr>
          <p:nvPr/>
        </p:nvSpPr>
        <p:spPr bwMode="auto">
          <a:xfrm>
            <a:off x="3503613" y="2178050"/>
            <a:ext cx="12700" cy="17462"/>
          </a:xfrm>
          <a:custGeom>
            <a:avLst/>
            <a:gdLst>
              <a:gd name="T0" fmla="*/ 38 w 42"/>
              <a:gd name="T1" fmla="*/ 17 h 56"/>
              <a:gd name="T2" fmla="*/ 32 w 42"/>
              <a:gd name="T3" fmla="*/ 16 h 56"/>
              <a:gd name="T4" fmla="*/ 28 w 42"/>
              <a:gd name="T5" fmla="*/ 14 h 56"/>
              <a:gd name="T6" fmla="*/ 23 w 42"/>
              <a:gd name="T7" fmla="*/ 10 h 56"/>
              <a:gd name="T8" fmla="*/ 19 w 42"/>
              <a:gd name="T9" fmla="*/ 7 h 56"/>
              <a:gd name="T10" fmla="*/ 14 w 42"/>
              <a:gd name="T11" fmla="*/ 4 h 56"/>
              <a:gd name="T12" fmla="*/ 9 w 42"/>
              <a:gd name="T13" fmla="*/ 2 h 56"/>
              <a:gd name="T14" fmla="*/ 6 w 42"/>
              <a:gd name="T15" fmla="*/ 0 h 56"/>
              <a:gd name="T16" fmla="*/ 0 w 42"/>
              <a:gd name="T17" fmla="*/ 0 h 56"/>
              <a:gd name="T18" fmla="*/ 1 w 42"/>
              <a:gd name="T19" fmla="*/ 11 h 56"/>
              <a:gd name="T20" fmla="*/ 3 w 42"/>
              <a:gd name="T21" fmla="*/ 24 h 56"/>
              <a:gd name="T22" fmla="*/ 3 w 42"/>
              <a:gd name="T23" fmla="*/ 34 h 56"/>
              <a:gd name="T24" fmla="*/ 3 w 42"/>
              <a:gd name="T25" fmla="*/ 43 h 56"/>
              <a:gd name="T26" fmla="*/ 4 w 42"/>
              <a:gd name="T27" fmla="*/ 47 h 56"/>
              <a:gd name="T28" fmla="*/ 7 w 42"/>
              <a:gd name="T29" fmla="*/ 50 h 56"/>
              <a:gd name="T30" fmla="*/ 11 w 42"/>
              <a:gd name="T31" fmla="*/ 52 h 56"/>
              <a:gd name="T32" fmla="*/ 16 w 42"/>
              <a:gd name="T33" fmla="*/ 55 h 56"/>
              <a:gd name="T34" fmla="*/ 22 w 42"/>
              <a:gd name="T35" fmla="*/ 56 h 56"/>
              <a:gd name="T36" fmla="*/ 26 w 42"/>
              <a:gd name="T37" fmla="*/ 55 h 56"/>
              <a:gd name="T38" fmla="*/ 31 w 42"/>
              <a:gd name="T39" fmla="*/ 52 h 56"/>
              <a:gd name="T40" fmla="*/ 37 w 42"/>
              <a:gd name="T41" fmla="*/ 50 h 56"/>
              <a:gd name="T42" fmla="*/ 39 w 42"/>
              <a:gd name="T43" fmla="*/ 49 h 56"/>
              <a:gd name="T44" fmla="*/ 41 w 42"/>
              <a:gd name="T45" fmla="*/ 48 h 56"/>
              <a:gd name="T46" fmla="*/ 42 w 42"/>
              <a:gd name="T47" fmla="*/ 40 h 56"/>
              <a:gd name="T48" fmla="*/ 42 w 42"/>
              <a:gd name="T49" fmla="*/ 32 h 56"/>
              <a:gd name="T50" fmla="*/ 38 w 42"/>
              <a:gd name="T51" fmla="*/ 17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2" h="56">
                <a:moveTo>
                  <a:pt x="38" y="17"/>
                </a:moveTo>
                <a:lnTo>
                  <a:pt x="32" y="16"/>
                </a:lnTo>
                <a:lnTo>
                  <a:pt x="28" y="14"/>
                </a:lnTo>
                <a:lnTo>
                  <a:pt x="23" y="10"/>
                </a:lnTo>
                <a:lnTo>
                  <a:pt x="19" y="7"/>
                </a:lnTo>
                <a:lnTo>
                  <a:pt x="14" y="4"/>
                </a:lnTo>
                <a:lnTo>
                  <a:pt x="9" y="2"/>
                </a:lnTo>
                <a:lnTo>
                  <a:pt x="6" y="0"/>
                </a:lnTo>
                <a:lnTo>
                  <a:pt x="0" y="0"/>
                </a:lnTo>
                <a:lnTo>
                  <a:pt x="1" y="11"/>
                </a:lnTo>
                <a:lnTo>
                  <a:pt x="3" y="24"/>
                </a:lnTo>
                <a:lnTo>
                  <a:pt x="3" y="34"/>
                </a:lnTo>
                <a:lnTo>
                  <a:pt x="3" y="43"/>
                </a:lnTo>
                <a:lnTo>
                  <a:pt x="4" y="47"/>
                </a:lnTo>
                <a:lnTo>
                  <a:pt x="7" y="50"/>
                </a:lnTo>
                <a:lnTo>
                  <a:pt x="11" y="52"/>
                </a:lnTo>
                <a:lnTo>
                  <a:pt x="16" y="55"/>
                </a:lnTo>
                <a:lnTo>
                  <a:pt x="22" y="56"/>
                </a:lnTo>
                <a:lnTo>
                  <a:pt x="26" y="55"/>
                </a:lnTo>
                <a:lnTo>
                  <a:pt x="31" y="52"/>
                </a:lnTo>
                <a:lnTo>
                  <a:pt x="37" y="50"/>
                </a:lnTo>
                <a:lnTo>
                  <a:pt x="39" y="49"/>
                </a:lnTo>
                <a:lnTo>
                  <a:pt x="41" y="48"/>
                </a:lnTo>
                <a:lnTo>
                  <a:pt x="42" y="40"/>
                </a:lnTo>
                <a:lnTo>
                  <a:pt x="42" y="32"/>
                </a:lnTo>
                <a:lnTo>
                  <a:pt x="38" y="17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" name="Freeform 21">
            <a:extLst>
              <a:ext uri="{FF2B5EF4-FFF2-40B4-BE49-F238E27FC236}">
                <a16:creationId xmlns:a16="http://schemas.microsoft.com/office/drawing/2014/main" id="{33AE47A4-2175-4DA3-9B98-9A6E76C595E3}"/>
              </a:ext>
            </a:extLst>
          </p:cNvPr>
          <p:cNvSpPr>
            <a:spLocks/>
          </p:cNvSpPr>
          <p:nvPr/>
        </p:nvSpPr>
        <p:spPr bwMode="auto">
          <a:xfrm>
            <a:off x="3441701" y="2233612"/>
            <a:ext cx="17463" cy="14287"/>
          </a:xfrm>
          <a:custGeom>
            <a:avLst/>
            <a:gdLst>
              <a:gd name="T0" fmla="*/ 30 w 55"/>
              <a:gd name="T1" fmla="*/ 0 h 47"/>
              <a:gd name="T2" fmla="*/ 31 w 55"/>
              <a:gd name="T3" fmla="*/ 5 h 47"/>
              <a:gd name="T4" fmla="*/ 30 w 55"/>
              <a:gd name="T5" fmla="*/ 9 h 47"/>
              <a:gd name="T6" fmla="*/ 28 w 55"/>
              <a:gd name="T7" fmla="*/ 12 h 47"/>
              <a:gd name="T8" fmla="*/ 23 w 55"/>
              <a:gd name="T9" fmla="*/ 13 h 47"/>
              <a:gd name="T10" fmla="*/ 16 w 55"/>
              <a:gd name="T11" fmla="*/ 15 h 47"/>
              <a:gd name="T12" fmla="*/ 6 w 55"/>
              <a:gd name="T13" fmla="*/ 16 h 47"/>
              <a:gd name="T14" fmla="*/ 4 w 55"/>
              <a:gd name="T15" fmla="*/ 17 h 47"/>
              <a:gd name="T16" fmla="*/ 2 w 55"/>
              <a:gd name="T17" fmla="*/ 18 h 47"/>
              <a:gd name="T18" fmla="*/ 1 w 55"/>
              <a:gd name="T19" fmla="*/ 21 h 47"/>
              <a:gd name="T20" fmla="*/ 1 w 55"/>
              <a:gd name="T21" fmla="*/ 23 h 47"/>
              <a:gd name="T22" fmla="*/ 0 w 55"/>
              <a:gd name="T23" fmla="*/ 30 h 47"/>
              <a:gd name="T24" fmla="*/ 1 w 55"/>
              <a:gd name="T25" fmla="*/ 34 h 47"/>
              <a:gd name="T26" fmla="*/ 1 w 55"/>
              <a:gd name="T27" fmla="*/ 40 h 47"/>
              <a:gd name="T28" fmla="*/ 3 w 55"/>
              <a:gd name="T29" fmla="*/ 45 h 47"/>
              <a:gd name="T30" fmla="*/ 4 w 55"/>
              <a:gd name="T31" fmla="*/ 46 h 47"/>
              <a:gd name="T32" fmla="*/ 6 w 55"/>
              <a:gd name="T33" fmla="*/ 47 h 47"/>
              <a:gd name="T34" fmla="*/ 9 w 55"/>
              <a:gd name="T35" fmla="*/ 47 h 47"/>
              <a:gd name="T36" fmla="*/ 12 w 55"/>
              <a:gd name="T37" fmla="*/ 46 h 47"/>
              <a:gd name="T38" fmla="*/ 17 w 55"/>
              <a:gd name="T39" fmla="*/ 45 h 47"/>
              <a:gd name="T40" fmla="*/ 21 w 55"/>
              <a:gd name="T41" fmla="*/ 41 h 47"/>
              <a:gd name="T42" fmla="*/ 25 w 55"/>
              <a:gd name="T43" fmla="*/ 38 h 47"/>
              <a:gd name="T44" fmla="*/ 27 w 55"/>
              <a:gd name="T45" fmla="*/ 34 h 47"/>
              <a:gd name="T46" fmla="*/ 30 w 55"/>
              <a:gd name="T47" fmla="*/ 31 h 47"/>
              <a:gd name="T48" fmla="*/ 35 w 55"/>
              <a:gd name="T49" fmla="*/ 29 h 47"/>
              <a:gd name="T50" fmla="*/ 38 w 55"/>
              <a:gd name="T51" fmla="*/ 26 h 47"/>
              <a:gd name="T52" fmla="*/ 44 w 55"/>
              <a:gd name="T53" fmla="*/ 25 h 47"/>
              <a:gd name="T54" fmla="*/ 47 w 55"/>
              <a:gd name="T55" fmla="*/ 25 h 47"/>
              <a:gd name="T56" fmla="*/ 52 w 55"/>
              <a:gd name="T57" fmla="*/ 23 h 47"/>
              <a:gd name="T58" fmla="*/ 54 w 55"/>
              <a:gd name="T59" fmla="*/ 21 h 47"/>
              <a:gd name="T60" fmla="*/ 55 w 55"/>
              <a:gd name="T61" fmla="*/ 17 h 47"/>
              <a:gd name="T62" fmla="*/ 55 w 55"/>
              <a:gd name="T63" fmla="*/ 14 h 47"/>
              <a:gd name="T64" fmla="*/ 54 w 55"/>
              <a:gd name="T65" fmla="*/ 10 h 47"/>
              <a:gd name="T66" fmla="*/ 53 w 55"/>
              <a:gd name="T67" fmla="*/ 8 h 47"/>
              <a:gd name="T68" fmla="*/ 51 w 55"/>
              <a:gd name="T69" fmla="*/ 5 h 47"/>
              <a:gd name="T70" fmla="*/ 46 w 55"/>
              <a:gd name="T71" fmla="*/ 2 h 47"/>
              <a:gd name="T72" fmla="*/ 42 w 55"/>
              <a:gd name="T73" fmla="*/ 1 h 47"/>
              <a:gd name="T74" fmla="*/ 30 w 55"/>
              <a:gd name="T75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5" h="47">
                <a:moveTo>
                  <a:pt x="30" y="0"/>
                </a:moveTo>
                <a:lnTo>
                  <a:pt x="31" y="5"/>
                </a:lnTo>
                <a:lnTo>
                  <a:pt x="30" y="9"/>
                </a:lnTo>
                <a:lnTo>
                  <a:pt x="28" y="12"/>
                </a:lnTo>
                <a:lnTo>
                  <a:pt x="23" y="13"/>
                </a:lnTo>
                <a:lnTo>
                  <a:pt x="16" y="15"/>
                </a:lnTo>
                <a:lnTo>
                  <a:pt x="6" y="16"/>
                </a:lnTo>
                <a:lnTo>
                  <a:pt x="4" y="17"/>
                </a:lnTo>
                <a:lnTo>
                  <a:pt x="2" y="18"/>
                </a:lnTo>
                <a:lnTo>
                  <a:pt x="1" y="21"/>
                </a:lnTo>
                <a:lnTo>
                  <a:pt x="1" y="23"/>
                </a:lnTo>
                <a:lnTo>
                  <a:pt x="0" y="30"/>
                </a:lnTo>
                <a:lnTo>
                  <a:pt x="1" y="34"/>
                </a:lnTo>
                <a:lnTo>
                  <a:pt x="1" y="40"/>
                </a:lnTo>
                <a:lnTo>
                  <a:pt x="3" y="45"/>
                </a:lnTo>
                <a:lnTo>
                  <a:pt x="4" y="46"/>
                </a:lnTo>
                <a:lnTo>
                  <a:pt x="6" y="47"/>
                </a:lnTo>
                <a:lnTo>
                  <a:pt x="9" y="47"/>
                </a:lnTo>
                <a:lnTo>
                  <a:pt x="12" y="46"/>
                </a:lnTo>
                <a:lnTo>
                  <a:pt x="17" y="45"/>
                </a:lnTo>
                <a:lnTo>
                  <a:pt x="21" y="41"/>
                </a:lnTo>
                <a:lnTo>
                  <a:pt x="25" y="38"/>
                </a:lnTo>
                <a:lnTo>
                  <a:pt x="27" y="34"/>
                </a:lnTo>
                <a:lnTo>
                  <a:pt x="30" y="31"/>
                </a:lnTo>
                <a:lnTo>
                  <a:pt x="35" y="29"/>
                </a:lnTo>
                <a:lnTo>
                  <a:pt x="38" y="26"/>
                </a:lnTo>
                <a:lnTo>
                  <a:pt x="44" y="25"/>
                </a:lnTo>
                <a:lnTo>
                  <a:pt x="47" y="25"/>
                </a:lnTo>
                <a:lnTo>
                  <a:pt x="52" y="23"/>
                </a:lnTo>
                <a:lnTo>
                  <a:pt x="54" y="21"/>
                </a:lnTo>
                <a:lnTo>
                  <a:pt x="55" y="17"/>
                </a:lnTo>
                <a:lnTo>
                  <a:pt x="55" y="14"/>
                </a:lnTo>
                <a:lnTo>
                  <a:pt x="54" y="10"/>
                </a:lnTo>
                <a:lnTo>
                  <a:pt x="53" y="8"/>
                </a:lnTo>
                <a:lnTo>
                  <a:pt x="51" y="5"/>
                </a:lnTo>
                <a:lnTo>
                  <a:pt x="46" y="2"/>
                </a:lnTo>
                <a:lnTo>
                  <a:pt x="42" y="1"/>
                </a:lnTo>
                <a:lnTo>
                  <a:pt x="30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" name="Freeform 22">
            <a:extLst>
              <a:ext uri="{FF2B5EF4-FFF2-40B4-BE49-F238E27FC236}">
                <a16:creationId xmlns:a16="http://schemas.microsoft.com/office/drawing/2014/main" id="{1750A975-0BB6-42CE-82FA-5C014B2CD05C}"/>
              </a:ext>
            </a:extLst>
          </p:cNvPr>
          <p:cNvSpPr>
            <a:spLocks/>
          </p:cNvSpPr>
          <p:nvPr/>
        </p:nvSpPr>
        <p:spPr bwMode="auto">
          <a:xfrm>
            <a:off x="3346451" y="2162175"/>
            <a:ext cx="19050" cy="30162"/>
          </a:xfrm>
          <a:custGeom>
            <a:avLst/>
            <a:gdLst>
              <a:gd name="T0" fmla="*/ 21 w 60"/>
              <a:gd name="T1" fmla="*/ 95 h 95"/>
              <a:gd name="T2" fmla="*/ 18 w 60"/>
              <a:gd name="T3" fmla="*/ 92 h 95"/>
              <a:gd name="T4" fmla="*/ 15 w 60"/>
              <a:gd name="T5" fmla="*/ 88 h 95"/>
              <a:gd name="T6" fmla="*/ 13 w 60"/>
              <a:gd name="T7" fmla="*/ 84 h 95"/>
              <a:gd name="T8" fmla="*/ 9 w 60"/>
              <a:gd name="T9" fmla="*/ 79 h 95"/>
              <a:gd name="T10" fmla="*/ 5 w 60"/>
              <a:gd name="T11" fmla="*/ 70 h 95"/>
              <a:gd name="T12" fmla="*/ 2 w 60"/>
              <a:gd name="T13" fmla="*/ 62 h 95"/>
              <a:gd name="T14" fmla="*/ 1 w 60"/>
              <a:gd name="T15" fmla="*/ 57 h 95"/>
              <a:gd name="T16" fmla="*/ 0 w 60"/>
              <a:gd name="T17" fmla="*/ 52 h 95"/>
              <a:gd name="T18" fmla="*/ 0 w 60"/>
              <a:gd name="T19" fmla="*/ 48 h 95"/>
              <a:gd name="T20" fmla="*/ 2 w 60"/>
              <a:gd name="T21" fmla="*/ 45 h 95"/>
              <a:gd name="T22" fmla="*/ 8 w 60"/>
              <a:gd name="T23" fmla="*/ 39 h 95"/>
              <a:gd name="T24" fmla="*/ 15 w 60"/>
              <a:gd name="T25" fmla="*/ 32 h 95"/>
              <a:gd name="T26" fmla="*/ 27 w 60"/>
              <a:gd name="T27" fmla="*/ 23 h 95"/>
              <a:gd name="T28" fmla="*/ 40 w 60"/>
              <a:gd name="T29" fmla="*/ 13 h 95"/>
              <a:gd name="T30" fmla="*/ 42 w 60"/>
              <a:gd name="T31" fmla="*/ 8 h 95"/>
              <a:gd name="T32" fmla="*/ 47 w 60"/>
              <a:gd name="T33" fmla="*/ 4 h 95"/>
              <a:gd name="T34" fmla="*/ 49 w 60"/>
              <a:gd name="T35" fmla="*/ 2 h 95"/>
              <a:gd name="T36" fmla="*/ 51 w 60"/>
              <a:gd name="T37" fmla="*/ 1 h 95"/>
              <a:gd name="T38" fmla="*/ 54 w 60"/>
              <a:gd name="T39" fmla="*/ 0 h 95"/>
              <a:gd name="T40" fmla="*/ 56 w 60"/>
              <a:gd name="T41" fmla="*/ 0 h 95"/>
              <a:gd name="T42" fmla="*/ 58 w 60"/>
              <a:gd name="T43" fmla="*/ 10 h 95"/>
              <a:gd name="T44" fmla="*/ 59 w 60"/>
              <a:gd name="T45" fmla="*/ 22 h 95"/>
              <a:gd name="T46" fmla="*/ 60 w 60"/>
              <a:gd name="T47" fmla="*/ 33 h 95"/>
              <a:gd name="T48" fmla="*/ 60 w 60"/>
              <a:gd name="T49" fmla="*/ 45 h 95"/>
              <a:gd name="T50" fmla="*/ 60 w 60"/>
              <a:gd name="T51" fmla="*/ 52 h 95"/>
              <a:gd name="T52" fmla="*/ 59 w 60"/>
              <a:gd name="T53" fmla="*/ 60 h 95"/>
              <a:gd name="T54" fmla="*/ 56 w 60"/>
              <a:gd name="T55" fmla="*/ 65 h 95"/>
              <a:gd name="T56" fmla="*/ 54 w 60"/>
              <a:gd name="T57" fmla="*/ 71 h 95"/>
              <a:gd name="T58" fmla="*/ 48 w 60"/>
              <a:gd name="T59" fmla="*/ 75 h 95"/>
              <a:gd name="T60" fmla="*/ 43 w 60"/>
              <a:gd name="T61" fmla="*/ 81 h 95"/>
              <a:gd name="T62" fmla="*/ 40 w 60"/>
              <a:gd name="T63" fmla="*/ 84 h 95"/>
              <a:gd name="T64" fmla="*/ 38 w 60"/>
              <a:gd name="T65" fmla="*/ 87 h 95"/>
              <a:gd name="T66" fmla="*/ 34 w 60"/>
              <a:gd name="T67" fmla="*/ 88 h 95"/>
              <a:gd name="T68" fmla="*/ 30 w 60"/>
              <a:gd name="T69" fmla="*/ 89 h 95"/>
              <a:gd name="T70" fmla="*/ 21 w 60"/>
              <a:gd name="T71" fmla="*/ 9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60" h="95">
                <a:moveTo>
                  <a:pt x="21" y="95"/>
                </a:moveTo>
                <a:lnTo>
                  <a:pt x="18" y="92"/>
                </a:lnTo>
                <a:lnTo>
                  <a:pt x="15" y="88"/>
                </a:lnTo>
                <a:lnTo>
                  <a:pt x="13" y="84"/>
                </a:lnTo>
                <a:lnTo>
                  <a:pt x="9" y="79"/>
                </a:lnTo>
                <a:lnTo>
                  <a:pt x="5" y="70"/>
                </a:lnTo>
                <a:lnTo>
                  <a:pt x="2" y="62"/>
                </a:lnTo>
                <a:lnTo>
                  <a:pt x="1" y="57"/>
                </a:lnTo>
                <a:lnTo>
                  <a:pt x="0" y="52"/>
                </a:lnTo>
                <a:lnTo>
                  <a:pt x="0" y="48"/>
                </a:lnTo>
                <a:lnTo>
                  <a:pt x="2" y="45"/>
                </a:lnTo>
                <a:lnTo>
                  <a:pt x="8" y="39"/>
                </a:lnTo>
                <a:lnTo>
                  <a:pt x="15" y="32"/>
                </a:lnTo>
                <a:lnTo>
                  <a:pt x="27" y="23"/>
                </a:lnTo>
                <a:lnTo>
                  <a:pt x="40" y="13"/>
                </a:lnTo>
                <a:lnTo>
                  <a:pt x="42" y="8"/>
                </a:lnTo>
                <a:lnTo>
                  <a:pt x="47" y="4"/>
                </a:lnTo>
                <a:lnTo>
                  <a:pt x="49" y="2"/>
                </a:lnTo>
                <a:lnTo>
                  <a:pt x="51" y="1"/>
                </a:lnTo>
                <a:lnTo>
                  <a:pt x="54" y="0"/>
                </a:lnTo>
                <a:lnTo>
                  <a:pt x="56" y="0"/>
                </a:lnTo>
                <a:lnTo>
                  <a:pt x="58" y="10"/>
                </a:lnTo>
                <a:lnTo>
                  <a:pt x="59" y="22"/>
                </a:lnTo>
                <a:lnTo>
                  <a:pt x="60" y="33"/>
                </a:lnTo>
                <a:lnTo>
                  <a:pt x="60" y="45"/>
                </a:lnTo>
                <a:lnTo>
                  <a:pt x="60" y="52"/>
                </a:lnTo>
                <a:lnTo>
                  <a:pt x="59" y="60"/>
                </a:lnTo>
                <a:lnTo>
                  <a:pt x="56" y="65"/>
                </a:lnTo>
                <a:lnTo>
                  <a:pt x="54" y="71"/>
                </a:lnTo>
                <a:lnTo>
                  <a:pt x="48" y="75"/>
                </a:lnTo>
                <a:lnTo>
                  <a:pt x="43" y="81"/>
                </a:lnTo>
                <a:lnTo>
                  <a:pt x="40" y="84"/>
                </a:lnTo>
                <a:lnTo>
                  <a:pt x="38" y="87"/>
                </a:lnTo>
                <a:lnTo>
                  <a:pt x="34" y="88"/>
                </a:lnTo>
                <a:lnTo>
                  <a:pt x="30" y="89"/>
                </a:lnTo>
                <a:lnTo>
                  <a:pt x="21" y="9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" name="Freeform 23">
            <a:extLst>
              <a:ext uri="{FF2B5EF4-FFF2-40B4-BE49-F238E27FC236}">
                <a16:creationId xmlns:a16="http://schemas.microsoft.com/office/drawing/2014/main" id="{83CD8D43-DEC5-4746-B2D6-6DFD29CE8D5A}"/>
              </a:ext>
            </a:extLst>
          </p:cNvPr>
          <p:cNvSpPr>
            <a:spLocks/>
          </p:cNvSpPr>
          <p:nvPr/>
        </p:nvSpPr>
        <p:spPr bwMode="auto">
          <a:xfrm>
            <a:off x="3306763" y="2168525"/>
            <a:ext cx="28575" cy="23812"/>
          </a:xfrm>
          <a:custGeom>
            <a:avLst/>
            <a:gdLst>
              <a:gd name="T0" fmla="*/ 90 w 90"/>
              <a:gd name="T1" fmla="*/ 38 h 77"/>
              <a:gd name="T2" fmla="*/ 90 w 90"/>
              <a:gd name="T3" fmla="*/ 31 h 77"/>
              <a:gd name="T4" fmla="*/ 89 w 90"/>
              <a:gd name="T5" fmla="*/ 21 h 77"/>
              <a:gd name="T6" fmla="*/ 87 w 90"/>
              <a:gd name="T7" fmla="*/ 11 h 77"/>
              <a:gd name="T8" fmla="*/ 83 w 90"/>
              <a:gd name="T9" fmla="*/ 4 h 77"/>
              <a:gd name="T10" fmla="*/ 81 w 90"/>
              <a:gd name="T11" fmla="*/ 2 h 77"/>
              <a:gd name="T12" fmla="*/ 79 w 90"/>
              <a:gd name="T13" fmla="*/ 0 h 77"/>
              <a:gd name="T14" fmla="*/ 76 w 90"/>
              <a:gd name="T15" fmla="*/ 0 h 77"/>
              <a:gd name="T16" fmla="*/ 73 w 90"/>
              <a:gd name="T17" fmla="*/ 0 h 77"/>
              <a:gd name="T18" fmla="*/ 68 w 90"/>
              <a:gd name="T19" fmla="*/ 3 h 77"/>
              <a:gd name="T20" fmla="*/ 63 w 90"/>
              <a:gd name="T21" fmla="*/ 5 h 77"/>
              <a:gd name="T22" fmla="*/ 57 w 90"/>
              <a:gd name="T23" fmla="*/ 8 h 77"/>
              <a:gd name="T24" fmla="*/ 52 w 90"/>
              <a:gd name="T25" fmla="*/ 12 h 77"/>
              <a:gd name="T26" fmla="*/ 49 w 90"/>
              <a:gd name="T27" fmla="*/ 16 h 77"/>
              <a:gd name="T28" fmla="*/ 46 w 90"/>
              <a:gd name="T29" fmla="*/ 22 h 77"/>
              <a:gd name="T30" fmla="*/ 40 w 90"/>
              <a:gd name="T31" fmla="*/ 30 h 77"/>
              <a:gd name="T32" fmla="*/ 33 w 90"/>
              <a:gd name="T33" fmla="*/ 36 h 77"/>
              <a:gd name="T34" fmla="*/ 25 w 90"/>
              <a:gd name="T35" fmla="*/ 41 h 77"/>
              <a:gd name="T36" fmla="*/ 17 w 90"/>
              <a:gd name="T37" fmla="*/ 47 h 77"/>
              <a:gd name="T38" fmla="*/ 10 w 90"/>
              <a:gd name="T39" fmla="*/ 53 h 77"/>
              <a:gd name="T40" fmla="*/ 5 w 90"/>
              <a:gd name="T41" fmla="*/ 59 h 77"/>
              <a:gd name="T42" fmla="*/ 2 w 90"/>
              <a:gd name="T43" fmla="*/ 63 h 77"/>
              <a:gd name="T44" fmla="*/ 1 w 90"/>
              <a:gd name="T45" fmla="*/ 67 h 77"/>
              <a:gd name="T46" fmla="*/ 0 w 90"/>
              <a:gd name="T47" fmla="*/ 71 h 77"/>
              <a:gd name="T48" fmla="*/ 0 w 90"/>
              <a:gd name="T49" fmla="*/ 77 h 77"/>
              <a:gd name="T50" fmla="*/ 8 w 90"/>
              <a:gd name="T51" fmla="*/ 76 h 77"/>
              <a:gd name="T52" fmla="*/ 15 w 90"/>
              <a:gd name="T53" fmla="*/ 73 h 77"/>
              <a:gd name="T54" fmla="*/ 22 w 90"/>
              <a:gd name="T55" fmla="*/ 70 h 77"/>
              <a:gd name="T56" fmla="*/ 29 w 90"/>
              <a:gd name="T57" fmla="*/ 67 h 77"/>
              <a:gd name="T58" fmla="*/ 35 w 90"/>
              <a:gd name="T59" fmla="*/ 63 h 77"/>
              <a:gd name="T60" fmla="*/ 41 w 90"/>
              <a:gd name="T61" fmla="*/ 62 h 77"/>
              <a:gd name="T62" fmla="*/ 43 w 90"/>
              <a:gd name="T63" fmla="*/ 62 h 77"/>
              <a:gd name="T64" fmla="*/ 46 w 90"/>
              <a:gd name="T65" fmla="*/ 62 h 77"/>
              <a:gd name="T66" fmla="*/ 48 w 90"/>
              <a:gd name="T67" fmla="*/ 64 h 77"/>
              <a:gd name="T68" fmla="*/ 50 w 90"/>
              <a:gd name="T69" fmla="*/ 67 h 77"/>
              <a:gd name="T70" fmla="*/ 51 w 90"/>
              <a:gd name="T71" fmla="*/ 68 h 77"/>
              <a:gd name="T72" fmla="*/ 52 w 90"/>
              <a:gd name="T73" fmla="*/ 69 h 77"/>
              <a:gd name="T74" fmla="*/ 55 w 90"/>
              <a:gd name="T75" fmla="*/ 69 h 77"/>
              <a:gd name="T76" fmla="*/ 56 w 90"/>
              <a:gd name="T77" fmla="*/ 69 h 77"/>
              <a:gd name="T78" fmla="*/ 60 w 90"/>
              <a:gd name="T79" fmla="*/ 68 h 77"/>
              <a:gd name="T80" fmla="*/ 65 w 90"/>
              <a:gd name="T81" fmla="*/ 64 h 77"/>
              <a:gd name="T82" fmla="*/ 74 w 90"/>
              <a:gd name="T83" fmla="*/ 57 h 77"/>
              <a:gd name="T84" fmla="*/ 80 w 90"/>
              <a:gd name="T85" fmla="*/ 53 h 77"/>
              <a:gd name="T86" fmla="*/ 90 w 90"/>
              <a:gd name="T87" fmla="*/ 3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0" h="77">
                <a:moveTo>
                  <a:pt x="90" y="38"/>
                </a:moveTo>
                <a:lnTo>
                  <a:pt x="90" y="31"/>
                </a:lnTo>
                <a:lnTo>
                  <a:pt x="89" y="21"/>
                </a:lnTo>
                <a:lnTo>
                  <a:pt x="87" y="11"/>
                </a:lnTo>
                <a:lnTo>
                  <a:pt x="83" y="4"/>
                </a:lnTo>
                <a:lnTo>
                  <a:pt x="81" y="2"/>
                </a:lnTo>
                <a:lnTo>
                  <a:pt x="79" y="0"/>
                </a:lnTo>
                <a:lnTo>
                  <a:pt x="76" y="0"/>
                </a:lnTo>
                <a:lnTo>
                  <a:pt x="73" y="0"/>
                </a:lnTo>
                <a:lnTo>
                  <a:pt x="68" y="3"/>
                </a:lnTo>
                <a:lnTo>
                  <a:pt x="63" y="5"/>
                </a:lnTo>
                <a:lnTo>
                  <a:pt x="57" y="8"/>
                </a:lnTo>
                <a:lnTo>
                  <a:pt x="52" y="12"/>
                </a:lnTo>
                <a:lnTo>
                  <a:pt x="49" y="16"/>
                </a:lnTo>
                <a:lnTo>
                  <a:pt x="46" y="22"/>
                </a:lnTo>
                <a:lnTo>
                  <a:pt x="40" y="30"/>
                </a:lnTo>
                <a:lnTo>
                  <a:pt x="33" y="36"/>
                </a:lnTo>
                <a:lnTo>
                  <a:pt x="25" y="41"/>
                </a:lnTo>
                <a:lnTo>
                  <a:pt x="17" y="47"/>
                </a:lnTo>
                <a:lnTo>
                  <a:pt x="10" y="53"/>
                </a:lnTo>
                <a:lnTo>
                  <a:pt x="5" y="59"/>
                </a:lnTo>
                <a:lnTo>
                  <a:pt x="2" y="63"/>
                </a:lnTo>
                <a:lnTo>
                  <a:pt x="1" y="67"/>
                </a:lnTo>
                <a:lnTo>
                  <a:pt x="0" y="71"/>
                </a:lnTo>
                <a:lnTo>
                  <a:pt x="0" y="77"/>
                </a:lnTo>
                <a:lnTo>
                  <a:pt x="8" y="76"/>
                </a:lnTo>
                <a:lnTo>
                  <a:pt x="15" y="73"/>
                </a:lnTo>
                <a:lnTo>
                  <a:pt x="22" y="70"/>
                </a:lnTo>
                <a:lnTo>
                  <a:pt x="29" y="67"/>
                </a:lnTo>
                <a:lnTo>
                  <a:pt x="35" y="63"/>
                </a:lnTo>
                <a:lnTo>
                  <a:pt x="41" y="62"/>
                </a:lnTo>
                <a:lnTo>
                  <a:pt x="43" y="62"/>
                </a:lnTo>
                <a:lnTo>
                  <a:pt x="46" y="62"/>
                </a:lnTo>
                <a:lnTo>
                  <a:pt x="48" y="64"/>
                </a:lnTo>
                <a:lnTo>
                  <a:pt x="50" y="67"/>
                </a:lnTo>
                <a:lnTo>
                  <a:pt x="51" y="68"/>
                </a:lnTo>
                <a:lnTo>
                  <a:pt x="52" y="69"/>
                </a:lnTo>
                <a:lnTo>
                  <a:pt x="55" y="69"/>
                </a:lnTo>
                <a:lnTo>
                  <a:pt x="56" y="69"/>
                </a:lnTo>
                <a:lnTo>
                  <a:pt x="60" y="68"/>
                </a:lnTo>
                <a:lnTo>
                  <a:pt x="65" y="64"/>
                </a:lnTo>
                <a:lnTo>
                  <a:pt x="74" y="57"/>
                </a:lnTo>
                <a:lnTo>
                  <a:pt x="80" y="53"/>
                </a:lnTo>
                <a:lnTo>
                  <a:pt x="90" y="38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4" name="Freeform 24">
            <a:extLst>
              <a:ext uri="{FF2B5EF4-FFF2-40B4-BE49-F238E27FC236}">
                <a16:creationId xmlns:a16="http://schemas.microsoft.com/office/drawing/2014/main" id="{32DDAA37-8015-46CD-83BB-903E78A0E849}"/>
              </a:ext>
            </a:extLst>
          </p:cNvPr>
          <p:cNvSpPr>
            <a:spLocks/>
          </p:cNvSpPr>
          <p:nvPr/>
        </p:nvSpPr>
        <p:spPr bwMode="auto">
          <a:xfrm>
            <a:off x="3332163" y="2212975"/>
            <a:ext cx="15875" cy="20637"/>
          </a:xfrm>
          <a:custGeom>
            <a:avLst/>
            <a:gdLst>
              <a:gd name="T0" fmla="*/ 44 w 46"/>
              <a:gd name="T1" fmla="*/ 20 h 62"/>
              <a:gd name="T2" fmla="*/ 37 w 46"/>
              <a:gd name="T3" fmla="*/ 14 h 62"/>
              <a:gd name="T4" fmla="*/ 32 w 46"/>
              <a:gd name="T5" fmla="*/ 8 h 62"/>
              <a:gd name="T6" fmla="*/ 28 w 46"/>
              <a:gd name="T7" fmla="*/ 5 h 62"/>
              <a:gd name="T8" fmla="*/ 25 w 46"/>
              <a:gd name="T9" fmla="*/ 2 h 62"/>
              <a:gd name="T10" fmla="*/ 20 w 46"/>
              <a:gd name="T11" fmla="*/ 1 h 62"/>
              <a:gd name="T12" fmla="*/ 16 w 46"/>
              <a:gd name="T13" fmla="*/ 0 h 62"/>
              <a:gd name="T14" fmla="*/ 11 w 46"/>
              <a:gd name="T15" fmla="*/ 2 h 62"/>
              <a:gd name="T16" fmla="*/ 7 w 46"/>
              <a:gd name="T17" fmla="*/ 6 h 62"/>
              <a:gd name="T18" fmla="*/ 2 w 46"/>
              <a:gd name="T19" fmla="*/ 12 h 62"/>
              <a:gd name="T20" fmla="*/ 0 w 46"/>
              <a:gd name="T21" fmla="*/ 17 h 62"/>
              <a:gd name="T22" fmla="*/ 1 w 46"/>
              <a:gd name="T23" fmla="*/ 19 h 62"/>
              <a:gd name="T24" fmla="*/ 2 w 46"/>
              <a:gd name="T25" fmla="*/ 21 h 62"/>
              <a:gd name="T26" fmla="*/ 3 w 46"/>
              <a:gd name="T27" fmla="*/ 24 h 62"/>
              <a:gd name="T28" fmla="*/ 5 w 46"/>
              <a:gd name="T29" fmla="*/ 26 h 62"/>
              <a:gd name="T30" fmla="*/ 11 w 46"/>
              <a:gd name="T31" fmla="*/ 30 h 62"/>
              <a:gd name="T32" fmla="*/ 16 w 46"/>
              <a:gd name="T33" fmla="*/ 33 h 62"/>
              <a:gd name="T34" fmla="*/ 19 w 46"/>
              <a:gd name="T35" fmla="*/ 36 h 62"/>
              <a:gd name="T36" fmla="*/ 22 w 46"/>
              <a:gd name="T37" fmla="*/ 38 h 62"/>
              <a:gd name="T38" fmla="*/ 28 w 46"/>
              <a:gd name="T39" fmla="*/ 50 h 62"/>
              <a:gd name="T40" fmla="*/ 33 w 46"/>
              <a:gd name="T41" fmla="*/ 60 h 62"/>
              <a:gd name="T42" fmla="*/ 34 w 46"/>
              <a:gd name="T43" fmla="*/ 61 h 62"/>
              <a:gd name="T44" fmla="*/ 36 w 46"/>
              <a:gd name="T45" fmla="*/ 62 h 62"/>
              <a:gd name="T46" fmla="*/ 38 w 46"/>
              <a:gd name="T47" fmla="*/ 62 h 62"/>
              <a:gd name="T48" fmla="*/ 41 w 46"/>
              <a:gd name="T49" fmla="*/ 61 h 62"/>
              <a:gd name="T50" fmla="*/ 43 w 46"/>
              <a:gd name="T51" fmla="*/ 59 h 62"/>
              <a:gd name="T52" fmla="*/ 45 w 46"/>
              <a:gd name="T53" fmla="*/ 57 h 62"/>
              <a:gd name="T54" fmla="*/ 46 w 46"/>
              <a:gd name="T55" fmla="*/ 53 h 62"/>
              <a:gd name="T56" fmla="*/ 46 w 46"/>
              <a:gd name="T57" fmla="*/ 51 h 62"/>
              <a:gd name="T58" fmla="*/ 46 w 46"/>
              <a:gd name="T59" fmla="*/ 44 h 62"/>
              <a:gd name="T60" fmla="*/ 46 w 46"/>
              <a:gd name="T61" fmla="*/ 38 h 62"/>
              <a:gd name="T62" fmla="*/ 44 w 46"/>
              <a:gd name="T63" fmla="*/ 2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" h="62">
                <a:moveTo>
                  <a:pt x="44" y="20"/>
                </a:moveTo>
                <a:lnTo>
                  <a:pt x="37" y="14"/>
                </a:lnTo>
                <a:lnTo>
                  <a:pt x="32" y="8"/>
                </a:lnTo>
                <a:lnTo>
                  <a:pt x="28" y="5"/>
                </a:lnTo>
                <a:lnTo>
                  <a:pt x="25" y="2"/>
                </a:lnTo>
                <a:lnTo>
                  <a:pt x="20" y="1"/>
                </a:lnTo>
                <a:lnTo>
                  <a:pt x="16" y="0"/>
                </a:lnTo>
                <a:lnTo>
                  <a:pt x="11" y="2"/>
                </a:lnTo>
                <a:lnTo>
                  <a:pt x="7" y="6"/>
                </a:lnTo>
                <a:lnTo>
                  <a:pt x="2" y="12"/>
                </a:lnTo>
                <a:lnTo>
                  <a:pt x="0" y="17"/>
                </a:lnTo>
                <a:lnTo>
                  <a:pt x="1" y="19"/>
                </a:lnTo>
                <a:lnTo>
                  <a:pt x="2" y="21"/>
                </a:lnTo>
                <a:lnTo>
                  <a:pt x="3" y="24"/>
                </a:lnTo>
                <a:lnTo>
                  <a:pt x="5" y="26"/>
                </a:lnTo>
                <a:lnTo>
                  <a:pt x="11" y="30"/>
                </a:lnTo>
                <a:lnTo>
                  <a:pt x="16" y="33"/>
                </a:lnTo>
                <a:lnTo>
                  <a:pt x="19" y="36"/>
                </a:lnTo>
                <a:lnTo>
                  <a:pt x="22" y="38"/>
                </a:lnTo>
                <a:lnTo>
                  <a:pt x="28" y="50"/>
                </a:lnTo>
                <a:lnTo>
                  <a:pt x="33" y="60"/>
                </a:lnTo>
                <a:lnTo>
                  <a:pt x="34" y="61"/>
                </a:lnTo>
                <a:lnTo>
                  <a:pt x="36" y="62"/>
                </a:lnTo>
                <a:lnTo>
                  <a:pt x="38" y="62"/>
                </a:lnTo>
                <a:lnTo>
                  <a:pt x="41" y="61"/>
                </a:lnTo>
                <a:lnTo>
                  <a:pt x="43" y="59"/>
                </a:lnTo>
                <a:lnTo>
                  <a:pt x="45" y="57"/>
                </a:lnTo>
                <a:lnTo>
                  <a:pt x="46" y="53"/>
                </a:lnTo>
                <a:lnTo>
                  <a:pt x="46" y="51"/>
                </a:lnTo>
                <a:lnTo>
                  <a:pt x="46" y="44"/>
                </a:lnTo>
                <a:lnTo>
                  <a:pt x="46" y="38"/>
                </a:lnTo>
                <a:lnTo>
                  <a:pt x="44" y="2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5" name="Freeform 25">
            <a:extLst>
              <a:ext uri="{FF2B5EF4-FFF2-40B4-BE49-F238E27FC236}">
                <a16:creationId xmlns:a16="http://schemas.microsoft.com/office/drawing/2014/main" id="{612C81E8-45BB-4AF6-85E7-42CCD2A7BD2A}"/>
              </a:ext>
            </a:extLst>
          </p:cNvPr>
          <p:cNvSpPr>
            <a:spLocks/>
          </p:cNvSpPr>
          <p:nvPr/>
        </p:nvSpPr>
        <p:spPr bwMode="auto">
          <a:xfrm>
            <a:off x="3238501" y="2212975"/>
            <a:ext cx="23813" cy="20637"/>
          </a:xfrm>
          <a:custGeom>
            <a:avLst/>
            <a:gdLst>
              <a:gd name="T0" fmla="*/ 66 w 74"/>
              <a:gd name="T1" fmla="*/ 0 h 68"/>
              <a:gd name="T2" fmla="*/ 63 w 74"/>
              <a:gd name="T3" fmla="*/ 5 h 68"/>
              <a:gd name="T4" fmla="*/ 61 w 74"/>
              <a:gd name="T5" fmla="*/ 11 h 68"/>
              <a:gd name="T6" fmla="*/ 57 w 74"/>
              <a:gd name="T7" fmla="*/ 14 h 68"/>
              <a:gd name="T8" fmla="*/ 54 w 74"/>
              <a:gd name="T9" fmla="*/ 17 h 68"/>
              <a:gd name="T10" fmla="*/ 49 w 74"/>
              <a:gd name="T11" fmla="*/ 20 h 68"/>
              <a:gd name="T12" fmla="*/ 45 w 74"/>
              <a:gd name="T13" fmla="*/ 21 h 68"/>
              <a:gd name="T14" fmla="*/ 39 w 74"/>
              <a:gd name="T15" fmla="*/ 22 h 68"/>
              <a:gd name="T16" fmla="*/ 33 w 74"/>
              <a:gd name="T17" fmla="*/ 22 h 68"/>
              <a:gd name="T18" fmla="*/ 25 w 74"/>
              <a:gd name="T19" fmla="*/ 22 h 68"/>
              <a:gd name="T20" fmla="*/ 19 w 74"/>
              <a:gd name="T21" fmla="*/ 22 h 68"/>
              <a:gd name="T22" fmla="*/ 15 w 74"/>
              <a:gd name="T23" fmla="*/ 23 h 68"/>
              <a:gd name="T24" fmla="*/ 12 w 74"/>
              <a:gd name="T25" fmla="*/ 24 h 68"/>
              <a:gd name="T26" fmla="*/ 8 w 74"/>
              <a:gd name="T27" fmla="*/ 27 h 68"/>
              <a:gd name="T28" fmla="*/ 6 w 74"/>
              <a:gd name="T29" fmla="*/ 30 h 68"/>
              <a:gd name="T30" fmla="*/ 3 w 74"/>
              <a:gd name="T31" fmla="*/ 38 h 68"/>
              <a:gd name="T32" fmla="*/ 0 w 74"/>
              <a:gd name="T33" fmla="*/ 46 h 68"/>
              <a:gd name="T34" fmla="*/ 0 w 74"/>
              <a:gd name="T35" fmla="*/ 49 h 68"/>
              <a:gd name="T36" fmla="*/ 2 w 74"/>
              <a:gd name="T37" fmla="*/ 53 h 68"/>
              <a:gd name="T38" fmla="*/ 4 w 74"/>
              <a:gd name="T39" fmla="*/ 56 h 68"/>
              <a:gd name="T40" fmla="*/ 7 w 74"/>
              <a:gd name="T41" fmla="*/ 60 h 68"/>
              <a:gd name="T42" fmla="*/ 12 w 74"/>
              <a:gd name="T43" fmla="*/ 62 h 68"/>
              <a:gd name="T44" fmla="*/ 18 w 74"/>
              <a:gd name="T45" fmla="*/ 64 h 68"/>
              <a:gd name="T46" fmla="*/ 24 w 74"/>
              <a:gd name="T47" fmla="*/ 65 h 68"/>
              <a:gd name="T48" fmla="*/ 32 w 74"/>
              <a:gd name="T49" fmla="*/ 68 h 68"/>
              <a:gd name="T50" fmla="*/ 39 w 74"/>
              <a:gd name="T51" fmla="*/ 68 h 68"/>
              <a:gd name="T52" fmla="*/ 46 w 74"/>
              <a:gd name="T53" fmla="*/ 66 h 68"/>
              <a:gd name="T54" fmla="*/ 52 w 74"/>
              <a:gd name="T55" fmla="*/ 64 h 68"/>
              <a:gd name="T56" fmla="*/ 56 w 74"/>
              <a:gd name="T57" fmla="*/ 61 h 68"/>
              <a:gd name="T58" fmla="*/ 61 w 74"/>
              <a:gd name="T59" fmla="*/ 49 h 68"/>
              <a:gd name="T60" fmla="*/ 64 w 74"/>
              <a:gd name="T61" fmla="*/ 37 h 68"/>
              <a:gd name="T62" fmla="*/ 65 w 74"/>
              <a:gd name="T63" fmla="*/ 31 h 68"/>
              <a:gd name="T64" fmla="*/ 68 w 74"/>
              <a:gd name="T65" fmla="*/ 24 h 68"/>
              <a:gd name="T66" fmla="*/ 70 w 74"/>
              <a:gd name="T67" fmla="*/ 19 h 68"/>
              <a:gd name="T68" fmla="*/ 74 w 74"/>
              <a:gd name="T69" fmla="*/ 13 h 68"/>
              <a:gd name="T70" fmla="*/ 66 w 74"/>
              <a:gd name="T71" fmla="*/ 0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4" h="68">
                <a:moveTo>
                  <a:pt x="66" y="0"/>
                </a:moveTo>
                <a:lnTo>
                  <a:pt x="63" y="5"/>
                </a:lnTo>
                <a:lnTo>
                  <a:pt x="61" y="11"/>
                </a:lnTo>
                <a:lnTo>
                  <a:pt x="57" y="14"/>
                </a:lnTo>
                <a:lnTo>
                  <a:pt x="54" y="17"/>
                </a:lnTo>
                <a:lnTo>
                  <a:pt x="49" y="20"/>
                </a:lnTo>
                <a:lnTo>
                  <a:pt x="45" y="21"/>
                </a:lnTo>
                <a:lnTo>
                  <a:pt x="39" y="22"/>
                </a:lnTo>
                <a:lnTo>
                  <a:pt x="33" y="22"/>
                </a:lnTo>
                <a:lnTo>
                  <a:pt x="25" y="22"/>
                </a:lnTo>
                <a:lnTo>
                  <a:pt x="19" y="22"/>
                </a:lnTo>
                <a:lnTo>
                  <a:pt x="15" y="23"/>
                </a:lnTo>
                <a:lnTo>
                  <a:pt x="12" y="24"/>
                </a:lnTo>
                <a:lnTo>
                  <a:pt x="8" y="27"/>
                </a:lnTo>
                <a:lnTo>
                  <a:pt x="6" y="30"/>
                </a:lnTo>
                <a:lnTo>
                  <a:pt x="3" y="38"/>
                </a:lnTo>
                <a:lnTo>
                  <a:pt x="0" y="46"/>
                </a:lnTo>
                <a:lnTo>
                  <a:pt x="0" y="49"/>
                </a:lnTo>
                <a:lnTo>
                  <a:pt x="2" y="53"/>
                </a:lnTo>
                <a:lnTo>
                  <a:pt x="4" y="56"/>
                </a:lnTo>
                <a:lnTo>
                  <a:pt x="7" y="60"/>
                </a:lnTo>
                <a:lnTo>
                  <a:pt x="12" y="62"/>
                </a:lnTo>
                <a:lnTo>
                  <a:pt x="18" y="64"/>
                </a:lnTo>
                <a:lnTo>
                  <a:pt x="24" y="65"/>
                </a:lnTo>
                <a:lnTo>
                  <a:pt x="32" y="68"/>
                </a:lnTo>
                <a:lnTo>
                  <a:pt x="39" y="68"/>
                </a:lnTo>
                <a:lnTo>
                  <a:pt x="46" y="66"/>
                </a:lnTo>
                <a:lnTo>
                  <a:pt x="52" y="64"/>
                </a:lnTo>
                <a:lnTo>
                  <a:pt x="56" y="61"/>
                </a:lnTo>
                <a:lnTo>
                  <a:pt x="61" y="49"/>
                </a:lnTo>
                <a:lnTo>
                  <a:pt x="64" y="37"/>
                </a:lnTo>
                <a:lnTo>
                  <a:pt x="65" y="31"/>
                </a:lnTo>
                <a:lnTo>
                  <a:pt x="68" y="24"/>
                </a:lnTo>
                <a:lnTo>
                  <a:pt x="70" y="19"/>
                </a:lnTo>
                <a:lnTo>
                  <a:pt x="74" y="13"/>
                </a:lnTo>
                <a:lnTo>
                  <a:pt x="66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6" name="Freeform 26">
            <a:extLst>
              <a:ext uri="{FF2B5EF4-FFF2-40B4-BE49-F238E27FC236}">
                <a16:creationId xmlns:a16="http://schemas.microsoft.com/office/drawing/2014/main" id="{DF2D5D61-EA36-4858-AB0D-DB8EFDBF0495}"/>
              </a:ext>
            </a:extLst>
          </p:cNvPr>
          <p:cNvSpPr>
            <a:spLocks/>
          </p:cNvSpPr>
          <p:nvPr/>
        </p:nvSpPr>
        <p:spPr bwMode="auto">
          <a:xfrm>
            <a:off x="3409951" y="2098675"/>
            <a:ext cx="34925" cy="20637"/>
          </a:xfrm>
          <a:custGeom>
            <a:avLst/>
            <a:gdLst>
              <a:gd name="T0" fmla="*/ 107 w 107"/>
              <a:gd name="T1" fmla="*/ 0 h 69"/>
              <a:gd name="T2" fmla="*/ 94 w 107"/>
              <a:gd name="T3" fmla="*/ 11 h 69"/>
              <a:gd name="T4" fmla="*/ 81 w 107"/>
              <a:gd name="T5" fmla="*/ 21 h 69"/>
              <a:gd name="T6" fmla="*/ 77 w 107"/>
              <a:gd name="T7" fmla="*/ 22 h 69"/>
              <a:gd name="T8" fmla="*/ 74 w 107"/>
              <a:gd name="T9" fmla="*/ 23 h 69"/>
              <a:gd name="T10" fmla="*/ 71 w 107"/>
              <a:gd name="T11" fmla="*/ 23 h 69"/>
              <a:gd name="T12" fmla="*/ 67 w 107"/>
              <a:gd name="T13" fmla="*/ 22 h 69"/>
              <a:gd name="T14" fmla="*/ 62 w 107"/>
              <a:gd name="T15" fmla="*/ 21 h 69"/>
              <a:gd name="T16" fmla="*/ 55 w 107"/>
              <a:gd name="T17" fmla="*/ 19 h 69"/>
              <a:gd name="T18" fmla="*/ 49 w 107"/>
              <a:gd name="T19" fmla="*/ 19 h 69"/>
              <a:gd name="T20" fmla="*/ 43 w 107"/>
              <a:gd name="T21" fmla="*/ 20 h 69"/>
              <a:gd name="T22" fmla="*/ 39 w 107"/>
              <a:gd name="T23" fmla="*/ 21 h 69"/>
              <a:gd name="T24" fmla="*/ 33 w 107"/>
              <a:gd name="T25" fmla="*/ 22 h 69"/>
              <a:gd name="T26" fmla="*/ 24 w 107"/>
              <a:gd name="T27" fmla="*/ 28 h 69"/>
              <a:gd name="T28" fmla="*/ 15 w 107"/>
              <a:gd name="T29" fmla="*/ 35 h 69"/>
              <a:gd name="T30" fmla="*/ 10 w 107"/>
              <a:gd name="T31" fmla="*/ 41 h 69"/>
              <a:gd name="T32" fmla="*/ 5 w 107"/>
              <a:gd name="T33" fmla="*/ 51 h 69"/>
              <a:gd name="T34" fmla="*/ 2 w 107"/>
              <a:gd name="T35" fmla="*/ 55 h 69"/>
              <a:gd name="T36" fmla="*/ 0 w 107"/>
              <a:gd name="T37" fmla="*/ 60 h 69"/>
              <a:gd name="T38" fmla="*/ 0 w 107"/>
              <a:gd name="T39" fmla="*/ 63 h 69"/>
              <a:gd name="T40" fmla="*/ 1 w 107"/>
              <a:gd name="T41" fmla="*/ 67 h 69"/>
              <a:gd name="T42" fmla="*/ 4 w 107"/>
              <a:gd name="T43" fmla="*/ 69 h 69"/>
              <a:gd name="T44" fmla="*/ 7 w 107"/>
              <a:gd name="T45" fmla="*/ 69 h 69"/>
              <a:gd name="T46" fmla="*/ 10 w 107"/>
              <a:gd name="T47" fmla="*/ 68 h 69"/>
              <a:gd name="T48" fmla="*/ 15 w 107"/>
              <a:gd name="T49" fmla="*/ 65 h 69"/>
              <a:gd name="T50" fmla="*/ 23 w 107"/>
              <a:gd name="T51" fmla="*/ 61 h 69"/>
              <a:gd name="T52" fmla="*/ 27 w 107"/>
              <a:gd name="T53" fmla="*/ 57 h 69"/>
              <a:gd name="T54" fmla="*/ 38 w 107"/>
              <a:gd name="T55" fmla="*/ 53 h 69"/>
              <a:gd name="T56" fmla="*/ 49 w 107"/>
              <a:gd name="T57" fmla="*/ 51 h 69"/>
              <a:gd name="T58" fmla="*/ 59 w 107"/>
              <a:gd name="T59" fmla="*/ 48 h 69"/>
              <a:gd name="T60" fmla="*/ 71 w 107"/>
              <a:gd name="T61" fmla="*/ 45 h 69"/>
              <a:gd name="T62" fmla="*/ 80 w 107"/>
              <a:gd name="T63" fmla="*/ 40 h 69"/>
              <a:gd name="T64" fmla="*/ 89 w 107"/>
              <a:gd name="T65" fmla="*/ 33 h 69"/>
              <a:gd name="T66" fmla="*/ 93 w 107"/>
              <a:gd name="T67" fmla="*/ 29 h 69"/>
              <a:gd name="T68" fmla="*/ 97 w 107"/>
              <a:gd name="T69" fmla="*/ 24 h 69"/>
              <a:gd name="T70" fmla="*/ 100 w 107"/>
              <a:gd name="T71" fmla="*/ 20 h 69"/>
              <a:gd name="T72" fmla="*/ 100 w 107"/>
              <a:gd name="T73" fmla="*/ 15 h 69"/>
              <a:gd name="T74" fmla="*/ 107 w 107"/>
              <a:gd name="T75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7" h="69">
                <a:moveTo>
                  <a:pt x="107" y="0"/>
                </a:moveTo>
                <a:lnTo>
                  <a:pt x="94" y="11"/>
                </a:lnTo>
                <a:lnTo>
                  <a:pt x="81" y="21"/>
                </a:lnTo>
                <a:lnTo>
                  <a:pt x="77" y="22"/>
                </a:lnTo>
                <a:lnTo>
                  <a:pt x="74" y="23"/>
                </a:lnTo>
                <a:lnTo>
                  <a:pt x="71" y="23"/>
                </a:lnTo>
                <a:lnTo>
                  <a:pt x="67" y="22"/>
                </a:lnTo>
                <a:lnTo>
                  <a:pt x="62" y="21"/>
                </a:lnTo>
                <a:lnTo>
                  <a:pt x="55" y="19"/>
                </a:lnTo>
                <a:lnTo>
                  <a:pt x="49" y="19"/>
                </a:lnTo>
                <a:lnTo>
                  <a:pt x="43" y="20"/>
                </a:lnTo>
                <a:lnTo>
                  <a:pt x="39" y="21"/>
                </a:lnTo>
                <a:lnTo>
                  <a:pt x="33" y="22"/>
                </a:lnTo>
                <a:lnTo>
                  <a:pt x="24" y="28"/>
                </a:lnTo>
                <a:lnTo>
                  <a:pt x="15" y="35"/>
                </a:lnTo>
                <a:lnTo>
                  <a:pt x="10" y="41"/>
                </a:lnTo>
                <a:lnTo>
                  <a:pt x="5" y="51"/>
                </a:lnTo>
                <a:lnTo>
                  <a:pt x="2" y="55"/>
                </a:lnTo>
                <a:lnTo>
                  <a:pt x="0" y="60"/>
                </a:lnTo>
                <a:lnTo>
                  <a:pt x="0" y="63"/>
                </a:lnTo>
                <a:lnTo>
                  <a:pt x="1" y="67"/>
                </a:lnTo>
                <a:lnTo>
                  <a:pt x="4" y="69"/>
                </a:lnTo>
                <a:lnTo>
                  <a:pt x="7" y="69"/>
                </a:lnTo>
                <a:lnTo>
                  <a:pt x="10" y="68"/>
                </a:lnTo>
                <a:lnTo>
                  <a:pt x="15" y="65"/>
                </a:lnTo>
                <a:lnTo>
                  <a:pt x="23" y="61"/>
                </a:lnTo>
                <a:lnTo>
                  <a:pt x="27" y="57"/>
                </a:lnTo>
                <a:lnTo>
                  <a:pt x="38" y="53"/>
                </a:lnTo>
                <a:lnTo>
                  <a:pt x="49" y="51"/>
                </a:lnTo>
                <a:lnTo>
                  <a:pt x="59" y="48"/>
                </a:lnTo>
                <a:lnTo>
                  <a:pt x="71" y="45"/>
                </a:lnTo>
                <a:lnTo>
                  <a:pt x="80" y="40"/>
                </a:lnTo>
                <a:lnTo>
                  <a:pt x="89" y="33"/>
                </a:lnTo>
                <a:lnTo>
                  <a:pt x="93" y="29"/>
                </a:lnTo>
                <a:lnTo>
                  <a:pt x="97" y="24"/>
                </a:lnTo>
                <a:lnTo>
                  <a:pt x="100" y="20"/>
                </a:lnTo>
                <a:lnTo>
                  <a:pt x="100" y="15"/>
                </a:lnTo>
                <a:lnTo>
                  <a:pt x="107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7" name="Freeform 27">
            <a:extLst>
              <a:ext uri="{FF2B5EF4-FFF2-40B4-BE49-F238E27FC236}">
                <a16:creationId xmlns:a16="http://schemas.microsoft.com/office/drawing/2014/main" id="{30202C42-9871-448F-936D-00524588FBEC}"/>
              </a:ext>
            </a:extLst>
          </p:cNvPr>
          <p:cNvSpPr>
            <a:spLocks/>
          </p:cNvSpPr>
          <p:nvPr/>
        </p:nvSpPr>
        <p:spPr bwMode="auto">
          <a:xfrm>
            <a:off x="3305176" y="2100262"/>
            <a:ext cx="28575" cy="19050"/>
          </a:xfrm>
          <a:custGeom>
            <a:avLst/>
            <a:gdLst>
              <a:gd name="T0" fmla="*/ 67 w 91"/>
              <a:gd name="T1" fmla="*/ 18 h 60"/>
              <a:gd name="T2" fmla="*/ 54 w 91"/>
              <a:gd name="T3" fmla="*/ 11 h 60"/>
              <a:gd name="T4" fmla="*/ 39 w 91"/>
              <a:gd name="T5" fmla="*/ 2 h 60"/>
              <a:gd name="T6" fmla="*/ 29 w 91"/>
              <a:gd name="T7" fmla="*/ 0 h 60"/>
              <a:gd name="T8" fmla="*/ 20 w 91"/>
              <a:gd name="T9" fmla="*/ 0 h 60"/>
              <a:gd name="T10" fmla="*/ 9 w 91"/>
              <a:gd name="T11" fmla="*/ 1 h 60"/>
              <a:gd name="T12" fmla="*/ 0 w 91"/>
              <a:gd name="T13" fmla="*/ 1 h 60"/>
              <a:gd name="T14" fmla="*/ 0 w 91"/>
              <a:gd name="T15" fmla="*/ 5 h 60"/>
              <a:gd name="T16" fmla="*/ 2 w 91"/>
              <a:gd name="T17" fmla="*/ 8 h 60"/>
              <a:gd name="T18" fmla="*/ 4 w 91"/>
              <a:gd name="T19" fmla="*/ 10 h 60"/>
              <a:gd name="T20" fmla="*/ 7 w 91"/>
              <a:gd name="T21" fmla="*/ 14 h 60"/>
              <a:gd name="T22" fmla="*/ 23 w 91"/>
              <a:gd name="T23" fmla="*/ 26 h 60"/>
              <a:gd name="T24" fmla="*/ 40 w 91"/>
              <a:gd name="T25" fmla="*/ 38 h 60"/>
              <a:gd name="T26" fmla="*/ 46 w 91"/>
              <a:gd name="T27" fmla="*/ 43 h 60"/>
              <a:gd name="T28" fmla="*/ 52 w 91"/>
              <a:gd name="T29" fmla="*/ 50 h 60"/>
              <a:gd name="T30" fmla="*/ 56 w 91"/>
              <a:gd name="T31" fmla="*/ 55 h 60"/>
              <a:gd name="T32" fmla="*/ 61 w 91"/>
              <a:gd name="T33" fmla="*/ 59 h 60"/>
              <a:gd name="T34" fmla="*/ 63 w 91"/>
              <a:gd name="T35" fmla="*/ 60 h 60"/>
              <a:gd name="T36" fmla="*/ 66 w 91"/>
              <a:gd name="T37" fmla="*/ 60 h 60"/>
              <a:gd name="T38" fmla="*/ 70 w 91"/>
              <a:gd name="T39" fmla="*/ 59 h 60"/>
              <a:gd name="T40" fmla="*/ 74 w 91"/>
              <a:gd name="T41" fmla="*/ 58 h 60"/>
              <a:gd name="T42" fmla="*/ 79 w 91"/>
              <a:gd name="T43" fmla="*/ 56 h 60"/>
              <a:gd name="T44" fmla="*/ 83 w 91"/>
              <a:gd name="T45" fmla="*/ 52 h 60"/>
              <a:gd name="T46" fmla="*/ 87 w 91"/>
              <a:gd name="T47" fmla="*/ 49 h 60"/>
              <a:gd name="T48" fmla="*/ 90 w 91"/>
              <a:gd name="T49" fmla="*/ 44 h 60"/>
              <a:gd name="T50" fmla="*/ 91 w 91"/>
              <a:gd name="T51" fmla="*/ 40 h 60"/>
              <a:gd name="T52" fmla="*/ 91 w 91"/>
              <a:gd name="T53" fmla="*/ 36 h 60"/>
              <a:gd name="T54" fmla="*/ 89 w 91"/>
              <a:gd name="T55" fmla="*/ 32 h 60"/>
              <a:gd name="T56" fmla="*/ 84 w 91"/>
              <a:gd name="T57" fmla="*/ 27 h 60"/>
              <a:gd name="T58" fmla="*/ 67 w 91"/>
              <a:gd name="T59" fmla="*/ 18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1" h="60">
                <a:moveTo>
                  <a:pt x="67" y="18"/>
                </a:moveTo>
                <a:lnTo>
                  <a:pt x="54" y="11"/>
                </a:lnTo>
                <a:lnTo>
                  <a:pt x="39" y="2"/>
                </a:lnTo>
                <a:lnTo>
                  <a:pt x="29" y="0"/>
                </a:lnTo>
                <a:lnTo>
                  <a:pt x="20" y="0"/>
                </a:lnTo>
                <a:lnTo>
                  <a:pt x="9" y="1"/>
                </a:lnTo>
                <a:lnTo>
                  <a:pt x="0" y="1"/>
                </a:lnTo>
                <a:lnTo>
                  <a:pt x="0" y="5"/>
                </a:lnTo>
                <a:lnTo>
                  <a:pt x="2" y="8"/>
                </a:lnTo>
                <a:lnTo>
                  <a:pt x="4" y="10"/>
                </a:lnTo>
                <a:lnTo>
                  <a:pt x="7" y="14"/>
                </a:lnTo>
                <a:lnTo>
                  <a:pt x="23" y="26"/>
                </a:lnTo>
                <a:lnTo>
                  <a:pt x="40" y="38"/>
                </a:lnTo>
                <a:lnTo>
                  <a:pt x="46" y="43"/>
                </a:lnTo>
                <a:lnTo>
                  <a:pt x="52" y="50"/>
                </a:lnTo>
                <a:lnTo>
                  <a:pt x="56" y="55"/>
                </a:lnTo>
                <a:lnTo>
                  <a:pt x="61" y="59"/>
                </a:lnTo>
                <a:lnTo>
                  <a:pt x="63" y="60"/>
                </a:lnTo>
                <a:lnTo>
                  <a:pt x="66" y="60"/>
                </a:lnTo>
                <a:lnTo>
                  <a:pt x="70" y="59"/>
                </a:lnTo>
                <a:lnTo>
                  <a:pt x="74" y="58"/>
                </a:lnTo>
                <a:lnTo>
                  <a:pt x="79" y="56"/>
                </a:lnTo>
                <a:lnTo>
                  <a:pt x="83" y="52"/>
                </a:lnTo>
                <a:lnTo>
                  <a:pt x="87" y="49"/>
                </a:lnTo>
                <a:lnTo>
                  <a:pt x="90" y="44"/>
                </a:lnTo>
                <a:lnTo>
                  <a:pt x="91" y="40"/>
                </a:lnTo>
                <a:lnTo>
                  <a:pt x="91" y="36"/>
                </a:lnTo>
                <a:lnTo>
                  <a:pt x="89" y="32"/>
                </a:lnTo>
                <a:lnTo>
                  <a:pt x="84" y="27"/>
                </a:lnTo>
                <a:lnTo>
                  <a:pt x="67" y="18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8" name="Freeform 28">
            <a:extLst>
              <a:ext uri="{FF2B5EF4-FFF2-40B4-BE49-F238E27FC236}">
                <a16:creationId xmlns:a16="http://schemas.microsoft.com/office/drawing/2014/main" id="{62633517-E3F2-4BA9-BD06-D0965DA3701D}"/>
              </a:ext>
            </a:extLst>
          </p:cNvPr>
          <p:cNvSpPr>
            <a:spLocks/>
          </p:cNvSpPr>
          <p:nvPr/>
        </p:nvSpPr>
        <p:spPr bwMode="auto">
          <a:xfrm>
            <a:off x="3233738" y="2098675"/>
            <a:ext cx="12700" cy="20637"/>
          </a:xfrm>
          <a:custGeom>
            <a:avLst/>
            <a:gdLst>
              <a:gd name="T0" fmla="*/ 33 w 40"/>
              <a:gd name="T1" fmla="*/ 37 h 68"/>
              <a:gd name="T2" fmla="*/ 37 w 40"/>
              <a:gd name="T3" fmla="*/ 29 h 68"/>
              <a:gd name="T4" fmla="*/ 39 w 40"/>
              <a:gd name="T5" fmla="*/ 21 h 68"/>
              <a:gd name="T6" fmla="*/ 40 w 40"/>
              <a:gd name="T7" fmla="*/ 16 h 68"/>
              <a:gd name="T8" fmla="*/ 39 w 40"/>
              <a:gd name="T9" fmla="*/ 12 h 68"/>
              <a:gd name="T10" fmla="*/ 38 w 40"/>
              <a:gd name="T11" fmla="*/ 8 h 68"/>
              <a:gd name="T12" fmla="*/ 36 w 40"/>
              <a:gd name="T13" fmla="*/ 6 h 68"/>
              <a:gd name="T14" fmla="*/ 31 w 40"/>
              <a:gd name="T15" fmla="*/ 3 h 68"/>
              <a:gd name="T16" fmla="*/ 25 w 40"/>
              <a:gd name="T17" fmla="*/ 2 h 68"/>
              <a:gd name="T18" fmla="*/ 19 w 40"/>
              <a:gd name="T19" fmla="*/ 0 h 68"/>
              <a:gd name="T20" fmla="*/ 13 w 40"/>
              <a:gd name="T21" fmla="*/ 2 h 68"/>
              <a:gd name="T22" fmla="*/ 8 w 40"/>
              <a:gd name="T23" fmla="*/ 5 h 68"/>
              <a:gd name="T24" fmla="*/ 4 w 40"/>
              <a:gd name="T25" fmla="*/ 10 h 68"/>
              <a:gd name="T26" fmla="*/ 3 w 40"/>
              <a:gd name="T27" fmla="*/ 14 h 68"/>
              <a:gd name="T28" fmla="*/ 0 w 40"/>
              <a:gd name="T29" fmla="*/ 20 h 68"/>
              <a:gd name="T30" fmla="*/ 0 w 40"/>
              <a:gd name="T31" fmla="*/ 31 h 68"/>
              <a:gd name="T32" fmla="*/ 3 w 40"/>
              <a:gd name="T33" fmla="*/ 41 h 68"/>
              <a:gd name="T34" fmla="*/ 2 w 40"/>
              <a:gd name="T35" fmla="*/ 53 h 68"/>
              <a:gd name="T36" fmla="*/ 3 w 40"/>
              <a:gd name="T37" fmla="*/ 64 h 68"/>
              <a:gd name="T38" fmla="*/ 5 w 40"/>
              <a:gd name="T39" fmla="*/ 67 h 68"/>
              <a:gd name="T40" fmla="*/ 8 w 40"/>
              <a:gd name="T41" fmla="*/ 68 h 68"/>
              <a:gd name="T42" fmla="*/ 12 w 40"/>
              <a:gd name="T43" fmla="*/ 68 h 68"/>
              <a:gd name="T44" fmla="*/ 14 w 40"/>
              <a:gd name="T45" fmla="*/ 65 h 68"/>
              <a:gd name="T46" fmla="*/ 21 w 40"/>
              <a:gd name="T47" fmla="*/ 60 h 68"/>
              <a:gd name="T48" fmla="*/ 25 w 40"/>
              <a:gd name="T49" fmla="*/ 55 h 68"/>
              <a:gd name="T50" fmla="*/ 33 w 40"/>
              <a:gd name="T51" fmla="*/ 3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0" h="68">
                <a:moveTo>
                  <a:pt x="33" y="37"/>
                </a:moveTo>
                <a:lnTo>
                  <a:pt x="37" y="29"/>
                </a:lnTo>
                <a:lnTo>
                  <a:pt x="39" y="21"/>
                </a:lnTo>
                <a:lnTo>
                  <a:pt x="40" y="16"/>
                </a:lnTo>
                <a:lnTo>
                  <a:pt x="39" y="12"/>
                </a:lnTo>
                <a:lnTo>
                  <a:pt x="38" y="8"/>
                </a:lnTo>
                <a:lnTo>
                  <a:pt x="36" y="6"/>
                </a:lnTo>
                <a:lnTo>
                  <a:pt x="31" y="3"/>
                </a:lnTo>
                <a:lnTo>
                  <a:pt x="25" y="2"/>
                </a:lnTo>
                <a:lnTo>
                  <a:pt x="19" y="0"/>
                </a:lnTo>
                <a:lnTo>
                  <a:pt x="13" y="2"/>
                </a:lnTo>
                <a:lnTo>
                  <a:pt x="8" y="5"/>
                </a:lnTo>
                <a:lnTo>
                  <a:pt x="4" y="10"/>
                </a:lnTo>
                <a:lnTo>
                  <a:pt x="3" y="14"/>
                </a:lnTo>
                <a:lnTo>
                  <a:pt x="0" y="20"/>
                </a:lnTo>
                <a:lnTo>
                  <a:pt x="0" y="31"/>
                </a:lnTo>
                <a:lnTo>
                  <a:pt x="3" y="41"/>
                </a:lnTo>
                <a:lnTo>
                  <a:pt x="2" y="53"/>
                </a:lnTo>
                <a:lnTo>
                  <a:pt x="3" y="64"/>
                </a:lnTo>
                <a:lnTo>
                  <a:pt x="5" y="67"/>
                </a:lnTo>
                <a:lnTo>
                  <a:pt x="8" y="68"/>
                </a:lnTo>
                <a:lnTo>
                  <a:pt x="12" y="68"/>
                </a:lnTo>
                <a:lnTo>
                  <a:pt x="14" y="65"/>
                </a:lnTo>
                <a:lnTo>
                  <a:pt x="21" y="60"/>
                </a:lnTo>
                <a:lnTo>
                  <a:pt x="25" y="55"/>
                </a:lnTo>
                <a:lnTo>
                  <a:pt x="33" y="37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9" name="Freeform 29">
            <a:extLst>
              <a:ext uri="{FF2B5EF4-FFF2-40B4-BE49-F238E27FC236}">
                <a16:creationId xmlns:a16="http://schemas.microsoft.com/office/drawing/2014/main" id="{F67922C1-46FE-4807-AF01-CD82FDF92CB3}"/>
              </a:ext>
            </a:extLst>
          </p:cNvPr>
          <p:cNvSpPr>
            <a:spLocks/>
          </p:cNvSpPr>
          <p:nvPr/>
        </p:nvSpPr>
        <p:spPr bwMode="auto">
          <a:xfrm>
            <a:off x="3244851" y="2125662"/>
            <a:ext cx="9525" cy="20637"/>
          </a:xfrm>
          <a:custGeom>
            <a:avLst/>
            <a:gdLst>
              <a:gd name="T0" fmla="*/ 28 w 28"/>
              <a:gd name="T1" fmla="*/ 28 h 68"/>
              <a:gd name="T2" fmla="*/ 26 w 28"/>
              <a:gd name="T3" fmla="*/ 18 h 68"/>
              <a:gd name="T4" fmla="*/ 23 w 28"/>
              <a:gd name="T5" fmla="*/ 9 h 68"/>
              <a:gd name="T6" fmla="*/ 19 w 28"/>
              <a:gd name="T7" fmla="*/ 4 h 68"/>
              <a:gd name="T8" fmla="*/ 13 w 28"/>
              <a:gd name="T9" fmla="*/ 1 h 68"/>
              <a:gd name="T10" fmla="*/ 11 w 28"/>
              <a:gd name="T11" fmla="*/ 0 h 68"/>
              <a:gd name="T12" fmla="*/ 7 w 28"/>
              <a:gd name="T13" fmla="*/ 0 h 68"/>
              <a:gd name="T14" fmla="*/ 5 w 28"/>
              <a:gd name="T15" fmla="*/ 1 h 68"/>
              <a:gd name="T16" fmla="*/ 3 w 28"/>
              <a:gd name="T17" fmla="*/ 2 h 68"/>
              <a:gd name="T18" fmla="*/ 1 w 28"/>
              <a:gd name="T19" fmla="*/ 8 h 68"/>
              <a:gd name="T20" fmla="*/ 1 w 28"/>
              <a:gd name="T21" fmla="*/ 15 h 68"/>
              <a:gd name="T22" fmla="*/ 1 w 28"/>
              <a:gd name="T23" fmla="*/ 20 h 68"/>
              <a:gd name="T24" fmla="*/ 2 w 28"/>
              <a:gd name="T25" fmla="*/ 27 h 68"/>
              <a:gd name="T26" fmla="*/ 2 w 28"/>
              <a:gd name="T27" fmla="*/ 35 h 68"/>
              <a:gd name="T28" fmla="*/ 1 w 28"/>
              <a:gd name="T29" fmla="*/ 44 h 68"/>
              <a:gd name="T30" fmla="*/ 0 w 28"/>
              <a:gd name="T31" fmla="*/ 52 h 68"/>
              <a:gd name="T32" fmla="*/ 0 w 28"/>
              <a:gd name="T33" fmla="*/ 61 h 68"/>
              <a:gd name="T34" fmla="*/ 1 w 28"/>
              <a:gd name="T35" fmla="*/ 65 h 68"/>
              <a:gd name="T36" fmla="*/ 1 w 28"/>
              <a:gd name="T37" fmla="*/ 67 h 68"/>
              <a:gd name="T38" fmla="*/ 2 w 28"/>
              <a:gd name="T39" fmla="*/ 68 h 68"/>
              <a:gd name="T40" fmla="*/ 4 w 28"/>
              <a:gd name="T41" fmla="*/ 68 h 68"/>
              <a:gd name="T42" fmla="*/ 7 w 28"/>
              <a:gd name="T43" fmla="*/ 67 h 68"/>
              <a:gd name="T44" fmla="*/ 11 w 28"/>
              <a:gd name="T45" fmla="*/ 63 h 68"/>
              <a:gd name="T46" fmla="*/ 20 w 28"/>
              <a:gd name="T47" fmla="*/ 54 h 68"/>
              <a:gd name="T48" fmla="*/ 26 w 28"/>
              <a:gd name="T49" fmla="*/ 48 h 68"/>
              <a:gd name="T50" fmla="*/ 28 w 28"/>
              <a:gd name="T51" fmla="*/ 2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8" h="68">
                <a:moveTo>
                  <a:pt x="28" y="28"/>
                </a:moveTo>
                <a:lnTo>
                  <a:pt x="26" y="18"/>
                </a:lnTo>
                <a:lnTo>
                  <a:pt x="23" y="9"/>
                </a:lnTo>
                <a:lnTo>
                  <a:pt x="19" y="4"/>
                </a:lnTo>
                <a:lnTo>
                  <a:pt x="13" y="1"/>
                </a:lnTo>
                <a:lnTo>
                  <a:pt x="11" y="0"/>
                </a:lnTo>
                <a:lnTo>
                  <a:pt x="7" y="0"/>
                </a:lnTo>
                <a:lnTo>
                  <a:pt x="5" y="1"/>
                </a:lnTo>
                <a:lnTo>
                  <a:pt x="3" y="2"/>
                </a:lnTo>
                <a:lnTo>
                  <a:pt x="1" y="8"/>
                </a:lnTo>
                <a:lnTo>
                  <a:pt x="1" y="15"/>
                </a:lnTo>
                <a:lnTo>
                  <a:pt x="1" y="20"/>
                </a:lnTo>
                <a:lnTo>
                  <a:pt x="2" y="27"/>
                </a:lnTo>
                <a:lnTo>
                  <a:pt x="2" y="35"/>
                </a:lnTo>
                <a:lnTo>
                  <a:pt x="1" y="44"/>
                </a:lnTo>
                <a:lnTo>
                  <a:pt x="0" y="52"/>
                </a:lnTo>
                <a:lnTo>
                  <a:pt x="0" y="61"/>
                </a:lnTo>
                <a:lnTo>
                  <a:pt x="1" y="65"/>
                </a:lnTo>
                <a:lnTo>
                  <a:pt x="1" y="67"/>
                </a:lnTo>
                <a:lnTo>
                  <a:pt x="2" y="68"/>
                </a:lnTo>
                <a:lnTo>
                  <a:pt x="4" y="68"/>
                </a:lnTo>
                <a:lnTo>
                  <a:pt x="7" y="67"/>
                </a:lnTo>
                <a:lnTo>
                  <a:pt x="11" y="63"/>
                </a:lnTo>
                <a:lnTo>
                  <a:pt x="20" y="54"/>
                </a:lnTo>
                <a:lnTo>
                  <a:pt x="26" y="48"/>
                </a:lnTo>
                <a:lnTo>
                  <a:pt x="28" y="28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0" name="Freeform 30">
            <a:extLst>
              <a:ext uri="{FF2B5EF4-FFF2-40B4-BE49-F238E27FC236}">
                <a16:creationId xmlns:a16="http://schemas.microsoft.com/office/drawing/2014/main" id="{7EA82474-B9CE-4EC2-8224-F0A730C42214}"/>
              </a:ext>
            </a:extLst>
          </p:cNvPr>
          <p:cNvSpPr>
            <a:spLocks/>
          </p:cNvSpPr>
          <p:nvPr/>
        </p:nvSpPr>
        <p:spPr bwMode="auto">
          <a:xfrm>
            <a:off x="3468688" y="2081212"/>
            <a:ext cx="50800" cy="22225"/>
          </a:xfrm>
          <a:custGeom>
            <a:avLst/>
            <a:gdLst>
              <a:gd name="T0" fmla="*/ 161 w 161"/>
              <a:gd name="T1" fmla="*/ 48 h 73"/>
              <a:gd name="T2" fmla="*/ 159 w 161"/>
              <a:gd name="T3" fmla="*/ 37 h 73"/>
              <a:gd name="T4" fmla="*/ 156 w 161"/>
              <a:gd name="T5" fmla="*/ 28 h 73"/>
              <a:gd name="T6" fmla="*/ 154 w 161"/>
              <a:gd name="T7" fmla="*/ 24 h 73"/>
              <a:gd name="T8" fmla="*/ 151 w 161"/>
              <a:gd name="T9" fmla="*/ 20 h 73"/>
              <a:gd name="T10" fmla="*/ 146 w 161"/>
              <a:gd name="T11" fmla="*/ 18 h 73"/>
              <a:gd name="T12" fmla="*/ 142 w 161"/>
              <a:gd name="T13" fmla="*/ 17 h 73"/>
              <a:gd name="T14" fmla="*/ 133 w 161"/>
              <a:gd name="T15" fmla="*/ 17 h 73"/>
              <a:gd name="T16" fmla="*/ 124 w 161"/>
              <a:gd name="T17" fmla="*/ 18 h 73"/>
              <a:gd name="T18" fmla="*/ 115 w 161"/>
              <a:gd name="T19" fmla="*/ 18 h 73"/>
              <a:gd name="T20" fmla="*/ 106 w 161"/>
              <a:gd name="T21" fmla="*/ 16 h 73"/>
              <a:gd name="T22" fmla="*/ 90 w 161"/>
              <a:gd name="T23" fmla="*/ 7 h 73"/>
              <a:gd name="T24" fmla="*/ 73 w 161"/>
              <a:gd name="T25" fmla="*/ 0 h 73"/>
              <a:gd name="T26" fmla="*/ 66 w 161"/>
              <a:gd name="T27" fmla="*/ 0 h 73"/>
              <a:gd name="T28" fmla="*/ 59 w 161"/>
              <a:gd name="T29" fmla="*/ 2 h 73"/>
              <a:gd name="T30" fmla="*/ 51 w 161"/>
              <a:gd name="T31" fmla="*/ 5 h 73"/>
              <a:gd name="T32" fmla="*/ 42 w 161"/>
              <a:gd name="T33" fmla="*/ 9 h 73"/>
              <a:gd name="T34" fmla="*/ 26 w 161"/>
              <a:gd name="T35" fmla="*/ 18 h 73"/>
              <a:gd name="T36" fmla="*/ 12 w 161"/>
              <a:gd name="T37" fmla="*/ 25 h 73"/>
              <a:gd name="T38" fmla="*/ 6 w 161"/>
              <a:gd name="T39" fmla="*/ 30 h 73"/>
              <a:gd name="T40" fmla="*/ 2 w 161"/>
              <a:gd name="T41" fmla="*/ 35 h 73"/>
              <a:gd name="T42" fmla="*/ 1 w 161"/>
              <a:gd name="T43" fmla="*/ 37 h 73"/>
              <a:gd name="T44" fmla="*/ 0 w 161"/>
              <a:gd name="T45" fmla="*/ 40 h 73"/>
              <a:gd name="T46" fmla="*/ 1 w 161"/>
              <a:gd name="T47" fmla="*/ 42 h 73"/>
              <a:gd name="T48" fmla="*/ 1 w 161"/>
              <a:gd name="T49" fmla="*/ 44 h 73"/>
              <a:gd name="T50" fmla="*/ 4 w 161"/>
              <a:gd name="T51" fmla="*/ 48 h 73"/>
              <a:gd name="T52" fmla="*/ 10 w 161"/>
              <a:gd name="T53" fmla="*/ 50 h 73"/>
              <a:gd name="T54" fmla="*/ 17 w 161"/>
              <a:gd name="T55" fmla="*/ 50 h 73"/>
              <a:gd name="T56" fmla="*/ 25 w 161"/>
              <a:gd name="T57" fmla="*/ 49 h 73"/>
              <a:gd name="T58" fmla="*/ 34 w 161"/>
              <a:gd name="T59" fmla="*/ 48 h 73"/>
              <a:gd name="T60" fmla="*/ 43 w 161"/>
              <a:gd name="T61" fmla="*/ 46 h 73"/>
              <a:gd name="T62" fmla="*/ 48 w 161"/>
              <a:gd name="T63" fmla="*/ 46 h 73"/>
              <a:gd name="T64" fmla="*/ 51 w 161"/>
              <a:gd name="T65" fmla="*/ 49 h 73"/>
              <a:gd name="T66" fmla="*/ 54 w 161"/>
              <a:gd name="T67" fmla="*/ 50 h 73"/>
              <a:gd name="T68" fmla="*/ 58 w 161"/>
              <a:gd name="T69" fmla="*/ 53 h 73"/>
              <a:gd name="T70" fmla="*/ 62 w 161"/>
              <a:gd name="T71" fmla="*/ 62 h 73"/>
              <a:gd name="T72" fmla="*/ 67 w 161"/>
              <a:gd name="T73" fmla="*/ 71 h 73"/>
              <a:gd name="T74" fmla="*/ 70 w 161"/>
              <a:gd name="T75" fmla="*/ 73 h 73"/>
              <a:gd name="T76" fmla="*/ 75 w 161"/>
              <a:gd name="T77" fmla="*/ 73 h 73"/>
              <a:gd name="T78" fmla="*/ 79 w 161"/>
              <a:gd name="T79" fmla="*/ 73 h 73"/>
              <a:gd name="T80" fmla="*/ 84 w 161"/>
              <a:gd name="T81" fmla="*/ 71 h 73"/>
              <a:gd name="T82" fmla="*/ 93 w 161"/>
              <a:gd name="T83" fmla="*/ 67 h 73"/>
              <a:gd name="T84" fmla="*/ 101 w 161"/>
              <a:gd name="T85" fmla="*/ 63 h 73"/>
              <a:gd name="T86" fmla="*/ 111 w 161"/>
              <a:gd name="T87" fmla="*/ 59 h 73"/>
              <a:gd name="T88" fmla="*/ 124 w 161"/>
              <a:gd name="T89" fmla="*/ 55 h 73"/>
              <a:gd name="T90" fmla="*/ 135 w 161"/>
              <a:gd name="T91" fmla="*/ 52 h 73"/>
              <a:gd name="T92" fmla="*/ 148 w 161"/>
              <a:gd name="T93" fmla="*/ 49 h 73"/>
              <a:gd name="T94" fmla="*/ 161 w 161"/>
              <a:gd name="T95" fmla="*/ 48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61" h="73">
                <a:moveTo>
                  <a:pt x="161" y="48"/>
                </a:moveTo>
                <a:lnTo>
                  <a:pt x="159" y="37"/>
                </a:lnTo>
                <a:lnTo>
                  <a:pt x="156" y="28"/>
                </a:lnTo>
                <a:lnTo>
                  <a:pt x="154" y="24"/>
                </a:lnTo>
                <a:lnTo>
                  <a:pt x="151" y="20"/>
                </a:lnTo>
                <a:lnTo>
                  <a:pt x="146" y="18"/>
                </a:lnTo>
                <a:lnTo>
                  <a:pt x="142" y="17"/>
                </a:lnTo>
                <a:lnTo>
                  <a:pt x="133" y="17"/>
                </a:lnTo>
                <a:lnTo>
                  <a:pt x="124" y="18"/>
                </a:lnTo>
                <a:lnTo>
                  <a:pt x="115" y="18"/>
                </a:lnTo>
                <a:lnTo>
                  <a:pt x="106" y="16"/>
                </a:lnTo>
                <a:lnTo>
                  <a:pt x="90" y="7"/>
                </a:lnTo>
                <a:lnTo>
                  <a:pt x="73" y="0"/>
                </a:lnTo>
                <a:lnTo>
                  <a:pt x="66" y="0"/>
                </a:lnTo>
                <a:lnTo>
                  <a:pt x="59" y="2"/>
                </a:lnTo>
                <a:lnTo>
                  <a:pt x="51" y="5"/>
                </a:lnTo>
                <a:lnTo>
                  <a:pt x="42" y="9"/>
                </a:lnTo>
                <a:lnTo>
                  <a:pt x="26" y="18"/>
                </a:lnTo>
                <a:lnTo>
                  <a:pt x="12" y="25"/>
                </a:lnTo>
                <a:lnTo>
                  <a:pt x="6" y="30"/>
                </a:lnTo>
                <a:lnTo>
                  <a:pt x="2" y="35"/>
                </a:lnTo>
                <a:lnTo>
                  <a:pt x="1" y="37"/>
                </a:lnTo>
                <a:lnTo>
                  <a:pt x="0" y="40"/>
                </a:lnTo>
                <a:lnTo>
                  <a:pt x="1" y="42"/>
                </a:lnTo>
                <a:lnTo>
                  <a:pt x="1" y="44"/>
                </a:lnTo>
                <a:lnTo>
                  <a:pt x="4" y="48"/>
                </a:lnTo>
                <a:lnTo>
                  <a:pt x="10" y="50"/>
                </a:lnTo>
                <a:lnTo>
                  <a:pt x="17" y="50"/>
                </a:lnTo>
                <a:lnTo>
                  <a:pt x="25" y="49"/>
                </a:lnTo>
                <a:lnTo>
                  <a:pt x="34" y="48"/>
                </a:lnTo>
                <a:lnTo>
                  <a:pt x="43" y="46"/>
                </a:lnTo>
                <a:lnTo>
                  <a:pt x="48" y="46"/>
                </a:lnTo>
                <a:lnTo>
                  <a:pt x="51" y="49"/>
                </a:lnTo>
                <a:lnTo>
                  <a:pt x="54" y="50"/>
                </a:lnTo>
                <a:lnTo>
                  <a:pt x="58" y="53"/>
                </a:lnTo>
                <a:lnTo>
                  <a:pt x="62" y="62"/>
                </a:lnTo>
                <a:lnTo>
                  <a:pt x="67" y="71"/>
                </a:lnTo>
                <a:lnTo>
                  <a:pt x="70" y="73"/>
                </a:lnTo>
                <a:lnTo>
                  <a:pt x="75" y="73"/>
                </a:lnTo>
                <a:lnTo>
                  <a:pt x="79" y="73"/>
                </a:lnTo>
                <a:lnTo>
                  <a:pt x="84" y="71"/>
                </a:lnTo>
                <a:lnTo>
                  <a:pt x="93" y="67"/>
                </a:lnTo>
                <a:lnTo>
                  <a:pt x="101" y="63"/>
                </a:lnTo>
                <a:lnTo>
                  <a:pt x="111" y="59"/>
                </a:lnTo>
                <a:lnTo>
                  <a:pt x="124" y="55"/>
                </a:lnTo>
                <a:lnTo>
                  <a:pt x="135" y="52"/>
                </a:lnTo>
                <a:lnTo>
                  <a:pt x="148" y="49"/>
                </a:lnTo>
                <a:lnTo>
                  <a:pt x="161" y="48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" name="Freeform 31">
            <a:extLst>
              <a:ext uri="{FF2B5EF4-FFF2-40B4-BE49-F238E27FC236}">
                <a16:creationId xmlns:a16="http://schemas.microsoft.com/office/drawing/2014/main" id="{145FEA3C-18B7-420A-A6E2-6307B3E4D0FE}"/>
              </a:ext>
            </a:extLst>
          </p:cNvPr>
          <p:cNvSpPr>
            <a:spLocks/>
          </p:cNvSpPr>
          <p:nvPr/>
        </p:nvSpPr>
        <p:spPr bwMode="auto">
          <a:xfrm>
            <a:off x="3390901" y="1979612"/>
            <a:ext cx="36513" cy="60325"/>
          </a:xfrm>
          <a:custGeom>
            <a:avLst/>
            <a:gdLst>
              <a:gd name="T0" fmla="*/ 109 w 112"/>
              <a:gd name="T1" fmla="*/ 129 h 190"/>
              <a:gd name="T2" fmla="*/ 110 w 112"/>
              <a:gd name="T3" fmla="*/ 114 h 190"/>
              <a:gd name="T4" fmla="*/ 111 w 112"/>
              <a:gd name="T5" fmla="*/ 98 h 190"/>
              <a:gd name="T6" fmla="*/ 112 w 112"/>
              <a:gd name="T7" fmla="*/ 83 h 190"/>
              <a:gd name="T8" fmla="*/ 111 w 112"/>
              <a:gd name="T9" fmla="*/ 68 h 190"/>
              <a:gd name="T10" fmla="*/ 111 w 112"/>
              <a:gd name="T11" fmla="*/ 53 h 190"/>
              <a:gd name="T12" fmla="*/ 111 w 112"/>
              <a:gd name="T13" fmla="*/ 37 h 190"/>
              <a:gd name="T14" fmla="*/ 109 w 112"/>
              <a:gd name="T15" fmla="*/ 24 h 190"/>
              <a:gd name="T16" fmla="*/ 108 w 112"/>
              <a:gd name="T17" fmla="*/ 10 h 190"/>
              <a:gd name="T18" fmla="*/ 86 w 112"/>
              <a:gd name="T19" fmla="*/ 4 h 190"/>
              <a:gd name="T20" fmla="*/ 62 w 112"/>
              <a:gd name="T21" fmla="*/ 1 h 190"/>
              <a:gd name="T22" fmla="*/ 51 w 112"/>
              <a:gd name="T23" fmla="*/ 0 h 190"/>
              <a:gd name="T24" fmla="*/ 40 w 112"/>
              <a:gd name="T25" fmla="*/ 1 h 190"/>
              <a:gd name="T26" fmla="*/ 28 w 112"/>
              <a:gd name="T27" fmla="*/ 3 h 190"/>
              <a:gd name="T28" fmla="*/ 18 w 112"/>
              <a:gd name="T29" fmla="*/ 8 h 190"/>
              <a:gd name="T30" fmla="*/ 11 w 112"/>
              <a:gd name="T31" fmla="*/ 11 h 190"/>
              <a:gd name="T32" fmla="*/ 2 w 112"/>
              <a:gd name="T33" fmla="*/ 17 h 190"/>
              <a:gd name="T34" fmla="*/ 0 w 112"/>
              <a:gd name="T35" fmla="*/ 20 h 190"/>
              <a:gd name="T36" fmla="*/ 0 w 112"/>
              <a:gd name="T37" fmla="*/ 24 h 190"/>
              <a:gd name="T38" fmla="*/ 0 w 112"/>
              <a:gd name="T39" fmla="*/ 26 h 190"/>
              <a:gd name="T40" fmla="*/ 2 w 112"/>
              <a:gd name="T41" fmla="*/ 28 h 190"/>
              <a:gd name="T42" fmla="*/ 4 w 112"/>
              <a:gd name="T43" fmla="*/ 30 h 190"/>
              <a:gd name="T44" fmla="*/ 8 w 112"/>
              <a:gd name="T45" fmla="*/ 32 h 190"/>
              <a:gd name="T46" fmla="*/ 15 w 112"/>
              <a:gd name="T47" fmla="*/ 36 h 190"/>
              <a:gd name="T48" fmla="*/ 23 w 112"/>
              <a:gd name="T49" fmla="*/ 42 h 190"/>
              <a:gd name="T50" fmla="*/ 31 w 112"/>
              <a:gd name="T51" fmla="*/ 48 h 190"/>
              <a:gd name="T52" fmla="*/ 37 w 112"/>
              <a:gd name="T53" fmla="*/ 55 h 190"/>
              <a:gd name="T54" fmla="*/ 43 w 112"/>
              <a:gd name="T55" fmla="*/ 61 h 190"/>
              <a:gd name="T56" fmla="*/ 48 w 112"/>
              <a:gd name="T57" fmla="*/ 69 h 190"/>
              <a:gd name="T58" fmla="*/ 52 w 112"/>
              <a:gd name="T59" fmla="*/ 77 h 190"/>
              <a:gd name="T60" fmla="*/ 53 w 112"/>
              <a:gd name="T61" fmla="*/ 86 h 190"/>
              <a:gd name="T62" fmla="*/ 54 w 112"/>
              <a:gd name="T63" fmla="*/ 92 h 190"/>
              <a:gd name="T64" fmla="*/ 53 w 112"/>
              <a:gd name="T65" fmla="*/ 99 h 190"/>
              <a:gd name="T66" fmla="*/ 52 w 112"/>
              <a:gd name="T67" fmla="*/ 105 h 190"/>
              <a:gd name="T68" fmla="*/ 50 w 112"/>
              <a:gd name="T69" fmla="*/ 109 h 190"/>
              <a:gd name="T70" fmla="*/ 48 w 112"/>
              <a:gd name="T71" fmla="*/ 115 h 190"/>
              <a:gd name="T72" fmla="*/ 44 w 112"/>
              <a:gd name="T73" fmla="*/ 119 h 190"/>
              <a:gd name="T74" fmla="*/ 40 w 112"/>
              <a:gd name="T75" fmla="*/ 123 h 190"/>
              <a:gd name="T76" fmla="*/ 35 w 112"/>
              <a:gd name="T77" fmla="*/ 126 h 190"/>
              <a:gd name="T78" fmla="*/ 29 w 112"/>
              <a:gd name="T79" fmla="*/ 130 h 190"/>
              <a:gd name="T80" fmla="*/ 26 w 112"/>
              <a:gd name="T81" fmla="*/ 132 h 190"/>
              <a:gd name="T82" fmla="*/ 24 w 112"/>
              <a:gd name="T83" fmla="*/ 135 h 190"/>
              <a:gd name="T84" fmla="*/ 23 w 112"/>
              <a:gd name="T85" fmla="*/ 138 h 190"/>
              <a:gd name="T86" fmla="*/ 23 w 112"/>
              <a:gd name="T87" fmla="*/ 141 h 190"/>
              <a:gd name="T88" fmla="*/ 24 w 112"/>
              <a:gd name="T89" fmla="*/ 143 h 190"/>
              <a:gd name="T90" fmla="*/ 25 w 112"/>
              <a:gd name="T91" fmla="*/ 147 h 190"/>
              <a:gd name="T92" fmla="*/ 27 w 112"/>
              <a:gd name="T93" fmla="*/ 149 h 190"/>
              <a:gd name="T94" fmla="*/ 33 w 112"/>
              <a:gd name="T95" fmla="*/ 155 h 190"/>
              <a:gd name="T96" fmla="*/ 38 w 112"/>
              <a:gd name="T97" fmla="*/ 162 h 190"/>
              <a:gd name="T98" fmla="*/ 44 w 112"/>
              <a:gd name="T99" fmla="*/ 168 h 190"/>
              <a:gd name="T100" fmla="*/ 48 w 112"/>
              <a:gd name="T101" fmla="*/ 176 h 190"/>
              <a:gd name="T102" fmla="*/ 50 w 112"/>
              <a:gd name="T103" fmla="*/ 183 h 190"/>
              <a:gd name="T104" fmla="*/ 52 w 112"/>
              <a:gd name="T105" fmla="*/ 188 h 190"/>
              <a:gd name="T106" fmla="*/ 56 w 112"/>
              <a:gd name="T107" fmla="*/ 190 h 190"/>
              <a:gd name="T108" fmla="*/ 58 w 112"/>
              <a:gd name="T109" fmla="*/ 190 h 190"/>
              <a:gd name="T110" fmla="*/ 61 w 112"/>
              <a:gd name="T111" fmla="*/ 189 h 190"/>
              <a:gd name="T112" fmla="*/ 65 w 112"/>
              <a:gd name="T113" fmla="*/ 187 h 190"/>
              <a:gd name="T114" fmla="*/ 68 w 112"/>
              <a:gd name="T115" fmla="*/ 183 h 190"/>
              <a:gd name="T116" fmla="*/ 71 w 112"/>
              <a:gd name="T117" fmla="*/ 179 h 190"/>
              <a:gd name="T118" fmla="*/ 85 w 112"/>
              <a:gd name="T119" fmla="*/ 159 h 190"/>
              <a:gd name="T120" fmla="*/ 95 w 112"/>
              <a:gd name="T121" fmla="*/ 146 h 190"/>
              <a:gd name="T122" fmla="*/ 109 w 112"/>
              <a:gd name="T123" fmla="*/ 129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2" h="190">
                <a:moveTo>
                  <a:pt x="109" y="129"/>
                </a:moveTo>
                <a:lnTo>
                  <a:pt x="110" y="114"/>
                </a:lnTo>
                <a:lnTo>
                  <a:pt x="111" y="98"/>
                </a:lnTo>
                <a:lnTo>
                  <a:pt x="112" y="83"/>
                </a:lnTo>
                <a:lnTo>
                  <a:pt x="111" y="68"/>
                </a:lnTo>
                <a:lnTo>
                  <a:pt x="111" y="53"/>
                </a:lnTo>
                <a:lnTo>
                  <a:pt x="111" y="37"/>
                </a:lnTo>
                <a:lnTo>
                  <a:pt x="109" y="24"/>
                </a:lnTo>
                <a:lnTo>
                  <a:pt x="108" y="10"/>
                </a:lnTo>
                <a:lnTo>
                  <a:pt x="86" y="4"/>
                </a:lnTo>
                <a:lnTo>
                  <a:pt x="62" y="1"/>
                </a:lnTo>
                <a:lnTo>
                  <a:pt x="51" y="0"/>
                </a:lnTo>
                <a:lnTo>
                  <a:pt x="40" y="1"/>
                </a:lnTo>
                <a:lnTo>
                  <a:pt x="28" y="3"/>
                </a:lnTo>
                <a:lnTo>
                  <a:pt x="18" y="8"/>
                </a:lnTo>
                <a:lnTo>
                  <a:pt x="11" y="11"/>
                </a:lnTo>
                <a:lnTo>
                  <a:pt x="2" y="17"/>
                </a:lnTo>
                <a:lnTo>
                  <a:pt x="0" y="20"/>
                </a:lnTo>
                <a:lnTo>
                  <a:pt x="0" y="24"/>
                </a:lnTo>
                <a:lnTo>
                  <a:pt x="0" y="26"/>
                </a:lnTo>
                <a:lnTo>
                  <a:pt x="2" y="28"/>
                </a:lnTo>
                <a:lnTo>
                  <a:pt x="4" y="30"/>
                </a:lnTo>
                <a:lnTo>
                  <a:pt x="8" y="32"/>
                </a:lnTo>
                <a:lnTo>
                  <a:pt x="15" y="36"/>
                </a:lnTo>
                <a:lnTo>
                  <a:pt x="23" y="42"/>
                </a:lnTo>
                <a:lnTo>
                  <a:pt x="31" y="48"/>
                </a:lnTo>
                <a:lnTo>
                  <a:pt x="37" y="55"/>
                </a:lnTo>
                <a:lnTo>
                  <a:pt x="43" y="61"/>
                </a:lnTo>
                <a:lnTo>
                  <a:pt x="48" y="69"/>
                </a:lnTo>
                <a:lnTo>
                  <a:pt x="52" y="77"/>
                </a:lnTo>
                <a:lnTo>
                  <a:pt x="53" y="86"/>
                </a:lnTo>
                <a:lnTo>
                  <a:pt x="54" y="92"/>
                </a:lnTo>
                <a:lnTo>
                  <a:pt x="53" y="99"/>
                </a:lnTo>
                <a:lnTo>
                  <a:pt x="52" y="105"/>
                </a:lnTo>
                <a:lnTo>
                  <a:pt x="50" y="109"/>
                </a:lnTo>
                <a:lnTo>
                  <a:pt x="48" y="115"/>
                </a:lnTo>
                <a:lnTo>
                  <a:pt x="44" y="119"/>
                </a:lnTo>
                <a:lnTo>
                  <a:pt x="40" y="123"/>
                </a:lnTo>
                <a:lnTo>
                  <a:pt x="35" y="126"/>
                </a:lnTo>
                <a:lnTo>
                  <a:pt x="29" y="130"/>
                </a:lnTo>
                <a:lnTo>
                  <a:pt x="26" y="132"/>
                </a:lnTo>
                <a:lnTo>
                  <a:pt x="24" y="135"/>
                </a:lnTo>
                <a:lnTo>
                  <a:pt x="23" y="138"/>
                </a:lnTo>
                <a:lnTo>
                  <a:pt x="23" y="141"/>
                </a:lnTo>
                <a:lnTo>
                  <a:pt x="24" y="143"/>
                </a:lnTo>
                <a:lnTo>
                  <a:pt x="25" y="147"/>
                </a:lnTo>
                <a:lnTo>
                  <a:pt x="27" y="149"/>
                </a:lnTo>
                <a:lnTo>
                  <a:pt x="33" y="155"/>
                </a:lnTo>
                <a:lnTo>
                  <a:pt x="38" y="162"/>
                </a:lnTo>
                <a:lnTo>
                  <a:pt x="44" y="168"/>
                </a:lnTo>
                <a:lnTo>
                  <a:pt x="48" y="176"/>
                </a:lnTo>
                <a:lnTo>
                  <a:pt x="50" y="183"/>
                </a:lnTo>
                <a:lnTo>
                  <a:pt x="52" y="188"/>
                </a:lnTo>
                <a:lnTo>
                  <a:pt x="56" y="190"/>
                </a:lnTo>
                <a:lnTo>
                  <a:pt x="58" y="190"/>
                </a:lnTo>
                <a:lnTo>
                  <a:pt x="61" y="189"/>
                </a:lnTo>
                <a:lnTo>
                  <a:pt x="65" y="187"/>
                </a:lnTo>
                <a:lnTo>
                  <a:pt x="68" y="183"/>
                </a:lnTo>
                <a:lnTo>
                  <a:pt x="71" y="179"/>
                </a:lnTo>
                <a:lnTo>
                  <a:pt x="85" y="159"/>
                </a:lnTo>
                <a:lnTo>
                  <a:pt x="95" y="146"/>
                </a:lnTo>
                <a:lnTo>
                  <a:pt x="109" y="129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2" name="Freeform 32">
            <a:extLst>
              <a:ext uri="{FF2B5EF4-FFF2-40B4-BE49-F238E27FC236}">
                <a16:creationId xmlns:a16="http://schemas.microsoft.com/office/drawing/2014/main" id="{E7161C7B-1224-4996-935E-05EAB5C89FF4}"/>
              </a:ext>
            </a:extLst>
          </p:cNvPr>
          <p:cNvSpPr>
            <a:spLocks/>
          </p:cNvSpPr>
          <p:nvPr/>
        </p:nvSpPr>
        <p:spPr bwMode="auto">
          <a:xfrm>
            <a:off x="3276601" y="2058987"/>
            <a:ext cx="28575" cy="36512"/>
          </a:xfrm>
          <a:custGeom>
            <a:avLst/>
            <a:gdLst>
              <a:gd name="T0" fmla="*/ 68 w 88"/>
              <a:gd name="T1" fmla="*/ 107 h 115"/>
              <a:gd name="T2" fmla="*/ 59 w 88"/>
              <a:gd name="T3" fmla="*/ 96 h 115"/>
              <a:gd name="T4" fmla="*/ 50 w 88"/>
              <a:gd name="T5" fmla="*/ 86 h 115"/>
              <a:gd name="T6" fmla="*/ 44 w 88"/>
              <a:gd name="T7" fmla="*/ 76 h 115"/>
              <a:gd name="T8" fmla="*/ 37 w 88"/>
              <a:gd name="T9" fmla="*/ 67 h 115"/>
              <a:gd name="T10" fmla="*/ 30 w 88"/>
              <a:gd name="T11" fmla="*/ 58 h 115"/>
              <a:gd name="T12" fmla="*/ 22 w 88"/>
              <a:gd name="T13" fmla="*/ 50 h 115"/>
              <a:gd name="T14" fmla="*/ 11 w 88"/>
              <a:gd name="T15" fmla="*/ 42 h 115"/>
              <a:gd name="T16" fmla="*/ 0 w 88"/>
              <a:gd name="T17" fmla="*/ 33 h 115"/>
              <a:gd name="T18" fmla="*/ 0 w 88"/>
              <a:gd name="T19" fmla="*/ 30 h 115"/>
              <a:gd name="T20" fmla="*/ 2 w 88"/>
              <a:gd name="T21" fmla="*/ 25 h 115"/>
              <a:gd name="T22" fmla="*/ 4 w 88"/>
              <a:gd name="T23" fmla="*/ 19 h 115"/>
              <a:gd name="T24" fmla="*/ 9 w 88"/>
              <a:gd name="T25" fmla="*/ 12 h 115"/>
              <a:gd name="T26" fmla="*/ 14 w 88"/>
              <a:gd name="T27" fmla="*/ 6 h 115"/>
              <a:gd name="T28" fmla="*/ 19 w 88"/>
              <a:gd name="T29" fmla="*/ 2 h 115"/>
              <a:gd name="T30" fmla="*/ 21 w 88"/>
              <a:gd name="T31" fmla="*/ 0 h 115"/>
              <a:gd name="T32" fmla="*/ 23 w 88"/>
              <a:gd name="T33" fmla="*/ 0 h 115"/>
              <a:gd name="T34" fmla="*/ 26 w 88"/>
              <a:gd name="T35" fmla="*/ 0 h 115"/>
              <a:gd name="T36" fmla="*/ 28 w 88"/>
              <a:gd name="T37" fmla="*/ 0 h 115"/>
              <a:gd name="T38" fmla="*/ 33 w 88"/>
              <a:gd name="T39" fmla="*/ 3 h 115"/>
              <a:gd name="T40" fmla="*/ 35 w 88"/>
              <a:gd name="T41" fmla="*/ 8 h 115"/>
              <a:gd name="T42" fmla="*/ 38 w 88"/>
              <a:gd name="T43" fmla="*/ 12 h 115"/>
              <a:gd name="T44" fmla="*/ 41 w 88"/>
              <a:gd name="T45" fmla="*/ 17 h 115"/>
              <a:gd name="T46" fmla="*/ 44 w 88"/>
              <a:gd name="T47" fmla="*/ 21 h 115"/>
              <a:gd name="T48" fmla="*/ 47 w 88"/>
              <a:gd name="T49" fmla="*/ 25 h 115"/>
              <a:gd name="T50" fmla="*/ 52 w 88"/>
              <a:gd name="T51" fmla="*/ 28 h 115"/>
              <a:gd name="T52" fmla="*/ 58 w 88"/>
              <a:gd name="T53" fmla="*/ 30 h 115"/>
              <a:gd name="T54" fmla="*/ 67 w 88"/>
              <a:gd name="T55" fmla="*/ 33 h 115"/>
              <a:gd name="T56" fmla="*/ 75 w 88"/>
              <a:gd name="T57" fmla="*/ 35 h 115"/>
              <a:gd name="T58" fmla="*/ 80 w 88"/>
              <a:gd name="T59" fmla="*/ 40 h 115"/>
              <a:gd name="T60" fmla="*/ 84 w 88"/>
              <a:gd name="T61" fmla="*/ 43 h 115"/>
              <a:gd name="T62" fmla="*/ 86 w 88"/>
              <a:gd name="T63" fmla="*/ 49 h 115"/>
              <a:gd name="T64" fmla="*/ 87 w 88"/>
              <a:gd name="T65" fmla="*/ 55 h 115"/>
              <a:gd name="T66" fmla="*/ 88 w 88"/>
              <a:gd name="T67" fmla="*/ 63 h 115"/>
              <a:gd name="T68" fmla="*/ 87 w 88"/>
              <a:gd name="T69" fmla="*/ 74 h 115"/>
              <a:gd name="T70" fmla="*/ 86 w 88"/>
              <a:gd name="T71" fmla="*/ 83 h 115"/>
              <a:gd name="T72" fmla="*/ 86 w 88"/>
              <a:gd name="T73" fmla="*/ 92 h 115"/>
              <a:gd name="T74" fmla="*/ 87 w 88"/>
              <a:gd name="T75" fmla="*/ 99 h 115"/>
              <a:gd name="T76" fmla="*/ 87 w 88"/>
              <a:gd name="T77" fmla="*/ 106 h 115"/>
              <a:gd name="T78" fmla="*/ 86 w 88"/>
              <a:gd name="T79" fmla="*/ 109 h 115"/>
              <a:gd name="T80" fmla="*/ 85 w 88"/>
              <a:gd name="T81" fmla="*/ 111 h 115"/>
              <a:gd name="T82" fmla="*/ 83 w 88"/>
              <a:gd name="T83" fmla="*/ 114 h 115"/>
              <a:gd name="T84" fmla="*/ 79 w 88"/>
              <a:gd name="T85" fmla="*/ 115 h 115"/>
              <a:gd name="T86" fmla="*/ 68 w 88"/>
              <a:gd name="T87" fmla="*/ 10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8" h="115">
                <a:moveTo>
                  <a:pt x="68" y="107"/>
                </a:moveTo>
                <a:lnTo>
                  <a:pt x="59" y="96"/>
                </a:lnTo>
                <a:lnTo>
                  <a:pt x="50" y="86"/>
                </a:lnTo>
                <a:lnTo>
                  <a:pt x="44" y="76"/>
                </a:lnTo>
                <a:lnTo>
                  <a:pt x="37" y="67"/>
                </a:lnTo>
                <a:lnTo>
                  <a:pt x="30" y="58"/>
                </a:lnTo>
                <a:lnTo>
                  <a:pt x="22" y="50"/>
                </a:lnTo>
                <a:lnTo>
                  <a:pt x="11" y="42"/>
                </a:lnTo>
                <a:lnTo>
                  <a:pt x="0" y="33"/>
                </a:lnTo>
                <a:lnTo>
                  <a:pt x="0" y="30"/>
                </a:lnTo>
                <a:lnTo>
                  <a:pt x="2" y="25"/>
                </a:lnTo>
                <a:lnTo>
                  <a:pt x="4" y="19"/>
                </a:lnTo>
                <a:lnTo>
                  <a:pt x="9" y="12"/>
                </a:lnTo>
                <a:lnTo>
                  <a:pt x="14" y="6"/>
                </a:lnTo>
                <a:lnTo>
                  <a:pt x="19" y="2"/>
                </a:lnTo>
                <a:lnTo>
                  <a:pt x="21" y="0"/>
                </a:lnTo>
                <a:lnTo>
                  <a:pt x="23" y="0"/>
                </a:lnTo>
                <a:lnTo>
                  <a:pt x="26" y="0"/>
                </a:lnTo>
                <a:lnTo>
                  <a:pt x="28" y="0"/>
                </a:lnTo>
                <a:lnTo>
                  <a:pt x="33" y="3"/>
                </a:lnTo>
                <a:lnTo>
                  <a:pt x="35" y="8"/>
                </a:lnTo>
                <a:lnTo>
                  <a:pt x="38" y="12"/>
                </a:lnTo>
                <a:lnTo>
                  <a:pt x="41" y="17"/>
                </a:lnTo>
                <a:lnTo>
                  <a:pt x="44" y="21"/>
                </a:lnTo>
                <a:lnTo>
                  <a:pt x="47" y="25"/>
                </a:lnTo>
                <a:lnTo>
                  <a:pt x="52" y="28"/>
                </a:lnTo>
                <a:lnTo>
                  <a:pt x="58" y="30"/>
                </a:lnTo>
                <a:lnTo>
                  <a:pt x="67" y="33"/>
                </a:lnTo>
                <a:lnTo>
                  <a:pt x="75" y="35"/>
                </a:lnTo>
                <a:lnTo>
                  <a:pt x="80" y="40"/>
                </a:lnTo>
                <a:lnTo>
                  <a:pt x="84" y="43"/>
                </a:lnTo>
                <a:lnTo>
                  <a:pt x="86" y="49"/>
                </a:lnTo>
                <a:lnTo>
                  <a:pt x="87" y="55"/>
                </a:lnTo>
                <a:lnTo>
                  <a:pt x="88" y="63"/>
                </a:lnTo>
                <a:lnTo>
                  <a:pt x="87" y="74"/>
                </a:lnTo>
                <a:lnTo>
                  <a:pt x="86" y="83"/>
                </a:lnTo>
                <a:lnTo>
                  <a:pt x="86" y="92"/>
                </a:lnTo>
                <a:lnTo>
                  <a:pt x="87" y="99"/>
                </a:lnTo>
                <a:lnTo>
                  <a:pt x="87" y="106"/>
                </a:lnTo>
                <a:lnTo>
                  <a:pt x="86" y="109"/>
                </a:lnTo>
                <a:lnTo>
                  <a:pt x="85" y="111"/>
                </a:lnTo>
                <a:lnTo>
                  <a:pt x="83" y="114"/>
                </a:lnTo>
                <a:lnTo>
                  <a:pt x="79" y="115"/>
                </a:lnTo>
                <a:lnTo>
                  <a:pt x="68" y="107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3" name="Freeform 33">
            <a:extLst>
              <a:ext uri="{FF2B5EF4-FFF2-40B4-BE49-F238E27FC236}">
                <a16:creationId xmlns:a16="http://schemas.microsoft.com/office/drawing/2014/main" id="{C46ACA04-4780-43C2-918E-5EC229DA455C}"/>
              </a:ext>
            </a:extLst>
          </p:cNvPr>
          <p:cNvSpPr>
            <a:spLocks/>
          </p:cNvSpPr>
          <p:nvPr/>
        </p:nvSpPr>
        <p:spPr bwMode="auto">
          <a:xfrm>
            <a:off x="3290888" y="2120900"/>
            <a:ext cx="14288" cy="19050"/>
          </a:xfrm>
          <a:custGeom>
            <a:avLst/>
            <a:gdLst>
              <a:gd name="T0" fmla="*/ 41 w 41"/>
              <a:gd name="T1" fmla="*/ 28 h 57"/>
              <a:gd name="T2" fmla="*/ 40 w 41"/>
              <a:gd name="T3" fmla="*/ 20 h 57"/>
              <a:gd name="T4" fmla="*/ 39 w 41"/>
              <a:gd name="T5" fmla="*/ 12 h 57"/>
              <a:gd name="T6" fmla="*/ 37 w 41"/>
              <a:gd name="T7" fmla="*/ 6 h 57"/>
              <a:gd name="T8" fmla="*/ 34 w 41"/>
              <a:gd name="T9" fmla="*/ 0 h 57"/>
              <a:gd name="T10" fmla="*/ 29 w 41"/>
              <a:gd name="T11" fmla="*/ 0 h 57"/>
              <a:gd name="T12" fmla="*/ 25 w 41"/>
              <a:gd name="T13" fmla="*/ 0 h 57"/>
              <a:gd name="T14" fmla="*/ 24 w 41"/>
              <a:gd name="T15" fmla="*/ 2 h 57"/>
              <a:gd name="T16" fmla="*/ 23 w 41"/>
              <a:gd name="T17" fmla="*/ 3 h 57"/>
              <a:gd name="T18" fmla="*/ 22 w 41"/>
              <a:gd name="T19" fmla="*/ 6 h 57"/>
              <a:gd name="T20" fmla="*/ 21 w 41"/>
              <a:gd name="T21" fmla="*/ 10 h 57"/>
              <a:gd name="T22" fmla="*/ 21 w 41"/>
              <a:gd name="T23" fmla="*/ 15 h 57"/>
              <a:gd name="T24" fmla="*/ 18 w 41"/>
              <a:gd name="T25" fmla="*/ 20 h 57"/>
              <a:gd name="T26" fmla="*/ 12 w 41"/>
              <a:gd name="T27" fmla="*/ 24 h 57"/>
              <a:gd name="T28" fmla="*/ 5 w 41"/>
              <a:gd name="T29" fmla="*/ 30 h 57"/>
              <a:gd name="T30" fmla="*/ 1 w 41"/>
              <a:gd name="T31" fmla="*/ 37 h 57"/>
              <a:gd name="T32" fmla="*/ 0 w 41"/>
              <a:gd name="T33" fmla="*/ 41 h 57"/>
              <a:gd name="T34" fmla="*/ 1 w 41"/>
              <a:gd name="T35" fmla="*/ 45 h 57"/>
              <a:gd name="T36" fmla="*/ 2 w 41"/>
              <a:gd name="T37" fmla="*/ 47 h 57"/>
              <a:gd name="T38" fmla="*/ 5 w 41"/>
              <a:gd name="T39" fmla="*/ 48 h 57"/>
              <a:gd name="T40" fmla="*/ 8 w 41"/>
              <a:gd name="T41" fmla="*/ 51 h 57"/>
              <a:gd name="T42" fmla="*/ 14 w 41"/>
              <a:gd name="T43" fmla="*/ 54 h 57"/>
              <a:gd name="T44" fmla="*/ 20 w 41"/>
              <a:gd name="T45" fmla="*/ 57 h 57"/>
              <a:gd name="T46" fmla="*/ 23 w 41"/>
              <a:gd name="T47" fmla="*/ 57 h 57"/>
              <a:gd name="T48" fmla="*/ 25 w 41"/>
              <a:gd name="T49" fmla="*/ 56 h 57"/>
              <a:gd name="T50" fmla="*/ 27 w 41"/>
              <a:gd name="T51" fmla="*/ 55 h 57"/>
              <a:gd name="T52" fmla="*/ 29 w 41"/>
              <a:gd name="T53" fmla="*/ 54 h 57"/>
              <a:gd name="T54" fmla="*/ 32 w 41"/>
              <a:gd name="T55" fmla="*/ 49 h 57"/>
              <a:gd name="T56" fmla="*/ 35 w 41"/>
              <a:gd name="T57" fmla="*/ 46 h 57"/>
              <a:gd name="T58" fmla="*/ 41 w 41"/>
              <a:gd name="T59" fmla="*/ 28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1" h="57">
                <a:moveTo>
                  <a:pt x="41" y="28"/>
                </a:moveTo>
                <a:lnTo>
                  <a:pt x="40" y="20"/>
                </a:lnTo>
                <a:lnTo>
                  <a:pt x="39" y="12"/>
                </a:lnTo>
                <a:lnTo>
                  <a:pt x="37" y="6"/>
                </a:lnTo>
                <a:lnTo>
                  <a:pt x="34" y="0"/>
                </a:lnTo>
                <a:lnTo>
                  <a:pt x="29" y="0"/>
                </a:lnTo>
                <a:lnTo>
                  <a:pt x="25" y="0"/>
                </a:lnTo>
                <a:lnTo>
                  <a:pt x="24" y="2"/>
                </a:lnTo>
                <a:lnTo>
                  <a:pt x="23" y="3"/>
                </a:lnTo>
                <a:lnTo>
                  <a:pt x="22" y="6"/>
                </a:lnTo>
                <a:lnTo>
                  <a:pt x="21" y="10"/>
                </a:lnTo>
                <a:lnTo>
                  <a:pt x="21" y="15"/>
                </a:lnTo>
                <a:lnTo>
                  <a:pt x="18" y="20"/>
                </a:lnTo>
                <a:lnTo>
                  <a:pt x="12" y="24"/>
                </a:lnTo>
                <a:lnTo>
                  <a:pt x="5" y="30"/>
                </a:lnTo>
                <a:lnTo>
                  <a:pt x="1" y="37"/>
                </a:lnTo>
                <a:lnTo>
                  <a:pt x="0" y="41"/>
                </a:lnTo>
                <a:lnTo>
                  <a:pt x="1" y="45"/>
                </a:lnTo>
                <a:lnTo>
                  <a:pt x="2" y="47"/>
                </a:lnTo>
                <a:lnTo>
                  <a:pt x="5" y="48"/>
                </a:lnTo>
                <a:lnTo>
                  <a:pt x="8" y="51"/>
                </a:lnTo>
                <a:lnTo>
                  <a:pt x="14" y="54"/>
                </a:lnTo>
                <a:lnTo>
                  <a:pt x="20" y="57"/>
                </a:lnTo>
                <a:lnTo>
                  <a:pt x="23" y="57"/>
                </a:lnTo>
                <a:lnTo>
                  <a:pt x="25" y="56"/>
                </a:lnTo>
                <a:lnTo>
                  <a:pt x="27" y="55"/>
                </a:lnTo>
                <a:lnTo>
                  <a:pt x="29" y="54"/>
                </a:lnTo>
                <a:lnTo>
                  <a:pt x="32" y="49"/>
                </a:lnTo>
                <a:lnTo>
                  <a:pt x="35" y="46"/>
                </a:lnTo>
                <a:lnTo>
                  <a:pt x="41" y="28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4" name="Freeform 34">
            <a:extLst>
              <a:ext uri="{FF2B5EF4-FFF2-40B4-BE49-F238E27FC236}">
                <a16:creationId xmlns:a16="http://schemas.microsoft.com/office/drawing/2014/main" id="{32800A6D-1C83-4655-878B-DAD9ECECE299}"/>
              </a:ext>
            </a:extLst>
          </p:cNvPr>
          <p:cNvSpPr>
            <a:spLocks/>
          </p:cNvSpPr>
          <p:nvPr/>
        </p:nvSpPr>
        <p:spPr bwMode="auto">
          <a:xfrm>
            <a:off x="3092451" y="1920875"/>
            <a:ext cx="174625" cy="139700"/>
          </a:xfrm>
          <a:custGeom>
            <a:avLst/>
            <a:gdLst>
              <a:gd name="T0" fmla="*/ 413 w 554"/>
              <a:gd name="T1" fmla="*/ 196 h 440"/>
              <a:gd name="T2" fmla="*/ 405 w 554"/>
              <a:gd name="T3" fmla="*/ 173 h 440"/>
              <a:gd name="T4" fmla="*/ 392 w 554"/>
              <a:gd name="T5" fmla="*/ 156 h 440"/>
              <a:gd name="T6" fmla="*/ 357 w 554"/>
              <a:gd name="T7" fmla="*/ 148 h 440"/>
              <a:gd name="T8" fmla="*/ 289 w 554"/>
              <a:gd name="T9" fmla="*/ 136 h 440"/>
              <a:gd name="T10" fmla="*/ 258 w 554"/>
              <a:gd name="T11" fmla="*/ 127 h 440"/>
              <a:gd name="T12" fmla="*/ 228 w 554"/>
              <a:gd name="T13" fmla="*/ 111 h 440"/>
              <a:gd name="T14" fmla="*/ 200 w 554"/>
              <a:gd name="T15" fmla="*/ 87 h 440"/>
              <a:gd name="T16" fmla="*/ 172 w 554"/>
              <a:gd name="T17" fmla="*/ 45 h 440"/>
              <a:gd name="T18" fmla="*/ 147 w 554"/>
              <a:gd name="T19" fmla="*/ 8 h 440"/>
              <a:gd name="T20" fmla="*/ 130 w 554"/>
              <a:gd name="T21" fmla="*/ 0 h 440"/>
              <a:gd name="T22" fmla="*/ 100 w 554"/>
              <a:gd name="T23" fmla="*/ 16 h 440"/>
              <a:gd name="T24" fmla="*/ 47 w 554"/>
              <a:gd name="T25" fmla="*/ 51 h 440"/>
              <a:gd name="T26" fmla="*/ 25 w 554"/>
              <a:gd name="T27" fmla="*/ 58 h 440"/>
              <a:gd name="T28" fmla="*/ 8 w 554"/>
              <a:gd name="T29" fmla="*/ 68 h 440"/>
              <a:gd name="T30" fmla="*/ 10 w 554"/>
              <a:gd name="T31" fmla="*/ 81 h 440"/>
              <a:gd name="T32" fmla="*/ 43 w 554"/>
              <a:gd name="T33" fmla="*/ 81 h 440"/>
              <a:gd name="T34" fmla="*/ 75 w 554"/>
              <a:gd name="T35" fmla="*/ 82 h 440"/>
              <a:gd name="T36" fmla="*/ 109 w 554"/>
              <a:gd name="T37" fmla="*/ 99 h 440"/>
              <a:gd name="T38" fmla="*/ 144 w 554"/>
              <a:gd name="T39" fmla="*/ 131 h 440"/>
              <a:gd name="T40" fmla="*/ 179 w 554"/>
              <a:gd name="T41" fmla="*/ 159 h 440"/>
              <a:gd name="T42" fmla="*/ 200 w 554"/>
              <a:gd name="T43" fmla="*/ 180 h 440"/>
              <a:gd name="T44" fmla="*/ 221 w 554"/>
              <a:gd name="T45" fmla="*/ 206 h 440"/>
              <a:gd name="T46" fmla="*/ 232 w 554"/>
              <a:gd name="T47" fmla="*/ 223 h 440"/>
              <a:gd name="T48" fmla="*/ 258 w 554"/>
              <a:gd name="T49" fmla="*/ 259 h 440"/>
              <a:gd name="T50" fmla="*/ 302 w 554"/>
              <a:gd name="T51" fmla="*/ 262 h 440"/>
              <a:gd name="T52" fmla="*/ 330 w 554"/>
              <a:gd name="T53" fmla="*/ 262 h 440"/>
              <a:gd name="T54" fmla="*/ 350 w 554"/>
              <a:gd name="T55" fmla="*/ 268 h 440"/>
              <a:gd name="T56" fmla="*/ 369 w 554"/>
              <a:gd name="T57" fmla="*/ 284 h 440"/>
              <a:gd name="T58" fmla="*/ 394 w 554"/>
              <a:gd name="T59" fmla="*/ 309 h 440"/>
              <a:gd name="T60" fmla="*/ 403 w 554"/>
              <a:gd name="T61" fmla="*/ 328 h 440"/>
              <a:gd name="T62" fmla="*/ 417 w 554"/>
              <a:gd name="T63" fmla="*/ 370 h 440"/>
              <a:gd name="T64" fmla="*/ 429 w 554"/>
              <a:gd name="T65" fmla="*/ 390 h 440"/>
              <a:gd name="T66" fmla="*/ 445 w 554"/>
              <a:gd name="T67" fmla="*/ 396 h 440"/>
              <a:gd name="T68" fmla="*/ 458 w 554"/>
              <a:gd name="T69" fmla="*/ 402 h 440"/>
              <a:gd name="T70" fmla="*/ 443 w 554"/>
              <a:gd name="T71" fmla="*/ 421 h 440"/>
              <a:gd name="T72" fmla="*/ 443 w 554"/>
              <a:gd name="T73" fmla="*/ 429 h 440"/>
              <a:gd name="T74" fmla="*/ 455 w 554"/>
              <a:gd name="T75" fmla="*/ 432 h 440"/>
              <a:gd name="T76" fmla="*/ 471 w 554"/>
              <a:gd name="T77" fmla="*/ 430 h 440"/>
              <a:gd name="T78" fmla="*/ 484 w 554"/>
              <a:gd name="T79" fmla="*/ 435 h 440"/>
              <a:gd name="T80" fmla="*/ 504 w 554"/>
              <a:gd name="T81" fmla="*/ 440 h 440"/>
              <a:gd name="T82" fmla="*/ 527 w 554"/>
              <a:gd name="T83" fmla="*/ 440 h 440"/>
              <a:gd name="T84" fmla="*/ 539 w 554"/>
              <a:gd name="T85" fmla="*/ 435 h 440"/>
              <a:gd name="T86" fmla="*/ 549 w 554"/>
              <a:gd name="T87" fmla="*/ 422 h 440"/>
              <a:gd name="T88" fmla="*/ 554 w 554"/>
              <a:gd name="T89" fmla="*/ 397 h 440"/>
              <a:gd name="T90" fmla="*/ 551 w 554"/>
              <a:gd name="T91" fmla="*/ 378 h 440"/>
              <a:gd name="T92" fmla="*/ 538 w 554"/>
              <a:gd name="T93" fmla="*/ 374 h 440"/>
              <a:gd name="T94" fmla="*/ 500 w 554"/>
              <a:gd name="T95" fmla="*/ 371 h 440"/>
              <a:gd name="T96" fmla="*/ 466 w 554"/>
              <a:gd name="T97" fmla="*/ 360 h 440"/>
              <a:gd name="T98" fmla="*/ 447 w 554"/>
              <a:gd name="T99" fmla="*/ 340 h 440"/>
              <a:gd name="T100" fmla="*/ 438 w 554"/>
              <a:gd name="T101" fmla="*/ 315 h 440"/>
              <a:gd name="T102" fmla="*/ 425 w 554"/>
              <a:gd name="T103" fmla="*/ 256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54" h="440">
                <a:moveTo>
                  <a:pt x="425" y="256"/>
                </a:moveTo>
                <a:lnTo>
                  <a:pt x="420" y="229"/>
                </a:lnTo>
                <a:lnTo>
                  <a:pt x="413" y="196"/>
                </a:lnTo>
                <a:lnTo>
                  <a:pt x="411" y="188"/>
                </a:lnTo>
                <a:lnTo>
                  <a:pt x="409" y="180"/>
                </a:lnTo>
                <a:lnTo>
                  <a:pt x="405" y="173"/>
                </a:lnTo>
                <a:lnTo>
                  <a:pt x="401" y="166"/>
                </a:lnTo>
                <a:lnTo>
                  <a:pt x="397" y="160"/>
                </a:lnTo>
                <a:lnTo>
                  <a:pt x="392" y="156"/>
                </a:lnTo>
                <a:lnTo>
                  <a:pt x="386" y="152"/>
                </a:lnTo>
                <a:lnTo>
                  <a:pt x="379" y="151"/>
                </a:lnTo>
                <a:lnTo>
                  <a:pt x="357" y="148"/>
                </a:lnTo>
                <a:lnTo>
                  <a:pt x="335" y="144"/>
                </a:lnTo>
                <a:lnTo>
                  <a:pt x="312" y="141"/>
                </a:lnTo>
                <a:lnTo>
                  <a:pt x="289" y="136"/>
                </a:lnTo>
                <a:lnTo>
                  <a:pt x="279" y="134"/>
                </a:lnTo>
                <a:lnTo>
                  <a:pt x="268" y="131"/>
                </a:lnTo>
                <a:lnTo>
                  <a:pt x="258" y="127"/>
                </a:lnTo>
                <a:lnTo>
                  <a:pt x="247" y="123"/>
                </a:lnTo>
                <a:lnTo>
                  <a:pt x="237" y="117"/>
                </a:lnTo>
                <a:lnTo>
                  <a:pt x="228" y="111"/>
                </a:lnTo>
                <a:lnTo>
                  <a:pt x="218" y="105"/>
                </a:lnTo>
                <a:lnTo>
                  <a:pt x="209" y="98"/>
                </a:lnTo>
                <a:lnTo>
                  <a:pt x="200" y="87"/>
                </a:lnTo>
                <a:lnTo>
                  <a:pt x="191" y="75"/>
                </a:lnTo>
                <a:lnTo>
                  <a:pt x="182" y="60"/>
                </a:lnTo>
                <a:lnTo>
                  <a:pt x="172" y="45"/>
                </a:lnTo>
                <a:lnTo>
                  <a:pt x="164" y="31"/>
                </a:lnTo>
                <a:lnTo>
                  <a:pt x="155" y="18"/>
                </a:lnTo>
                <a:lnTo>
                  <a:pt x="147" y="8"/>
                </a:lnTo>
                <a:lnTo>
                  <a:pt x="141" y="1"/>
                </a:lnTo>
                <a:lnTo>
                  <a:pt x="136" y="0"/>
                </a:lnTo>
                <a:lnTo>
                  <a:pt x="130" y="0"/>
                </a:lnTo>
                <a:lnTo>
                  <a:pt x="124" y="2"/>
                </a:lnTo>
                <a:lnTo>
                  <a:pt x="116" y="5"/>
                </a:lnTo>
                <a:lnTo>
                  <a:pt x="100" y="16"/>
                </a:lnTo>
                <a:lnTo>
                  <a:pt x="83" y="28"/>
                </a:lnTo>
                <a:lnTo>
                  <a:pt x="65" y="41"/>
                </a:lnTo>
                <a:lnTo>
                  <a:pt x="47" y="51"/>
                </a:lnTo>
                <a:lnTo>
                  <a:pt x="40" y="54"/>
                </a:lnTo>
                <a:lnTo>
                  <a:pt x="32" y="58"/>
                </a:lnTo>
                <a:lnTo>
                  <a:pt x="25" y="58"/>
                </a:lnTo>
                <a:lnTo>
                  <a:pt x="18" y="57"/>
                </a:lnTo>
                <a:lnTo>
                  <a:pt x="13" y="61"/>
                </a:lnTo>
                <a:lnTo>
                  <a:pt x="8" y="68"/>
                </a:lnTo>
                <a:lnTo>
                  <a:pt x="2" y="75"/>
                </a:lnTo>
                <a:lnTo>
                  <a:pt x="0" y="79"/>
                </a:lnTo>
                <a:lnTo>
                  <a:pt x="10" y="81"/>
                </a:lnTo>
                <a:lnTo>
                  <a:pt x="20" y="82"/>
                </a:lnTo>
                <a:lnTo>
                  <a:pt x="32" y="81"/>
                </a:lnTo>
                <a:lnTo>
                  <a:pt x="43" y="81"/>
                </a:lnTo>
                <a:lnTo>
                  <a:pt x="53" y="79"/>
                </a:lnTo>
                <a:lnTo>
                  <a:pt x="63" y="81"/>
                </a:lnTo>
                <a:lnTo>
                  <a:pt x="75" y="82"/>
                </a:lnTo>
                <a:lnTo>
                  <a:pt x="84" y="85"/>
                </a:lnTo>
                <a:lnTo>
                  <a:pt x="96" y="91"/>
                </a:lnTo>
                <a:lnTo>
                  <a:pt x="109" y="99"/>
                </a:lnTo>
                <a:lnTo>
                  <a:pt x="120" y="109"/>
                </a:lnTo>
                <a:lnTo>
                  <a:pt x="133" y="119"/>
                </a:lnTo>
                <a:lnTo>
                  <a:pt x="144" y="131"/>
                </a:lnTo>
                <a:lnTo>
                  <a:pt x="155" y="141"/>
                </a:lnTo>
                <a:lnTo>
                  <a:pt x="167" y="151"/>
                </a:lnTo>
                <a:lnTo>
                  <a:pt x="179" y="159"/>
                </a:lnTo>
                <a:lnTo>
                  <a:pt x="185" y="165"/>
                </a:lnTo>
                <a:lnTo>
                  <a:pt x="192" y="172"/>
                </a:lnTo>
                <a:lnTo>
                  <a:pt x="200" y="180"/>
                </a:lnTo>
                <a:lnTo>
                  <a:pt x="208" y="189"/>
                </a:lnTo>
                <a:lnTo>
                  <a:pt x="214" y="198"/>
                </a:lnTo>
                <a:lnTo>
                  <a:pt x="221" y="206"/>
                </a:lnTo>
                <a:lnTo>
                  <a:pt x="228" y="212"/>
                </a:lnTo>
                <a:lnTo>
                  <a:pt x="234" y="215"/>
                </a:lnTo>
                <a:lnTo>
                  <a:pt x="232" y="223"/>
                </a:lnTo>
                <a:lnTo>
                  <a:pt x="232" y="231"/>
                </a:lnTo>
                <a:lnTo>
                  <a:pt x="244" y="245"/>
                </a:lnTo>
                <a:lnTo>
                  <a:pt x="258" y="259"/>
                </a:lnTo>
                <a:lnTo>
                  <a:pt x="272" y="262"/>
                </a:lnTo>
                <a:lnTo>
                  <a:pt x="287" y="262"/>
                </a:lnTo>
                <a:lnTo>
                  <a:pt x="302" y="262"/>
                </a:lnTo>
                <a:lnTo>
                  <a:pt x="317" y="260"/>
                </a:lnTo>
                <a:lnTo>
                  <a:pt x="324" y="262"/>
                </a:lnTo>
                <a:lnTo>
                  <a:pt x="330" y="262"/>
                </a:lnTo>
                <a:lnTo>
                  <a:pt x="337" y="263"/>
                </a:lnTo>
                <a:lnTo>
                  <a:pt x="344" y="265"/>
                </a:lnTo>
                <a:lnTo>
                  <a:pt x="350" y="268"/>
                </a:lnTo>
                <a:lnTo>
                  <a:pt x="357" y="273"/>
                </a:lnTo>
                <a:lnTo>
                  <a:pt x="363" y="278"/>
                </a:lnTo>
                <a:lnTo>
                  <a:pt x="369" y="284"/>
                </a:lnTo>
                <a:lnTo>
                  <a:pt x="378" y="295"/>
                </a:lnTo>
                <a:lnTo>
                  <a:pt x="388" y="305"/>
                </a:lnTo>
                <a:lnTo>
                  <a:pt x="394" y="309"/>
                </a:lnTo>
                <a:lnTo>
                  <a:pt x="397" y="315"/>
                </a:lnTo>
                <a:lnTo>
                  <a:pt x="401" y="322"/>
                </a:lnTo>
                <a:lnTo>
                  <a:pt x="403" y="328"/>
                </a:lnTo>
                <a:lnTo>
                  <a:pt x="407" y="341"/>
                </a:lnTo>
                <a:lnTo>
                  <a:pt x="412" y="356"/>
                </a:lnTo>
                <a:lnTo>
                  <a:pt x="417" y="370"/>
                </a:lnTo>
                <a:lnTo>
                  <a:pt x="419" y="381"/>
                </a:lnTo>
                <a:lnTo>
                  <a:pt x="425" y="386"/>
                </a:lnTo>
                <a:lnTo>
                  <a:pt x="429" y="390"/>
                </a:lnTo>
                <a:lnTo>
                  <a:pt x="436" y="393"/>
                </a:lnTo>
                <a:lnTo>
                  <a:pt x="442" y="395"/>
                </a:lnTo>
                <a:lnTo>
                  <a:pt x="445" y="396"/>
                </a:lnTo>
                <a:lnTo>
                  <a:pt x="451" y="397"/>
                </a:lnTo>
                <a:lnTo>
                  <a:pt x="455" y="399"/>
                </a:lnTo>
                <a:lnTo>
                  <a:pt x="458" y="402"/>
                </a:lnTo>
                <a:lnTo>
                  <a:pt x="453" y="407"/>
                </a:lnTo>
                <a:lnTo>
                  <a:pt x="446" y="416"/>
                </a:lnTo>
                <a:lnTo>
                  <a:pt x="443" y="421"/>
                </a:lnTo>
                <a:lnTo>
                  <a:pt x="442" y="426"/>
                </a:lnTo>
                <a:lnTo>
                  <a:pt x="442" y="428"/>
                </a:lnTo>
                <a:lnTo>
                  <a:pt x="443" y="429"/>
                </a:lnTo>
                <a:lnTo>
                  <a:pt x="445" y="430"/>
                </a:lnTo>
                <a:lnTo>
                  <a:pt x="449" y="432"/>
                </a:lnTo>
                <a:lnTo>
                  <a:pt x="455" y="432"/>
                </a:lnTo>
                <a:lnTo>
                  <a:pt x="463" y="430"/>
                </a:lnTo>
                <a:lnTo>
                  <a:pt x="467" y="430"/>
                </a:lnTo>
                <a:lnTo>
                  <a:pt x="471" y="430"/>
                </a:lnTo>
                <a:lnTo>
                  <a:pt x="475" y="430"/>
                </a:lnTo>
                <a:lnTo>
                  <a:pt x="479" y="432"/>
                </a:lnTo>
                <a:lnTo>
                  <a:pt x="484" y="435"/>
                </a:lnTo>
                <a:lnTo>
                  <a:pt x="489" y="437"/>
                </a:lnTo>
                <a:lnTo>
                  <a:pt x="496" y="439"/>
                </a:lnTo>
                <a:lnTo>
                  <a:pt x="504" y="440"/>
                </a:lnTo>
                <a:lnTo>
                  <a:pt x="512" y="440"/>
                </a:lnTo>
                <a:lnTo>
                  <a:pt x="520" y="440"/>
                </a:lnTo>
                <a:lnTo>
                  <a:pt x="527" y="440"/>
                </a:lnTo>
                <a:lnTo>
                  <a:pt x="533" y="438"/>
                </a:lnTo>
                <a:lnTo>
                  <a:pt x="536" y="437"/>
                </a:lnTo>
                <a:lnTo>
                  <a:pt x="539" y="435"/>
                </a:lnTo>
                <a:lnTo>
                  <a:pt x="542" y="432"/>
                </a:lnTo>
                <a:lnTo>
                  <a:pt x="545" y="429"/>
                </a:lnTo>
                <a:lnTo>
                  <a:pt x="549" y="422"/>
                </a:lnTo>
                <a:lnTo>
                  <a:pt x="552" y="414"/>
                </a:lnTo>
                <a:lnTo>
                  <a:pt x="553" y="405"/>
                </a:lnTo>
                <a:lnTo>
                  <a:pt x="554" y="397"/>
                </a:lnTo>
                <a:lnTo>
                  <a:pt x="554" y="388"/>
                </a:lnTo>
                <a:lnTo>
                  <a:pt x="553" y="381"/>
                </a:lnTo>
                <a:lnTo>
                  <a:pt x="551" y="378"/>
                </a:lnTo>
                <a:lnTo>
                  <a:pt x="547" y="375"/>
                </a:lnTo>
                <a:lnTo>
                  <a:pt x="543" y="374"/>
                </a:lnTo>
                <a:lnTo>
                  <a:pt x="538" y="374"/>
                </a:lnTo>
                <a:lnTo>
                  <a:pt x="527" y="374"/>
                </a:lnTo>
                <a:lnTo>
                  <a:pt x="518" y="374"/>
                </a:lnTo>
                <a:lnTo>
                  <a:pt x="500" y="371"/>
                </a:lnTo>
                <a:lnTo>
                  <a:pt x="482" y="366"/>
                </a:lnTo>
                <a:lnTo>
                  <a:pt x="474" y="363"/>
                </a:lnTo>
                <a:lnTo>
                  <a:pt x="466" y="360"/>
                </a:lnTo>
                <a:lnTo>
                  <a:pt x="458" y="354"/>
                </a:lnTo>
                <a:lnTo>
                  <a:pt x="452" y="347"/>
                </a:lnTo>
                <a:lnTo>
                  <a:pt x="447" y="340"/>
                </a:lnTo>
                <a:lnTo>
                  <a:pt x="444" y="332"/>
                </a:lnTo>
                <a:lnTo>
                  <a:pt x="441" y="324"/>
                </a:lnTo>
                <a:lnTo>
                  <a:pt x="438" y="315"/>
                </a:lnTo>
                <a:lnTo>
                  <a:pt x="434" y="296"/>
                </a:lnTo>
                <a:lnTo>
                  <a:pt x="430" y="280"/>
                </a:lnTo>
                <a:lnTo>
                  <a:pt x="425" y="256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5" name="Freeform 35">
            <a:extLst>
              <a:ext uri="{FF2B5EF4-FFF2-40B4-BE49-F238E27FC236}">
                <a16:creationId xmlns:a16="http://schemas.microsoft.com/office/drawing/2014/main" id="{CE331267-4FD1-494B-8F1C-9555B41DDC3A}"/>
              </a:ext>
            </a:extLst>
          </p:cNvPr>
          <p:cNvSpPr>
            <a:spLocks/>
          </p:cNvSpPr>
          <p:nvPr/>
        </p:nvSpPr>
        <p:spPr bwMode="auto">
          <a:xfrm>
            <a:off x="3252788" y="1928812"/>
            <a:ext cx="22225" cy="30162"/>
          </a:xfrm>
          <a:custGeom>
            <a:avLst/>
            <a:gdLst>
              <a:gd name="T0" fmla="*/ 29 w 69"/>
              <a:gd name="T1" fmla="*/ 84 h 95"/>
              <a:gd name="T2" fmla="*/ 25 w 69"/>
              <a:gd name="T3" fmla="*/ 72 h 95"/>
              <a:gd name="T4" fmla="*/ 18 w 69"/>
              <a:gd name="T5" fmla="*/ 61 h 95"/>
              <a:gd name="T6" fmla="*/ 11 w 69"/>
              <a:gd name="T7" fmla="*/ 52 h 95"/>
              <a:gd name="T8" fmla="*/ 4 w 69"/>
              <a:gd name="T9" fmla="*/ 44 h 95"/>
              <a:gd name="T10" fmla="*/ 1 w 69"/>
              <a:gd name="T11" fmla="*/ 39 h 95"/>
              <a:gd name="T12" fmla="*/ 0 w 69"/>
              <a:gd name="T13" fmla="*/ 35 h 95"/>
              <a:gd name="T14" fmla="*/ 0 w 69"/>
              <a:gd name="T15" fmla="*/ 29 h 95"/>
              <a:gd name="T16" fmla="*/ 2 w 69"/>
              <a:gd name="T17" fmla="*/ 23 h 95"/>
              <a:gd name="T18" fmla="*/ 8 w 69"/>
              <a:gd name="T19" fmla="*/ 13 h 95"/>
              <a:gd name="T20" fmla="*/ 12 w 69"/>
              <a:gd name="T21" fmla="*/ 3 h 95"/>
              <a:gd name="T22" fmla="*/ 13 w 69"/>
              <a:gd name="T23" fmla="*/ 2 h 95"/>
              <a:gd name="T24" fmla="*/ 15 w 69"/>
              <a:gd name="T25" fmla="*/ 0 h 95"/>
              <a:gd name="T26" fmla="*/ 15 w 69"/>
              <a:gd name="T27" fmla="*/ 0 h 95"/>
              <a:gd name="T28" fmla="*/ 16 w 69"/>
              <a:gd name="T29" fmla="*/ 2 h 95"/>
              <a:gd name="T30" fmla="*/ 19 w 69"/>
              <a:gd name="T31" fmla="*/ 4 h 95"/>
              <a:gd name="T32" fmla="*/ 21 w 69"/>
              <a:gd name="T33" fmla="*/ 7 h 95"/>
              <a:gd name="T34" fmla="*/ 27 w 69"/>
              <a:gd name="T35" fmla="*/ 15 h 95"/>
              <a:gd name="T36" fmla="*/ 30 w 69"/>
              <a:gd name="T37" fmla="*/ 20 h 95"/>
              <a:gd name="T38" fmla="*/ 37 w 69"/>
              <a:gd name="T39" fmla="*/ 33 h 95"/>
              <a:gd name="T40" fmla="*/ 44 w 69"/>
              <a:gd name="T41" fmla="*/ 47 h 95"/>
              <a:gd name="T42" fmla="*/ 57 w 69"/>
              <a:gd name="T43" fmla="*/ 60 h 95"/>
              <a:gd name="T44" fmla="*/ 68 w 69"/>
              <a:gd name="T45" fmla="*/ 72 h 95"/>
              <a:gd name="T46" fmla="*/ 69 w 69"/>
              <a:gd name="T47" fmla="*/ 76 h 95"/>
              <a:gd name="T48" fmla="*/ 68 w 69"/>
              <a:gd name="T49" fmla="*/ 80 h 95"/>
              <a:gd name="T50" fmla="*/ 67 w 69"/>
              <a:gd name="T51" fmla="*/ 85 h 95"/>
              <a:gd name="T52" fmla="*/ 65 w 69"/>
              <a:gd name="T53" fmla="*/ 88 h 95"/>
              <a:gd name="T54" fmla="*/ 62 w 69"/>
              <a:gd name="T55" fmla="*/ 90 h 95"/>
              <a:gd name="T56" fmla="*/ 59 w 69"/>
              <a:gd name="T57" fmla="*/ 93 h 95"/>
              <a:gd name="T58" fmla="*/ 57 w 69"/>
              <a:gd name="T59" fmla="*/ 94 h 95"/>
              <a:gd name="T60" fmla="*/ 53 w 69"/>
              <a:gd name="T61" fmla="*/ 95 h 95"/>
              <a:gd name="T62" fmla="*/ 46 w 69"/>
              <a:gd name="T63" fmla="*/ 95 h 95"/>
              <a:gd name="T64" fmla="*/ 40 w 69"/>
              <a:gd name="T65" fmla="*/ 95 h 95"/>
              <a:gd name="T66" fmla="*/ 29 w 69"/>
              <a:gd name="T67" fmla="*/ 84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9" h="95">
                <a:moveTo>
                  <a:pt x="29" y="84"/>
                </a:moveTo>
                <a:lnTo>
                  <a:pt x="25" y="72"/>
                </a:lnTo>
                <a:lnTo>
                  <a:pt x="18" y="61"/>
                </a:lnTo>
                <a:lnTo>
                  <a:pt x="11" y="52"/>
                </a:lnTo>
                <a:lnTo>
                  <a:pt x="4" y="44"/>
                </a:lnTo>
                <a:lnTo>
                  <a:pt x="1" y="39"/>
                </a:lnTo>
                <a:lnTo>
                  <a:pt x="0" y="35"/>
                </a:lnTo>
                <a:lnTo>
                  <a:pt x="0" y="29"/>
                </a:lnTo>
                <a:lnTo>
                  <a:pt x="2" y="23"/>
                </a:lnTo>
                <a:lnTo>
                  <a:pt x="8" y="13"/>
                </a:lnTo>
                <a:lnTo>
                  <a:pt x="12" y="3"/>
                </a:lnTo>
                <a:lnTo>
                  <a:pt x="13" y="2"/>
                </a:lnTo>
                <a:lnTo>
                  <a:pt x="15" y="0"/>
                </a:lnTo>
                <a:lnTo>
                  <a:pt x="15" y="0"/>
                </a:lnTo>
                <a:lnTo>
                  <a:pt x="16" y="2"/>
                </a:lnTo>
                <a:lnTo>
                  <a:pt x="19" y="4"/>
                </a:lnTo>
                <a:lnTo>
                  <a:pt x="21" y="7"/>
                </a:lnTo>
                <a:lnTo>
                  <a:pt x="27" y="15"/>
                </a:lnTo>
                <a:lnTo>
                  <a:pt x="30" y="20"/>
                </a:lnTo>
                <a:lnTo>
                  <a:pt x="37" y="33"/>
                </a:lnTo>
                <a:lnTo>
                  <a:pt x="44" y="47"/>
                </a:lnTo>
                <a:lnTo>
                  <a:pt x="57" y="60"/>
                </a:lnTo>
                <a:lnTo>
                  <a:pt x="68" y="72"/>
                </a:lnTo>
                <a:lnTo>
                  <a:pt x="69" y="76"/>
                </a:lnTo>
                <a:lnTo>
                  <a:pt x="68" y="80"/>
                </a:lnTo>
                <a:lnTo>
                  <a:pt x="67" y="85"/>
                </a:lnTo>
                <a:lnTo>
                  <a:pt x="65" y="88"/>
                </a:lnTo>
                <a:lnTo>
                  <a:pt x="62" y="90"/>
                </a:lnTo>
                <a:lnTo>
                  <a:pt x="59" y="93"/>
                </a:lnTo>
                <a:lnTo>
                  <a:pt x="57" y="94"/>
                </a:lnTo>
                <a:lnTo>
                  <a:pt x="53" y="95"/>
                </a:lnTo>
                <a:lnTo>
                  <a:pt x="46" y="95"/>
                </a:lnTo>
                <a:lnTo>
                  <a:pt x="40" y="95"/>
                </a:lnTo>
                <a:lnTo>
                  <a:pt x="29" y="84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6" name="Freeform 36">
            <a:extLst>
              <a:ext uri="{FF2B5EF4-FFF2-40B4-BE49-F238E27FC236}">
                <a16:creationId xmlns:a16="http://schemas.microsoft.com/office/drawing/2014/main" id="{E24FBB5A-B85D-4470-9BF0-AC9F11AF0619}"/>
              </a:ext>
            </a:extLst>
          </p:cNvPr>
          <p:cNvSpPr>
            <a:spLocks/>
          </p:cNvSpPr>
          <p:nvPr/>
        </p:nvSpPr>
        <p:spPr bwMode="auto">
          <a:xfrm>
            <a:off x="3397251" y="1876425"/>
            <a:ext cx="76200" cy="50800"/>
          </a:xfrm>
          <a:custGeom>
            <a:avLst/>
            <a:gdLst>
              <a:gd name="T0" fmla="*/ 107 w 238"/>
              <a:gd name="T1" fmla="*/ 152 h 160"/>
              <a:gd name="T2" fmla="*/ 101 w 238"/>
              <a:gd name="T3" fmla="*/ 150 h 160"/>
              <a:gd name="T4" fmla="*/ 93 w 238"/>
              <a:gd name="T5" fmla="*/ 144 h 160"/>
              <a:gd name="T6" fmla="*/ 83 w 238"/>
              <a:gd name="T7" fmla="*/ 133 h 160"/>
              <a:gd name="T8" fmla="*/ 72 w 238"/>
              <a:gd name="T9" fmla="*/ 123 h 160"/>
              <a:gd name="T10" fmla="*/ 50 w 238"/>
              <a:gd name="T11" fmla="*/ 120 h 160"/>
              <a:gd name="T12" fmla="*/ 30 w 238"/>
              <a:gd name="T13" fmla="*/ 113 h 160"/>
              <a:gd name="T14" fmla="*/ 19 w 238"/>
              <a:gd name="T15" fmla="*/ 104 h 160"/>
              <a:gd name="T16" fmla="*/ 9 w 238"/>
              <a:gd name="T17" fmla="*/ 84 h 160"/>
              <a:gd name="T18" fmla="*/ 1 w 238"/>
              <a:gd name="T19" fmla="*/ 56 h 160"/>
              <a:gd name="T20" fmla="*/ 0 w 238"/>
              <a:gd name="T21" fmla="*/ 44 h 160"/>
              <a:gd name="T22" fmla="*/ 1 w 238"/>
              <a:gd name="T23" fmla="*/ 38 h 160"/>
              <a:gd name="T24" fmla="*/ 8 w 238"/>
              <a:gd name="T25" fmla="*/ 33 h 160"/>
              <a:gd name="T26" fmla="*/ 24 w 238"/>
              <a:gd name="T27" fmla="*/ 32 h 160"/>
              <a:gd name="T28" fmla="*/ 51 w 238"/>
              <a:gd name="T29" fmla="*/ 33 h 160"/>
              <a:gd name="T30" fmla="*/ 72 w 238"/>
              <a:gd name="T31" fmla="*/ 32 h 160"/>
              <a:gd name="T32" fmla="*/ 83 w 238"/>
              <a:gd name="T33" fmla="*/ 28 h 160"/>
              <a:gd name="T34" fmla="*/ 99 w 238"/>
              <a:gd name="T35" fmla="*/ 16 h 160"/>
              <a:gd name="T36" fmla="*/ 114 w 238"/>
              <a:gd name="T37" fmla="*/ 6 h 160"/>
              <a:gd name="T38" fmla="*/ 125 w 238"/>
              <a:gd name="T39" fmla="*/ 2 h 160"/>
              <a:gd name="T40" fmla="*/ 135 w 238"/>
              <a:gd name="T41" fmla="*/ 0 h 160"/>
              <a:gd name="T42" fmla="*/ 148 w 238"/>
              <a:gd name="T43" fmla="*/ 4 h 160"/>
              <a:gd name="T44" fmla="*/ 161 w 238"/>
              <a:gd name="T45" fmla="*/ 20 h 160"/>
              <a:gd name="T46" fmla="*/ 175 w 238"/>
              <a:gd name="T47" fmla="*/ 47 h 160"/>
              <a:gd name="T48" fmla="*/ 196 w 238"/>
              <a:gd name="T49" fmla="*/ 73 h 160"/>
              <a:gd name="T50" fmla="*/ 217 w 238"/>
              <a:gd name="T51" fmla="*/ 100 h 160"/>
              <a:gd name="T52" fmla="*/ 230 w 238"/>
              <a:gd name="T53" fmla="*/ 120 h 160"/>
              <a:gd name="T54" fmla="*/ 235 w 238"/>
              <a:gd name="T55" fmla="*/ 134 h 160"/>
              <a:gd name="T56" fmla="*/ 238 w 238"/>
              <a:gd name="T57" fmla="*/ 145 h 160"/>
              <a:gd name="T58" fmla="*/ 236 w 238"/>
              <a:gd name="T59" fmla="*/ 150 h 160"/>
              <a:gd name="T60" fmla="*/ 229 w 238"/>
              <a:gd name="T61" fmla="*/ 155 h 160"/>
              <a:gd name="T62" fmla="*/ 215 w 238"/>
              <a:gd name="T63" fmla="*/ 160 h 160"/>
              <a:gd name="T64" fmla="*/ 200 w 238"/>
              <a:gd name="T65" fmla="*/ 160 h 160"/>
              <a:gd name="T66" fmla="*/ 186 w 238"/>
              <a:gd name="T67" fmla="*/ 156 h 160"/>
              <a:gd name="T68" fmla="*/ 168 w 238"/>
              <a:gd name="T69" fmla="*/ 153 h 160"/>
              <a:gd name="T70" fmla="*/ 151 w 238"/>
              <a:gd name="T71" fmla="*/ 153 h 160"/>
              <a:gd name="T72" fmla="*/ 133 w 238"/>
              <a:gd name="T73" fmla="*/ 155 h 160"/>
              <a:gd name="T74" fmla="*/ 109 w 238"/>
              <a:gd name="T75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38" h="160">
                <a:moveTo>
                  <a:pt x="109" y="152"/>
                </a:moveTo>
                <a:lnTo>
                  <a:pt x="107" y="152"/>
                </a:lnTo>
                <a:lnTo>
                  <a:pt x="105" y="151"/>
                </a:lnTo>
                <a:lnTo>
                  <a:pt x="101" y="150"/>
                </a:lnTo>
                <a:lnTo>
                  <a:pt x="99" y="148"/>
                </a:lnTo>
                <a:lnTo>
                  <a:pt x="93" y="144"/>
                </a:lnTo>
                <a:lnTo>
                  <a:pt x="89" y="138"/>
                </a:lnTo>
                <a:lnTo>
                  <a:pt x="83" y="133"/>
                </a:lnTo>
                <a:lnTo>
                  <a:pt x="77" y="128"/>
                </a:lnTo>
                <a:lnTo>
                  <a:pt x="72" y="123"/>
                </a:lnTo>
                <a:lnTo>
                  <a:pt x="65" y="121"/>
                </a:lnTo>
                <a:lnTo>
                  <a:pt x="50" y="120"/>
                </a:lnTo>
                <a:lnTo>
                  <a:pt x="37" y="117"/>
                </a:lnTo>
                <a:lnTo>
                  <a:pt x="30" y="113"/>
                </a:lnTo>
                <a:lnTo>
                  <a:pt x="24" y="109"/>
                </a:lnTo>
                <a:lnTo>
                  <a:pt x="19" y="104"/>
                </a:lnTo>
                <a:lnTo>
                  <a:pt x="15" y="96"/>
                </a:lnTo>
                <a:lnTo>
                  <a:pt x="9" y="84"/>
                </a:lnTo>
                <a:lnTo>
                  <a:pt x="4" y="65"/>
                </a:lnTo>
                <a:lnTo>
                  <a:pt x="1" y="56"/>
                </a:lnTo>
                <a:lnTo>
                  <a:pt x="0" y="47"/>
                </a:lnTo>
                <a:lnTo>
                  <a:pt x="0" y="44"/>
                </a:lnTo>
                <a:lnTo>
                  <a:pt x="0" y="40"/>
                </a:lnTo>
                <a:lnTo>
                  <a:pt x="1" y="38"/>
                </a:lnTo>
                <a:lnTo>
                  <a:pt x="4" y="36"/>
                </a:lnTo>
                <a:lnTo>
                  <a:pt x="8" y="33"/>
                </a:lnTo>
                <a:lnTo>
                  <a:pt x="16" y="32"/>
                </a:lnTo>
                <a:lnTo>
                  <a:pt x="24" y="32"/>
                </a:lnTo>
                <a:lnTo>
                  <a:pt x="33" y="32"/>
                </a:lnTo>
                <a:lnTo>
                  <a:pt x="51" y="33"/>
                </a:lnTo>
                <a:lnTo>
                  <a:pt x="66" y="33"/>
                </a:lnTo>
                <a:lnTo>
                  <a:pt x="72" y="32"/>
                </a:lnTo>
                <a:lnTo>
                  <a:pt x="77" y="30"/>
                </a:lnTo>
                <a:lnTo>
                  <a:pt x="83" y="28"/>
                </a:lnTo>
                <a:lnTo>
                  <a:pt x="89" y="24"/>
                </a:lnTo>
                <a:lnTo>
                  <a:pt x="99" y="16"/>
                </a:lnTo>
                <a:lnTo>
                  <a:pt x="109" y="10"/>
                </a:lnTo>
                <a:lnTo>
                  <a:pt x="114" y="6"/>
                </a:lnTo>
                <a:lnTo>
                  <a:pt x="119" y="4"/>
                </a:lnTo>
                <a:lnTo>
                  <a:pt x="125" y="2"/>
                </a:lnTo>
                <a:lnTo>
                  <a:pt x="130" y="0"/>
                </a:lnTo>
                <a:lnTo>
                  <a:pt x="135" y="0"/>
                </a:lnTo>
                <a:lnTo>
                  <a:pt x="142" y="2"/>
                </a:lnTo>
                <a:lnTo>
                  <a:pt x="148" y="4"/>
                </a:lnTo>
                <a:lnTo>
                  <a:pt x="155" y="8"/>
                </a:lnTo>
                <a:lnTo>
                  <a:pt x="161" y="20"/>
                </a:lnTo>
                <a:lnTo>
                  <a:pt x="167" y="35"/>
                </a:lnTo>
                <a:lnTo>
                  <a:pt x="175" y="47"/>
                </a:lnTo>
                <a:lnTo>
                  <a:pt x="185" y="60"/>
                </a:lnTo>
                <a:lnTo>
                  <a:pt x="196" y="73"/>
                </a:lnTo>
                <a:lnTo>
                  <a:pt x="207" y="86"/>
                </a:lnTo>
                <a:lnTo>
                  <a:pt x="217" y="100"/>
                </a:lnTo>
                <a:lnTo>
                  <a:pt x="226" y="112"/>
                </a:lnTo>
                <a:lnTo>
                  <a:pt x="230" y="120"/>
                </a:lnTo>
                <a:lnTo>
                  <a:pt x="233" y="127"/>
                </a:lnTo>
                <a:lnTo>
                  <a:pt x="235" y="134"/>
                </a:lnTo>
                <a:lnTo>
                  <a:pt x="238" y="142"/>
                </a:lnTo>
                <a:lnTo>
                  <a:pt x="238" y="145"/>
                </a:lnTo>
                <a:lnTo>
                  <a:pt x="238" y="147"/>
                </a:lnTo>
                <a:lnTo>
                  <a:pt x="236" y="150"/>
                </a:lnTo>
                <a:lnTo>
                  <a:pt x="234" y="152"/>
                </a:lnTo>
                <a:lnTo>
                  <a:pt x="229" y="155"/>
                </a:lnTo>
                <a:lnTo>
                  <a:pt x="222" y="158"/>
                </a:lnTo>
                <a:lnTo>
                  <a:pt x="215" y="160"/>
                </a:lnTo>
                <a:lnTo>
                  <a:pt x="207" y="160"/>
                </a:lnTo>
                <a:lnTo>
                  <a:pt x="200" y="160"/>
                </a:lnTo>
                <a:lnTo>
                  <a:pt x="196" y="159"/>
                </a:lnTo>
                <a:lnTo>
                  <a:pt x="186" y="156"/>
                </a:lnTo>
                <a:lnTo>
                  <a:pt x="177" y="154"/>
                </a:lnTo>
                <a:lnTo>
                  <a:pt x="168" y="153"/>
                </a:lnTo>
                <a:lnTo>
                  <a:pt x="160" y="153"/>
                </a:lnTo>
                <a:lnTo>
                  <a:pt x="151" y="153"/>
                </a:lnTo>
                <a:lnTo>
                  <a:pt x="142" y="153"/>
                </a:lnTo>
                <a:lnTo>
                  <a:pt x="133" y="155"/>
                </a:lnTo>
                <a:lnTo>
                  <a:pt x="124" y="156"/>
                </a:lnTo>
                <a:lnTo>
                  <a:pt x="109" y="152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7" name="Freeform 37">
            <a:extLst>
              <a:ext uri="{FF2B5EF4-FFF2-40B4-BE49-F238E27FC236}">
                <a16:creationId xmlns:a16="http://schemas.microsoft.com/office/drawing/2014/main" id="{737663FA-85E3-461A-8AF3-708EDAF80B51}"/>
              </a:ext>
            </a:extLst>
          </p:cNvPr>
          <p:cNvSpPr>
            <a:spLocks/>
          </p:cNvSpPr>
          <p:nvPr/>
        </p:nvSpPr>
        <p:spPr bwMode="auto">
          <a:xfrm>
            <a:off x="3313113" y="1789112"/>
            <a:ext cx="38100" cy="31750"/>
          </a:xfrm>
          <a:custGeom>
            <a:avLst/>
            <a:gdLst>
              <a:gd name="T0" fmla="*/ 20 w 120"/>
              <a:gd name="T1" fmla="*/ 82 h 98"/>
              <a:gd name="T2" fmla="*/ 9 w 120"/>
              <a:gd name="T3" fmla="*/ 81 h 98"/>
              <a:gd name="T4" fmla="*/ 3 w 120"/>
              <a:gd name="T5" fmla="*/ 79 h 98"/>
              <a:gd name="T6" fmla="*/ 1 w 120"/>
              <a:gd name="T7" fmla="*/ 73 h 98"/>
              <a:gd name="T8" fmla="*/ 1 w 120"/>
              <a:gd name="T9" fmla="*/ 65 h 98"/>
              <a:gd name="T10" fmla="*/ 3 w 120"/>
              <a:gd name="T11" fmla="*/ 54 h 98"/>
              <a:gd name="T12" fmla="*/ 2 w 120"/>
              <a:gd name="T13" fmla="*/ 33 h 98"/>
              <a:gd name="T14" fmla="*/ 0 w 120"/>
              <a:gd name="T15" fmla="*/ 10 h 98"/>
              <a:gd name="T16" fmla="*/ 3 w 120"/>
              <a:gd name="T17" fmla="*/ 2 h 98"/>
              <a:gd name="T18" fmla="*/ 9 w 120"/>
              <a:gd name="T19" fmla="*/ 0 h 98"/>
              <a:gd name="T20" fmla="*/ 18 w 120"/>
              <a:gd name="T21" fmla="*/ 1 h 98"/>
              <a:gd name="T22" fmla="*/ 26 w 120"/>
              <a:gd name="T23" fmla="*/ 5 h 98"/>
              <a:gd name="T24" fmla="*/ 36 w 120"/>
              <a:gd name="T25" fmla="*/ 13 h 98"/>
              <a:gd name="T26" fmla="*/ 50 w 120"/>
              <a:gd name="T27" fmla="*/ 25 h 98"/>
              <a:gd name="T28" fmla="*/ 60 w 120"/>
              <a:gd name="T29" fmla="*/ 31 h 98"/>
              <a:gd name="T30" fmla="*/ 68 w 120"/>
              <a:gd name="T31" fmla="*/ 32 h 98"/>
              <a:gd name="T32" fmla="*/ 82 w 120"/>
              <a:gd name="T33" fmla="*/ 25 h 98"/>
              <a:gd name="T34" fmla="*/ 103 w 120"/>
              <a:gd name="T35" fmla="*/ 10 h 98"/>
              <a:gd name="T36" fmla="*/ 113 w 120"/>
              <a:gd name="T37" fmla="*/ 6 h 98"/>
              <a:gd name="T38" fmla="*/ 118 w 120"/>
              <a:gd name="T39" fmla="*/ 6 h 98"/>
              <a:gd name="T40" fmla="*/ 113 w 120"/>
              <a:gd name="T41" fmla="*/ 16 h 98"/>
              <a:gd name="T42" fmla="*/ 101 w 120"/>
              <a:gd name="T43" fmla="*/ 39 h 98"/>
              <a:gd name="T44" fmla="*/ 97 w 120"/>
              <a:gd name="T45" fmla="*/ 59 h 98"/>
              <a:gd name="T46" fmla="*/ 101 w 120"/>
              <a:gd name="T47" fmla="*/ 80 h 98"/>
              <a:gd name="T48" fmla="*/ 101 w 120"/>
              <a:gd name="T49" fmla="*/ 95 h 98"/>
              <a:gd name="T50" fmla="*/ 97 w 120"/>
              <a:gd name="T51" fmla="*/ 98 h 98"/>
              <a:gd name="T52" fmla="*/ 92 w 120"/>
              <a:gd name="T53" fmla="*/ 96 h 98"/>
              <a:gd name="T54" fmla="*/ 86 w 120"/>
              <a:gd name="T55" fmla="*/ 91 h 98"/>
              <a:gd name="T56" fmla="*/ 82 w 120"/>
              <a:gd name="T57" fmla="*/ 83 h 98"/>
              <a:gd name="T58" fmla="*/ 77 w 120"/>
              <a:gd name="T59" fmla="*/ 72 h 98"/>
              <a:gd name="T60" fmla="*/ 69 w 120"/>
              <a:gd name="T61" fmla="*/ 67 h 98"/>
              <a:gd name="T62" fmla="*/ 64 w 120"/>
              <a:gd name="T63" fmla="*/ 67 h 98"/>
              <a:gd name="T64" fmla="*/ 62 w 120"/>
              <a:gd name="T65" fmla="*/ 74 h 98"/>
              <a:gd name="T66" fmla="*/ 60 w 120"/>
              <a:gd name="T67" fmla="*/ 83 h 98"/>
              <a:gd name="T68" fmla="*/ 54 w 120"/>
              <a:gd name="T69" fmla="*/ 89 h 98"/>
              <a:gd name="T70" fmla="*/ 40 w 120"/>
              <a:gd name="T71" fmla="*/ 91 h 98"/>
              <a:gd name="T72" fmla="*/ 25 w 120"/>
              <a:gd name="T73" fmla="*/ 8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0" h="98">
                <a:moveTo>
                  <a:pt x="25" y="80"/>
                </a:moveTo>
                <a:lnTo>
                  <a:pt x="20" y="82"/>
                </a:lnTo>
                <a:lnTo>
                  <a:pt x="12" y="82"/>
                </a:lnTo>
                <a:lnTo>
                  <a:pt x="9" y="81"/>
                </a:lnTo>
                <a:lnTo>
                  <a:pt x="6" y="80"/>
                </a:lnTo>
                <a:lnTo>
                  <a:pt x="3" y="79"/>
                </a:lnTo>
                <a:lnTo>
                  <a:pt x="2" y="76"/>
                </a:lnTo>
                <a:lnTo>
                  <a:pt x="1" y="73"/>
                </a:lnTo>
                <a:lnTo>
                  <a:pt x="1" y="68"/>
                </a:lnTo>
                <a:lnTo>
                  <a:pt x="1" y="65"/>
                </a:lnTo>
                <a:lnTo>
                  <a:pt x="1" y="62"/>
                </a:lnTo>
                <a:lnTo>
                  <a:pt x="3" y="54"/>
                </a:lnTo>
                <a:lnTo>
                  <a:pt x="4" y="46"/>
                </a:lnTo>
                <a:lnTo>
                  <a:pt x="2" y="33"/>
                </a:lnTo>
                <a:lnTo>
                  <a:pt x="0" y="18"/>
                </a:lnTo>
                <a:lnTo>
                  <a:pt x="0" y="10"/>
                </a:lnTo>
                <a:lnTo>
                  <a:pt x="2" y="5"/>
                </a:lnTo>
                <a:lnTo>
                  <a:pt x="3" y="2"/>
                </a:lnTo>
                <a:lnTo>
                  <a:pt x="6" y="1"/>
                </a:lnTo>
                <a:lnTo>
                  <a:pt x="9" y="0"/>
                </a:lnTo>
                <a:lnTo>
                  <a:pt x="13" y="0"/>
                </a:lnTo>
                <a:lnTo>
                  <a:pt x="18" y="1"/>
                </a:lnTo>
                <a:lnTo>
                  <a:pt x="22" y="2"/>
                </a:lnTo>
                <a:lnTo>
                  <a:pt x="26" y="5"/>
                </a:lnTo>
                <a:lnTo>
                  <a:pt x="29" y="7"/>
                </a:lnTo>
                <a:lnTo>
                  <a:pt x="36" y="13"/>
                </a:lnTo>
                <a:lnTo>
                  <a:pt x="43" y="19"/>
                </a:lnTo>
                <a:lnTo>
                  <a:pt x="50" y="25"/>
                </a:lnTo>
                <a:lnTo>
                  <a:pt x="56" y="30"/>
                </a:lnTo>
                <a:lnTo>
                  <a:pt x="60" y="31"/>
                </a:lnTo>
                <a:lnTo>
                  <a:pt x="64" y="32"/>
                </a:lnTo>
                <a:lnTo>
                  <a:pt x="68" y="32"/>
                </a:lnTo>
                <a:lnTo>
                  <a:pt x="72" y="31"/>
                </a:lnTo>
                <a:lnTo>
                  <a:pt x="82" y="25"/>
                </a:lnTo>
                <a:lnTo>
                  <a:pt x="96" y="15"/>
                </a:lnTo>
                <a:lnTo>
                  <a:pt x="103" y="10"/>
                </a:lnTo>
                <a:lnTo>
                  <a:pt x="110" y="7"/>
                </a:lnTo>
                <a:lnTo>
                  <a:pt x="113" y="6"/>
                </a:lnTo>
                <a:lnTo>
                  <a:pt x="115" y="6"/>
                </a:lnTo>
                <a:lnTo>
                  <a:pt x="118" y="6"/>
                </a:lnTo>
                <a:lnTo>
                  <a:pt x="120" y="7"/>
                </a:lnTo>
                <a:lnTo>
                  <a:pt x="113" y="16"/>
                </a:lnTo>
                <a:lnTo>
                  <a:pt x="106" y="27"/>
                </a:lnTo>
                <a:lnTo>
                  <a:pt x="101" y="39"/>
                </a:lnTo>
                <a:lnTo>
                  <a:pt x="97" y="50"/>
                </a:lnTo>
                <a:lnTo>
                  <a:pt x="97" y="59"/>
                </a:lnTo>
                <a:lnTo>
                  <a:pt x="100" y="70"/>
                </a:lnTo>
                <a:lnTo>
                  <a:pt x="101" y="80"/>
                </a:lnTo>
                <a:lnTo>
                  <a:pt x="102" y="89"/>
                </a:lnTo>
                <a:lnTo>
                  <a:pt x="101" y="95"/>
                </a:lnTo>
                <a:lnTo>
                  <a:pt x="100" y="97"/>
                </a:lnTo>
                <a:lnTo>
                  <a:pt x="97" y="98"/>
                </a:lnTo>
                <a:lnTo>
                  <a:pt x="94" y="98"/>
                </a:lnTo>
                <a:lnTo>
                  <a:pt x="92" y="96"/>
                </a:lnTo>
                <a:lnTo>
                  <a:pt x="89" y="93"/>
                </a:lnTo>
                <a:lnTo>
                  <a:pt x="86" y="91"/>
                </a:lnTo>
                <a:lnTo>
                  <a:pt x="85" y="88"/>
                </a:lnTo>
                <a:lnTo>
                  <a:pt x="82" y="83"/>
                </a:lnTo>
                <a:lnTo>
                  <a:pt x="80" y="78"/>
                </a:lnTo>
                <a:lnTo>
                  <a:pt x="77" y="72"/>
                </a:lnTo>
                <a:lnTo>
                  <a:pt x="72" y="68"/>
                </a:lnTo>
                <a:lnTo>
                  <a:pt x="69" y="67"/>
                </a:lnTo>
                <a:lnTo>
                  <a:pt x="67" y="67"/>
                </a:lnTo>
                <a:lnTo>
                  <a:pt x="64" y="67"/>
                </a:lnTo>
                <a:lnTo>
                  <a:pt x="63" y="70"/>
                </a:lnTo>
                <a:lnTo>
                  <a:pt x="62" y="74"/>
                </a:lnTo>
                <a:lnTo>
                  <a:pt x="61" y="80"/>
                </a:lnTo>
                <a:lnTo>
                  <a:pt x="60" y="83"/>
                </a:lnTo>
                <a:lnTo>
                  <a:pt x="57" y="87"/>
                </a:lnTo>
                <a:lnTo>
                  <a:pt x="54" y="89"/>
                </a:lnTo>
                <a:lnTo>
                  <a:pt x="50" y="90"/>
                </a:lnTo>
                <a:lnTo>
                  <a:pt x="40" y="91"/>
                </a:lnTo>
                <a:lnTo>
                  <a:pt x="32" y="91"/>
                </a:lnTo>
                <a:lnTo>
                  <a:pt x="25" y="8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8" name="Freeform 38">
            <a:extLst>
              <a:ext uri="{FF2B5EF4-FFF2-40B4-BE49-F238E27FC236}">
                <a16:creationId xmlns:a16="http://schemas.microsoft.com/office/drawing/2014/main" id="{AC03A26C-285C-4653-8645-E21224364919}"/>
              </a:ext>
            </a:extLst>
          </p:cNvPr>
          <p:cNvSpPr>
            <a:spLocks/>
          </p:cNvSpPr>
          <p:nvPr/>
        </p:nvSpPr>
        <p:spPr bwMode="auto">
          <a:xfrm>
            <a:off x="3357563" y="1724025"/>
            <a:ext cx="22225" cy="17462"/>
          </a:xfrm>
          <a:custGeom>
            <a:avLst/>
            <a:gdLst>
              <a:gd name="T0" fmla="*/ 52 w 67"/>
              <a:gd name="T1" fmla="*/ 8 h 56"/>
              <a:gd name="T2" fmla="*/ 47 w 67"/>
              <a:gd name="T3" fmla="*/ 8 h 56"/>
              <a:gd name="T4" fmla="*/ 42 w 67"/>
              <a:gd name="T5" fmla="*/ 7 h 56"/>
              <a:gd name="T6" fmla="*/ 39 w 67"/>
              <a:gd name="T7" fmla="*/ 6 h 56"/>
              <a:gd name="T8" fmla="*/ 35 w 67"/>
              <a:gd name="T9" fmla="*/ 3 h 56"/>
              <a:gd name="T10" fmla="*/ 27 w 67"/>
              <a:gd name="T11" fmla="*/ 1 h 56"/>
              <a:gd name="T12" fmla="*/ 17 w 67"/>
              <a:gd name="T13" fmla="*/ 0 h 56"/>
              <a:gd name="T14" fmla="*/ 14 w 67"/>
              <a:gd name="T15" fmla="*/ 0 h 56"/>
              <a:gd name="T16" fmla="*/ 10 w 67"/>
              <a:gd name="T17" fmla="*/ 1 h 56"/>
              <a:gd name="T18" fmla="*/ 6 w 67"/>
              <a:gd name="T19" fmla="*/ 3 h 56"/>
              <a:gd name="T20" fmla="*/ 4 w 67"/>
              <a:gd name="T21" fmla="*/ 7 h 56"/>
              <a:gd name="T22" fmla="*/ 2 w 67"/>
              <a:gd name="T23" fmla="*/ 9 h 56"/>
              <a:gd name="T24" fmla="*/ 0 w 67"/>
              <a:gd name="T25" fmla="*/ 13 h 56"/>
              <a:gd name="T26" fmla="*/ 0 w 67"/>
              <a:gd name="T27" fmla="*/ 16 h 56"/>
              <a:gd name="T28" fmla="*/ 0 w 67"/>
              <a:gd name="T29" fmla="*/ 19 h 56"/>
              <a:gd name="T30" fmla="*/ 3 w 67"/>
              <a:gd name="T31" fmla="*/ 26 h 56"/>
              <a:gd name="T32" fmla="*/ 6 w 67"/>
              <a:gd name="T33" fmla="*/ 33 h 56"/>
              <a:gd name="T34" fmla="*/ 11 w 67"/>
              <a:gd name="T35" fmla="*/ 40 h 56"/>
              <a:gd name="T36" fmla="*/ 15 w 67"/>
              <a:gd name="T37" fmla="*/ 46 h 56"/>
              <a:gd name="T38" fmla="*/ 21 w 67"/>
              <a:gd name="T39" fmla="*/ 51 h 56"/>
              <a:gd name="T40" fmla="*/ 25 w 67"/>
              <a:gd name="T41" fmla="*/ 55 h 56"/>
              <a:gd name="T42" fmla="*/ 29 w 67"/>
              <a:gd name="T43" fmla="*/ 56 h 56"/>
              <a:gd name="T44" fmla="*/ 33 w 67"/>
              <a:gd name="T45" fmla="*/ 56 h 56"/>
              <a:gd name="T46" fmla="*/ 37 w 67"/>
              <a:gd name="T47" fmla="*/ 55 h 56"/>
              <a:gd name="T48" fmla="*/ 40 w 67"/>
              <a:gd name="T49" fmla="*/ 52 h 56"/>
              <a:gd name="T50" fmla="*/ 48 w 67"/>
              <a:gd name="T51" fmla="*/ 47 h 56"/>
              <a:gd name="T52" fmla="*/ 54 w 67"/>
              <a:gd name="T53" fmla="*/ 41 h 56"/>
              <a:gd name="T54" fmla="*/ 58 w 67"/>
              <a:gd name="T55" fmla="*/ 36 h 56"/>
              <a:gd name="T56" fmla="*/ 63 w 67"/>
              <a:gd name="T57" fmla="*/ 32 h 56"/>
              <a:gd name="T58" fmla="*/ 65 w 67"/>
              <a:gd name="T59" fmla="*/ 30 h 56"/>
              <a:gd name="T60" fmla="*/ 66 w 67"/>
              <a:gd name="T61" fmla="*/ 27 h 56"/>
              <a:gd name="T62" fmla="*/ 67 w 67"/>
              <a:gd name="T63" fmla="*/ 24 h 56"/>
              <a:gd name="T64" fmla="*/ 66 w 67"/>
              <a:gd name="T65" fmla="*/ 21 h 56"/>
              <a:gd name="T66" fmla="*/ 52 w 67"/>
              <a:gd name="T67" fmla="*/ 8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7" h="56">
                <a:moveTo>
                  <a:pt x="52" y="8"/>
                </a:moveTo>
                <a:lnTo>
                  <a:pt x="47" y="8"/>
                </a:lnTo>
                <a:lnTo>
                  <a:pt x="42" y="7"/>
                </a:lnTo>
                <a:lnTo>
                  <a:pt x="39" y="6"/>
                </a:lnTo>
                <a:lnTo>
                  <a:pt x="35" y="3"/>
                </a:lnTo>
                <a:lnTo>
                  <a:pt x="27" y="1"/>
                </a:lnTo>
                <a:lnTo>
                  <a:pt x="17" y="0"/>
                </a:lnTo>
                <a:lnTo>
                  <a:pt x="14" y="0"/>
                </a:lnTo>
                <a:lnTo>
                  <a:pt x="10" y="1"/>
                </a:lnTo>
                <a:lnTo>
                  <a:pt x="6" y="3"/>
                </a:lnTo>
                <a:lnTo>
                  <a:pt x="4" y="7"/>
                </a:lnTo>
                <a:lnTo>
                  <a:pt x="2" y="9"/>
                </a:lnTo>
                <a:lnTo>
                  <a:pt x="0" y="13"/>
                </a:lnTo>
                <a:lnTo>
                  <a:pt x="0" y="16"/>
                </a:lnTo>
                <a:lnTo>
                  <a:pt x="0" y="19"/>
                </a:lnTo>
                <a:lnTo>
                  <a:pt x="3" y="26"/>
                </a:lnTo>
                <a:lnTo>
                  <a:pt x="6" y="33"/>
                </a:lnTo>
                <a:lnTo>
                  <a:pt x="11" y="40"/>
                </a:lnTo>
                <a:lnTo>
                  <a:pt x="15" y="46"/>
                </a:lnTo>
                <a:lnTo>
                  <a:pt x="21" y="51"/>
                </a:lnTo>
                <a:lnTo>
                  <a:pt x="25" y="55"/>
                </a:lnTo>
                <a:lnTo>
                  <a:pt x="29" y="56"/>
                </a:lnTo>
                <a:lnTo>
                  <a:pt x="33" y="56"/>
                </a:lnTo>
                <a:lnTo>
                  <a:pt x="37" y="55"/>
                </a:lnTo>
                <a:lnTo>
                  <a:pt x="40" y="52"/>
                </a:lnTo>
                <a:lnTo>
                  <a:pt x="48" y="47"/>
                </a:lnTo>
                <a:lnTo>
                  <a:pt x="54" y="41"/>
                </a:lnTo>
                <a:lnTo>
                  <a:pt x="58" y="36"/>
                </a:lnTo>
                <a:lnTo>
                  <a:pt x="63" y="32"/>
                </a:lnTo>
                <a:lnTo>
                  <a:pt x="65" y="30"/>
                </a:lnTo>
                <a:lnTo>
                  <a:pt x="66" y="27"/>
                </a:lnTo>
                <a:lnTo>
                  <a:pt x="67" y="24"/>
                </a:lnTo>
                <a:lnTo>
                  <a:pt x="66" y="21"/>
                </a:lnTo>
                <a:lnTo>
                  <a:pt x="52" y="8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9" name="Freeform 39">
            <a:extLst>
              <a:ext uri="{FF2B5EF4-FFF2-40B4-BE49-F238E27FC236}">
                <a16:creationId xmlns:a16="http://schemas.microsoft.com/office/drawing/2014/main" id="{077DC617-181C-4787-AE67-2A5169B3FD71}"/>
              </a:ext>
            </a:extLst>
          </p:cNvPr>
          <p:cNvSpPr>
            <a:spLocks/>
          </p:cNvSpPr>
          <p:nvPr/>
        </p:nvSpPr>
        <p:spPr bwMode="auto">
          <a:xfrm>
            <a:off x="3259138" y="1684337"/>
            <a:ext cx="26988" cy="30162"/>
          </a:xfrm>
          <a:custGeom>
            <a:avLst/>
            <a:gdLst>
              <a:gd name="T0" fmla="*/ 35 w 84"/>
              <a:gd name="T1" fmla="*/ 90 h 93"/>
              <a:gd name="T2" fmla="*/ 31 w 84"/>
              <a:gd name="T3" fmla="*/ 88 h 93"/>
              <a:gd name="T4" fmla="*/ 26 w 84"/>
              <a:gd name="T5" fmla="*/ 84 h 93"/>
              <a:gd name="T6" fmla="*/ 20 w 84"/>
              <a:gd name="T7" fmla="*/ 81 h 93"/>
              <a:gd name="T8" fmla="*/ 13 w 84"/>
              <a:gd name="T9" fmla="*/ 79 h 93"/>
              <a:gd name="T10" fmla="*/ 9 w 84"/>
              <a:gd name="T11" fmla="*/ 76 h 93"/>
              <a:gd name="T12" fmla="*/ 6 w 84"/>
              <a:gd name="T13" fmla="*/ 74 h 93"/>
              <a:gd name="T14" fmla="*/ 4 w 84"/>
              <a:gd name="T15" fmla="*/ 72 h 93"/>
              <a:gd name="T16" fmla="*/ 1 w 84"/>
              <a:gd name="T17" fmla="*/ 68 h 93"/>
              <a:gd name="T18" fmla="*/ 0 w 84"/>
              <a:gd name="T19" fmla="*/ 65 h 93"/>
              <a:gd name="T20" fmla="*/ 0 w 84"/>
              <a:gd name="T21" fmla="*/ 62 h 93"/>
              <a:gd name="T22" fmla="*/ 1 w 84"/>
              <a:gd name="T23" fmla="*/ 58 h 93"/>
              <a:gd name="T24" fmla="*/ 3 w 84"/>
              <a:gd name="T25" fmla="*/ 55 h 93"/>
              <a:gd name="T26" fmla="*/ 7 w 84"/>
              <a:gd name="T27" fmla="*/ 48 h 93"/>
              <a:gd name="T28" fmla="*/ 10 w 84"/>
              <a:gd name="T29" fmla="*/ 42 h 93"/>
              <a:gd name="T30" fmla="*/ 13 w 84"/>
              <a:gd name="T31" fmla="*/ 30 h 93"/>
              <a:gd name="T32" fmla="*/ 17 w 84"/>
              <a:gd name="T33" fmla="*/ 16 h 93"/>
              <a:gd name="T34" fmla="*/ 21 w 84"/>
              <a:gd name="T35" fmla="*/ 9 h 93"/>
              <a:gd name="T36" fmla="*/ 25 w 84"/>
              <a:gd name="T37" fmla="*/ 5 h 93"/>
              <a:gd name="T38" fmla="*/ 28 w 84"/>
              <a:gd name="T39" fmla="*/ 2 h 93"/>
              <a:gd name="T40" fmla="*/ 30 w 84"/>
              <a:gd name="T41" fmla="*/ 1 h 93"/>
              <a:gd name="T42" fmla="*/ 33 w 84"/>
              <a:gd name="T43" fmla="*/ 0 h 93"/>
              <a:gd name="T44" fmla="*/ 37 w 84"/>
              <a:gd name="T45" fmla="*/ 0 h 93"/>
              <a:gd name="T46" fmla="*/ 43 w 84"/>
              <a:gd name="T47" fmla="*/ 5 h 93"/>
              <a:gd name="T48" fmla="*/ 49 w 84"/>
              <a:gd name="T49" fmla="*/ 10 h 93"/>
              <a:gd name="T50" fmla="*/ 64 w 84"/>
              <a:gd name="T51" fmla="*/ 18 h 93"/>
              <a:gd name="T52" fmla="*/ 81 w 84"/>
              <a:gd name="T53" fmla="*/ 24 h 93"/>
              <a:gd name="T54" fmla="*/ 83 w 84"/>
              <a:gd name="T55" fmla="*/ 25 h 93"/>
              <a:gd name="T56" fmla="*/ 83 w 84"/>
              <a:gd name="T57" fmla="*/ 27 h 93"/>
              <a:gd name="T58" fmla="*/ 84 w 84"/>
              <a:gd name="T59" fmla="*/ 31 h 93"/>
              <a:gd name="T60" fmla="*/ 83 w 84"/>
              <a:gd name="T61" fmla="*/ 33 h 93"/>
              <a:gd name="T62" fmla="*/ 82 w 84"/>
              <a:gd name="T63" fmla="*/ 40 h 93"/>
              <a:gd name="T64" fmla="*/ 81 w 84"/>
              <a:gd name="T65" fmla="*/ 44 h 93"/>
              <a:gd name="T66" fmla="*/ 77 w 84"/>
              <a:gd name="T67" fmla="*/ 54 h 93"/>
              <a:gd name="T68" fmla="*/ 76 w 84"/>
              <a:gd name="T69" fmla="*/ 63 h 93"/>
              <a:gd name="T70" fmla="*/ 76 w 84"/>
              <a:gd name="T71" fmla="*/ 71 h 93"/>
              <a:gd name="T72" fmla="*/ 75 w 84"/>
              <a:gd name="T73" fmla="*/ 76 h 93"/>
              <a:gd name="T74" fmla="*/ 72 w 84"/>
              <a:gd name="T75" fmla="*/ 81 h 93"/>
              <a:gd name="T76" fmla="*/ 68 w 84"/>
              <a:gd name="T77" fmla="*/ 84 h 93"/>
              <a:gd name="T78" fmla="*/ 65 w 84"/>
              <a:gd name="T79" fmla="*/ 88 h 93"/>
              <a:gd name="T80" fmla="*/ 59 w 84"/>
              <a:gd name="T81" fmla="*/ 90 h 93"/>
              <a:gd name="T82" fmla="*/ 52 w 84"/>
              <a:gd name="T83" fmla="*/ 91 h 93"/>
              <a:gd name="T84" fmla="*/ 46 w 84"/>
              <a:gd name="T85" fmla="*/ 93 h 93"/>
              <a:gd name="T86" fmla="*/ 35 w 84"/>
              <a:gd name="T87" fmla="*/ 9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4" h="93">
                <a:moveTo>
                  <a:pt x="35" y="90"/>
                </a:moveTo>
                <a:lnTo>
                  <a:pt x="31" y="88"/>
                </a:lnTo>
                <a:lnTo>
                  <a:pt x="26" y="84"/>
                </a:lnTo>
                <a:lnTo>
                  <a:pt x="20" y="81"/>
                </a:lnTo>
                <a:lnTo>
                  <a:pt x="13" y="79"/>
                </a:lnTo>
                <a:lnTo>
                  <a:pt x="9" y="76"/>
                </a:lnTo>
                <a:lnTo>
                  <a:pt x="6" y="74"/>
                </a:lnTo>
                <a:lnTo>
                  <a:pt x="4" y="72"/>
                </a:lnTo>
                <a:lnTo>
                  <a:pt x="1" y="68"/>
                </a:lnTo>
                <a:lnTo>
                  <a:pt x="0" y="65"/>
                </a:lnTo>
                <a:lnTo>
                  <a:pt x="0" y="62"/>
                </a:lnTo>
                <a:lnTo>
                  <a:pt x="1" y="58"/>
                </a:lnTo>
                <a:lnTo>
                  <a:pt x="3" y="55"/>
                </a:lnTo>
                <a:lnTo>
                  <a:pt x="7" y="48"/>
                </a:lnTo>
                <a:lnTo>
                  <a:pt x="10" y="42"/>
                </a:lnTo>
                <a:lnTo>
                  <a:pt x="13" y="30"/>
                </a:lnTo>
                <a:lnTo>
                  <a:pt x="17" y="16"/>
                </a:lnTo>
                <a:lnTo>
                  <a:pt x="21" y="9"/>
                </a:lnTo>
                <a:lnTo>
                  <a:pt x="25" y="5"/>
                </a:lnTo>
                <a:lnTo>
                  <a:pt x="28" y="2"/>
                </a:lnTo>
                <a:lnTo>
                  <a:pt x="30" y="1"/>
                </a:lnTo>
                <a:lnTo>
                  <a:pt x="33" y="0"/>
                </a:lnTo>
                <a:lnTo>
                  <a:pt x="37" y="0"/>
                </a:lnTo>
                <a:lnTo>
                  <a:pt x="43" y="5"/>
                </a:lnTo>
                <a:lnTo>
                  <a:pt x="49" y="10"/>
                </a:lnTo>
                <a:lnTo>
                  <a:pt x="64" y="18"/>
                </a:lnTo>
                <a:lnTo>
                  <a:pt x="81" y="24"/>
                </a:lnTo>
                <a:lnTo>
                  <a:pt x="83" y="25"/>
                </a:lnTo>
                <a:lnTo>
                  <a:pt x="83" y="27"/>
                </a:lnTo>
                <a:lnTo>
                  <a:pt x="84" y="31"/>
                </a:lnTo>
                <a:lnTo>
                  <a:pt x="83" y="33"/>
                </a:lnTo>
                <a:lnTo>
                  <a:pt x="82" y="40"/>
                </a:lnTo>
                <a:lnTo>
                  <a:pt x="81" y="44"/>
                </a:lnTo>
                <a:lnTo>
                  <a:pt x="77" y="54"/>
                </a:lnTo>
                <a:lnTo>
                  <a:pt x="76" y="63"/>
                </a:lnTo>
                <a:lnTo>
                  <a:pt x="76" y="71"/>
                </a:lnTo>
                <a:lnTo>
                  <a:pt x="75" y="76"/>
                </a:lnTo>
                <a:lnTo>
                  <a:pt x="72" y="81"/>
                </a:lnTo>
                <a:lnTo>
                  <a:pt x="68" y="84"/>
                </a:lnTo>
                <a:lnTo>
                  <a:pt x="65" y="88"/>
                </a:lnTo>
                <a:lnTo>
                  <a:pt x="59" y="90"/>
                </a:lnTo>
                <a:lnTo>
                  <a:pt x="52" y="91"/>
                </a:lnTo>
                <a:lnTo>
                  <a:pt x="46" y="93"/>
                </a:lnTo>
                <a:lnTo>
                  <a:pt x="35" y="9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0" name="Freeform 40">
            <a:extLst>
              <a:ext uri="{FF2B5EF4-FFF2-40B4-BE49-F238E27FC236}">
                <a16:creationId xmlns:a16="http://schemas.microsoft.com/office/drawing/2014/main" id="{AB7F7807-5D74-4696-9F33-19AB59AF3094}"/>
              </a:ext>
            </a:extLst>
          </p:cNvPr>
          <p:cNvSpPr>
            <a:spLocks noEditPoints="1"/>
          </p:cNvSpPr>
          <p:nvPr/>
        </p:nvSpPr>
        <p:spPr bwMode="auto">
          <a:xfrm>
            <a:off x="3378201" y="1504950"/>
            <a:ext cx="1965325" cy="825500"/>
          </a:xfrm>
          <a:custGeom>
            <a:avLst/>
            <a:gdLst>
              <a:gd name="T0" fmla="*/ 84 w 6189"/>
              <a:gd name="T1" fmla="*/ 810 h 2602"/>
              <a:gd name="T2" fmla="*/ 3402 w 6189"/>
              <a:gd name="T3" fmla="*/ 2270 h 2602"/>
              <a:gd name="T4" fmla="*/ 3117 w 6189"/>
              <a:gd name="T5" fmla="*/ 2318 h 2602"/>
              <a:gd name="T6" fmla="*/ 2712 w 6189"/>
              <a:gd name="T7" fmla="*/ 2391 h 2602"/>
              <a:gd name="T8" fmla="*/ 2332 w 6189"/>
              <a:gd name="T9" fmla="*/ 2513 h 2602"/>
              <a:gd name="T10" fmla="*/ 1875 w 6189"/>
              <a:gd name="T11" fmla="*/ 2251 h 2602"/>
              <a:gd name="T12" fmla="*/ 1556 w 6189"/>
              <a:gd name="T13" fmla="*/ 2368 h 2602"/>
              <a:gd name="T14" fmla="*/ 1258 w 6189"/>
              <a:gd name="T15" fmla="*/ 2466 h 2602"/>
              <a:gd name="T16" fmla="*/ 1078 w 6189"/>
              <a:gd name="T17" fmla="*/ 2302 h 2602"/>
              <a:gd name="T18" fmla="*/ 998 w 6189"/>
              <a:gd name="T19" fmla="*/ 2266 h 2602"/>
              <a:gd name="T20" fmla="*/ 756 w 6189"/>
              <a:gd name="T21" fmla="*/ 2328 h 2602"/>
              <a:gd name="T22" fmla="*/ 553 w 6189"/>
              <a:gd name="T23" fmla="*/ 2279 h 2602"/>
              <a:gd name="T24" fmla="*/ 782 w 6189"/>
              <a:gd name="T25" fmla="*/ 2168 h 2602"/>
              <a:gd name="T26" fmla="*/ 513 w 6189"/>
              <a:gd name="T27" fmla="*/ 2121 h 2602"/>
              <a:gd name="T28" fmla="*/ 503 w 6189"/>
              <a:gd name="T29" fmla="*/ 2001 h 2602"/>
              <a:gd name="T30" fmla="*/ 505 w 6189"/>
              <a:gd name="T31" fmla="*/ 1746 h 2602"/>
              <a:gd name="T32" fmla="*/ 299 w 6189"/>
              <a:gd name="T33" fmla="*/ 1662 h 2602"/>
              <a:gd name="T34" fmla="*/ 252 w 6189"/>
              <a:gd name="T35" fmla="*/ 1594 h 2602"/>
              <a:gd name="T36" fmla="*/ 323 w 6189"/>
              <a:gd name="T37" fmla="*/ 1583 h 2602"/>
              <a:gd name="T38" fmla="*/ 356 w 6189"/>
              <a:gd name="T39" fmla="*/ 1477 h 2602"/>
              <a:gd name="T40" fmla="*/ 360 w 6189"/>
              <a:gd name="T41" fmla="*/ 1349 h 2602"/>
              <a:gd name="T42" fmla="*/ 332 w 6189"/>
              <a:gd name="T43" fmla="*/ 1173 h 2602"/>
              <a:gd name="T44" fmla="*/ 149 w 6189"/>
              <a:gd name="T45" fmla="*/ 1026 h 2602"/>
              <a:gd name="T46" fmla="*/ 385 w 6189"/>
              <a:gd name="T47" fmla="*/ 736 h 2602"/>
              <a:gd name="T48" fmla="*/ 674 w 6189"/>
              <a:gd name="T49" fmla="*/ 716 h 2602"/>
              <a:gd name="T50" fmla="*/ 986 w 6189"/>
              <a:gd name="T51" fmla="*/ 740 h 2602"/>
              <a:gd name="T52" fmla="*/ 1292 w 6189"/>
              <a:gd name="T53" fmla="*/ 595 h 2602"/>
              <a:gd name="T54" fmla="*/ 1125 w 6189"/>
              <a:gd name="T55" fmla="*/ 385 h 2602"/>
              <a:gd name="T56" fmla="*/ 1750 w 6189"/>
              <a:gd name="T57" fmla="*/ 439 h 2602"/>
              <a:gd name="T58" fmla="*/ 2395 w 6189"/>
              <a:gd name="T59" fmla="*/ 79 h 2602"/>
              <a:gd name="T60" fmla="*/ 3036 w 6189"/>
              <a:gd name="T61" fmla="*/ 29 h 2602"/>
              <a:gd name="T62" fmla="*/ 3241 w 6189"/>
              <a:gd name="T63" fmla="*/ 194 h 2602"/>
              <a:gd name="T64" fmla="*/ 3475 w 6189"/>
              <a:gd name="T65" fmla="*/ 370 h 2602"/>
              <a:gd name="T66" fmla="*/ 3776 w 6189"/>
              <a:gd name="T67" fmla="*/ 425 h 2602"/>
              <a:gd name="T68" fmla="*/ 3927 w 6189"/>
              <a:gd name="T69" fmla="*/ 475 h 2602"/>
              <a:gd name="T70" fmla="*/ 4464 w 6189"/>
              <a:gd name="T71" fmla="*/ 440 h 2602"/>
              <a:gd name="T72" fmla="*/ 5126 w 6189"/>
              <a:gd name="T73" fmla="*/ 256 h 2602"/>
              <a:gd name="T74" fmla="*/ 5480 w 6189"/>
              <a:gd name="T75" fmla="*/ 234 h 2602"/>
              <a:gd name="T76" fmla="*/ 5674 w 6189"/>
              <a:gd name="T77" fmla="*/ 395 h 2602"/>
              <a:gd name="T78" fmla="*/ 5799 w 6189"/>
              <a:gd name="T79" fmla="*/ 777 h 2602"/>
              <a:gd name="T80" fmla="*/ 6177 w 6189"/>
              <a:gd name="T81" fmla="*/ 1044 h 2602"/>
              <a:gd name="T82" fmla="*/ 6048 w 6189"/>
              <a:gd name="T83" fmla="*/ 1168 h 2602"/>
              <a:gd name="T84" fmla="*/ 5972 w 6189"/>
              <a:gd name="T85" fmla="*/ 1281 h 2602"/>
              <a:gd name="T86" fmla="*/ 6029 w 6189"/>
              <a:gd name="T87" fmla="*/ 1524 h 2602"/>
              <a:gd name="T88" fmla="*/ 6038 w 6189"/>
              <a:gd name="T89" fmla="*/ 1796 h 2602"/>
              <a:gd name="T90" fmla="*/ 6180 w 6189"/>
              <a:gd name="T91" fmla="*/ 2013 h 2602"/>
              <a:gd name="T92" fmla="*/ 6026 w 6189"/>
              <a:gd name="T93" fmla="*/ 2162 h 2602"/>
              <a:gd name="T94" fmla="*/ 5893 w 6189"/>
              <a:gd name="T95" fmla="*/ 2054 h 2602"/>
              <a:gd name="T96" fmla="*/ 5611 w 6189"/>
              <a:gd name="T97" fmla="*/ 2003 h 2602"/>
              <a:gd name="T98" fmla="*/ 5300 w 6189"/>
              <a:gd name="T99" fmla="*/ 2056 h 2602"/>
              <a:gd name="T100" fmla="*/ 4392 w 6189"/>
              <a:gd name="T101" fmla="*/ 2283 h 2602"/>
              <a:gd name="T102" fmla="*/ 3851 w 6189"/>
              <a:gd name="T103" fmla="*/ 2276 h 2602"/>
              <a:gd name="T104" fmla="*/ 3593 w 6189"/>
              <a:gd name="T105" fmla="*/ 2225 h 2602"/>
              <a:gd name="T106" fmla="*/ 3462 w 6189"/>
              <a:gd name="T107" fmla="*/ 2480 h 2602"/>
              <a:gd name="T108" fmla="*/ 190 w 6189"/>
              <a:gd name="T109" fmla="*/ 656 h 2602"/>
              <a:gd name="T110" fmla="*/ 183 w 6189"/>
              <a:gd name="T111" fmla="*/ 820 h 2602"/>
              <a:gd name="T112" fmla="*/ 563 w 6189"/>
              <a:gd name="T113" fmla="*/ 552 h 2602"/>
              <a:gd name="T114" fmla="*/ 917 w 6189"/>
              <a:gd name="T115" fmla="*/ 493 h 2602"/>
              <a:gd name="T116" fmla="*/ 802 w 6189"/>
              <a:gd name="T117" fmla="*/ 230 h 2602"/>
              <a:gd name="T118" fmla="*/ 577 w 6189"/>
              <a:gd name="T119" fmla="*/ 61 h 2602"/>
              <a:gd name="T120" fmla="*/ 313 w 6189"/>
              <a:gd name="T121" fmla="*/ 67 h 2602"/>
              <a:gd name="T122" fmla="*/ 303 w 6189"/>
              <a:gd name="T123" fmla="*/ 311 h 2602"/>
              <a:gd name="T124" fmla="*/ 151 w 6189"/>
              <a:gd name="T125" fmla="*/ 573 h 2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189" h="2602">
                <a:moveTo>
                  <a:pt x="69" y="806"/>
                </a:moveTo>
                <a:lnTo>
                  <a:pt x="57" y="810"/>
                </a:lnTo>
                <a:lnTo>
                  <a:pt x="44" y="814"/>
                </a:lnTo>
                <a:lnTo>
                  <a:pt x="33" y="820"/>
                </a:lnTo>
                <a:lnTo>
                  <a:pt x="21" y="825"/>
                </a:lnTo>
                <a:lnTo>
                  <a:pt x="13" y="828"/>
                </a:lnTo>
                <a:lnTo>
                  <a:pt x="6" y="831"/>
                </a:lnTo>
                <a:lnTo>
                  <a:pt x="3" y="834"/>
                </a:lnTo>
                <a:lnTo>
                  <a:pt x="1" y="836"/>
                </a:lnTo>
                <a:lnTo>
                  <a:pt x="0" y="839"/>
                </a:lnTo>
                <a:lnTo>
                  <a:pt x="0" y="844"/>
                </a:lnTo>
                <a:lnTo>
                  <a:pt x="0" y="851"/>
                </a:lnTo>
                <a:lnTo>
                  <a:pt x="2" y="859"/>
                </a:lnTo>
                <a:lnTo>
                  <a:pt x="3" y="862"/>
                </a:lnTo>
                <a:lnTo>
                  <a:pt x="6" y="865"/>
                </a:lnTo>
                <a:lnTo>
                  <a:pt x="8" y="868"/>
                </a:lnTo>
                <a:lnTo>
                  <a:pt x="10" y="869"/>
                </a:lnTo>
                <a:lnTo>
                  <a:pt x="15" y="870"/>
                </a:lnTo>
                <a:lnTo>
                  <a:pt x="19" y="869"/>
                </a:lnTo>
                <a:lnTo>
                  <a:pt x="25" y="868"/>
                </a:lnTo>
                <a:lnTo>
                  <a:pt x="31" y="865"/>
                </a:lnTo>
                <a:lnTo>
                  <a:pt x="42" y="860"/>
                </a:lnTo>
                <a:lnTo>
                  <a:pt x="52" y="856"/>
                </a:lnTo>
                <a:lnTo>
                  <a:pt x="64" y="855"/>
                </a:lnTo>
                <a:lnTo>
                  <a:pt x="75" y="853"/>
                </a:lnTo>
                <a:lnTo>
                  <a:pt x="83" y="851"/>
                </a:lnTo>
                <a:lnTo>
                  <a:pt x="90" y="848"/>
                </a:lnTo>
                <a:lnTo>
                  <a:pt x="91" y="843"/>
                </a:lnTo>
                <a:lnTo>
                  <a:pt x="93" y="838"/>
                </a:lnTo>
                <a:lnTo>
                  <a:pt x="94" y="834"/>
                </a:lnTo>
                <a:lnTo>
                  <a:pt x="94" y="828"/>
                </a:lnTo>
                <a:lnTo>
                  <a:pt x="93" y="821"/>
                </a:lnTo>
                <a:lnTo>
                  <a:pt x="91" y="814"/>
                </a:lnTo>
                <a:lnTo>
                  <a:pt x="90" y="812"/>
                </a:lnTo>
                <a:lnTo>
                  <a:pt x="88" y="811"/>
                </a:lnTo>
                <a:lnTo>
                  <a:pt x="84" y="810"/>
                </a:lnTo>
                <a:lnTo>
                  <a:pt x="80" y="810"/>
                </a:lnTo>
                <a:lnTo>
                  <a:pt x="69" y="806"/>
                </a:lnTo>
                <a:close/>
                <a:moveTo>
                  <a:pt x="3313" y="2585"/>
                </a:moveTo>
                <a:lnTo>
                  <a:pt x="3319" y="2577"/>
                </a:lnTo>
                <a:lnTo>
                  <a:pt x="3321" y="2567"/>
                </a:lnTo>
                <a:lnTo>
                  <a:pt x="3324" y="2560"/>
                </a:lnTo>
                <a:lnTo>
                  <a:pt x="3324" y="2552"/>
                </a:lnTo>
                <a:lnTo>
                  <a:pt x="3324" y="2545"/>
                </a:lnTo>
                <a:lnTo>
                  <a:pt x="3321" y="2537"/>
                </a:lnTo>
                <a:lnTo>
                  <a:pt x="3319" y="2530"/>
                </a:lnTo>
                <a:lnTo>
                  <a:pt x="3317" y="2523"/>
                </a:lnTo>
                <a:lnTo>
                  <a:pt x="3301" y="2495"/>
                </a:lnTo>
                <a:lnTo>
                  <a:pt x="3286" y="2465"/>
                </a:lnTo>
                <a:lnTo>
                  <a:pt x="3282" y="2456"/>
                </a:lnTo>
                <a:lnTo>
                  <a:pt x="3279" y="2448"/>
                </a:lnTo>
                <a:lnTo>
                  <a:pt x="3278" y="2440"/>
                </a:lnTo>
                <a:lnTo>
                  <a:pt x="3277" y="2432"/>
                </a:lnTo>
                <a:lnTo>
                  <a:pt x="3278" y="2424"/>
                </a:lnTo>
                <a:lnTo>
                  <a:pt x="3280" y="2417"/>
                </a:lnTo>
                <a:lnTo>
                  <a:pt x="3283" y="2410"/>
                </a:lnTo>
                <a:lnTo>
                  <a:pt x="3287" y="2404"/>
                </a:lnTo>
                <a:lnTo>
                  <a:pt x="3297" y="2392"/>
                </a:lnTo>
                <a:lnTo>
                  <a:pt x="3310" y="2380"/>
                </a:lnTo>
                <a:lnTo>
                  <a:pt x="3324" y="2368"/>
                </a:lnTo>
                <a:lnTo>
                  <a:pt x="3338" y="2358"/>
                </a:lnTo>
                <a:lnTo>
                  <a:pt x="3353" y="2347"/>
                </a:lnTo>
                <a:lnTo>
                  <a:pt x="3367" y="2335"/>
                </a:lnTo>
                <a:lnTo>
                  <a:pt x="3374" y="2328"/>
                </a:lnTo>
                <a:lnTo>
                  <a:pt x="3380" y="2323"/>
                </a:lnTo>
                <a:lnTo>
                  <a:pt x="3386" y="2316"/>
                </a:lnTo>
                <a:lnTo>
                  <a:pt x="3391" y="2309"/>
                </a:lnTo>
                <a:lnTo>
                  <a:pt x="3394" y="2302"/>
                </a:lnTo>
                <a:lnTo>
                  <a:pt x="3397" y="2294"/>
                </a:lnTo>
                <a:lnTo>
                  <a:pt x="3400" y="2286"/>
                </a:lnTo>
                <a:lnTo>
                  <a:pt x="3402" y="2278"/>
                </a:lnTo>
                <a:lnTo>
                  <a:pt x="3402" y="2270"/>
                </a:lnTo>
                <a:lnTo>
                  <a:pt x="3401" y="2261"/>
                </a:lnTo>
                <a:lnTo>
                  <a:pt x="3399" y="2251"/>
                </a:lnTo>
                <a:lnTo>
                  <a:pt x="3394" y="2241"/>
                </a:lnTo>
                <a:lnTo>
                  <a:pt x="3391" y="2234"/>
                </a:lnTo>
                <a:lnTo>
                  <a:pt x="3385" y="2225"/>
                </a:lnTo>
                <a:lnTo>
                  <a:pt x="3377" y="2216"/>
                </a:lnTo>
                <a:lnTo>
                  <a:pt x="3369" y="2205"/>
                </a:lnTo>
                <a:lnTo>
                  <a:pt x="3360" y="2196"/>
                </a:lnTo>
                <a:lnTo>
                  <a:pt x="3351" y="2188"/>
                </a:lnTo>
                <a:lnTo>
                  <a:pt x="3346" y="2185"/>
                </a:lnTo>
                <a:lnTo>
                  <a:pt x="3342" y="2183"/>
                </a:lnTo>
                <a:lnTo>
                  <a:pt x="3338" y="2182"/>
                </a:lnTo>
                <a:lnTo>
                  <a:pt x="3335" y="2182"/>
                </a:lnTo>
                <a:lnTo>
                  <a:pt x="3329" y="2188"/>
                </a:lnTo>
                <a:lnTo>
                  <a:pt x="3320" y="2199"/>
                </a:lnTo>
                <a:lnTo>
                  <a:pt x="3310" y="2209"/>
                </a:lnTo>
                <a:lnTo>
                  <a:pt x="3299" y="2219"/>
                </a:lnTo>
                <a:lnTo>
                  <a:pt x="3287" y="2228"/>
                </a:lnTo>
                <a:lnTo>
                  <a:pt x="3276" y="2237"/>
                </a:lnTo>
                <a:lnTo>
                  <a:pt x="3265" y="2243"/>
                </a:lnTo>
                <a:lnTo>
                  <a:pt x="3255" y="2246"/>
                </a:lnTo>
                <a:lnTo>
                  <a:pt x="3244" y="2249"/>
                </a:lnTo>
                <a:lnTo>
                  <a:pt x="3236" y="2252"/>
                </a:lnTo>
                <a:lnTo>
                  <a:pt x="3228" y="2256"/>
                </a:lnTo>
                <a:lnTo>
                  <a:pt x="3222" y="2261"/>
                </a:lnTo>
                <a:lnTo>
                  <a:pt x="3218" y="2266"/>
                </a:lnTo>
                <a:lnTo>
                  <a:pt x="3215" y="2271"/>
                </a:lnTo>
                <a:lnTo>
                  <a:pt x="3212" y="2277"/>
                </a:lnTo>
                <a:lnTo>
                  <a:pt x="3210" y="2282"/>
                </a:lnTo>
                <a:lnTo>
                  <a:pt x="3207" y="2293"/>
                </a:lnTo>
                <a:lnTo>
                  <a:pt x="3202" y="2302"/>
                </a:lnTo>
                <a:lnTo>
                  <a:pt x="3200" y="2306"/>
                </a:lnTo>
                <a:lnTo>
                  <a:pt x="3196" y="2309"/>
                </a:lnTo>
                <a:lnTo>
                  <a:pt x="3192" y="2311"/>
                </a:lnTo>
                <a:lnTo>
                  <a:pt x="3186" y="2312"/>
                </a:lnTo>
                <a:lnTo>
                  <a:pt x="3117" y="2318"/>
                </a:lnTo>
                <a:lnTo>
                  <a:pt x="3111" y="2317"/>
                </a:lnTo>
                <a:lnTo>
                  <a:pt x="3103" y="2311"/>
                </a:lnTo>
                <a:lnTo>
                  <a:pt x="3092" y="2305"/>
                </a:lnTo>
                <a:lnTo>
                  <a:pt x="3080" y="2295"/>
                </a:lnTo>
                <a:lnTo>
                  <a:pt x="3068" y="2287"/>
                </a:lnTo>
                <a:lnTo>
                  <a:pt x="3055" y="2278"/>
                </a:lnTo>
                <a:lnTo>
                  <a:pt x="3044" y="2271"/>
                </a:lnTo>
                <a:lnTo>
                  <a:pt x="3035" y="2268"/>
                </a:lnTo>
                <a:lnTo>
                  <a:pt x="3017" y="2261"/>
                </a:lnTo>
                <a:lnTo>
                  <a:pt x="3001" y="2252"/>
                </a:lnTo>
                <a:lnTo>
                  <a:pt x="2986" y="2244"/>
                </a:lnTo>
                <a:lnTo>
                  <a:pt x="2971" y="2235"/>
                </a:lnTo>
                <a:lnTo>
                  <a:pt x="2965" y="2232"/>
                </a:lnTo>
                <a:lnTo>
                  <a:pt x="2957" y="2228"/>
                </a:lnTo>
                <a:lnTo>
                  <a:pt x="2950" y="2226"/>
                </a:lnTo>
                <a:lnTo>
                  <a:pt x="2942" y="2224"/>
                </a:lnTo>
                <a:lnTo>
                  <a:pt x="2934" y="2224"/>
                </a:lnTo>
                <a:lnTo>
                  <a:pt x="2925" y="2224"/>
                </a:lnTo>
                <a:lnTo>
                  <a:pt x="2916" y="2224"/>
                </a:lnTo>
                <a:lnTo>
                  <a:pt x="2905" y="2226"/>
                </a:lnTo>
                <a:lnTo>
                  <a:pt x="2894" y="2231"/>
                </a:lnTo>
                <a:lnTo>
                  <a:pt x="2883" y="2235"/>
                </a:lnTo>
                <a:lnTo>
                  <a:pt x="2871" y="2241"/>
                </a:lnTo>
                <a:lnTo>
                  <a:pt x="2860" y="2248"/>
                </a:lnTo>
                <a:lnTo>
                  <a:pt x="2837" y="2264"/>
                </a:lnTo>
                <a:lnTo>
                  <a:pt x="2816" y="2282"/>
                </a:lnTo>
                <a:lnTo>
                  <a:pt x="2793" y="2301"/>
                </a:lnTo>
                <a:lnTo>
                  <a:pt x="2773" y="2320"/>
                </a:lnTo>
                <a:lnTo>
                  <a:pt x="2753" y="2340"/>
                </a:lnTo>
                <a:lnTo>
                  <a:pt x="2735" y="2357"/>
                </a:lnTo>
                <a:lnTo>
                  <a:pt x="2729" y="2360"/>
                </a:lnTo>
                <a:lnTo>
                  <a:pt x="2725" y="2364"/>
                </a:lnTo>
                <a:lnTo>
                  <a:pt x="2720" y="2368"/>
                </a:lnTo>
                <a:lnTo>
                  <a:pt x="2718" y="2373"/>
                </a:lnTo>
                <a:lnTo>
                  <a:pt x="2713" y="2382"/>
                </a:lnTo>
                <a:lnTo>
                  <a:pt x="2712" y="2391"/>
                </a:lnTo>
                <a:lnTo>
                  <a:pt x="2711" y="2401"/>
                </a:lnTo>
                <a:lnTo>
                  <a:pt x="2710" y="2410"/>
                </a:lnTo>
                <a:lnTo>
                  <a:pt x="2708" y="2421"/>
                </a:lnTo>
                <a:lnTo>
                  <a:pt x="2704" y="2430"/>
                </a:lnTo>
                <a:lnTo>
                  <a:pt x="2701" y="2433"/>
                </a:lnTo>
                <a:lnTo>
                  <a:pt x="2699" y="2435"/>
                </a:lnTo>
                <a:lnTo>
                  <a:pt x="2696" y="2438"/>
                </a:lnTo>
                <a:lnTo>
                  <a:pt x="2693" y="2439"/>
                </a:lnTo>
                <a:lnTo>
                  <a:pt x="2687" y="2440"/>
                </a:lnTo>
                <a:lnTo>
                  <a:pt x="2680" y="2439"/>
                </a:lnTo>
                <a:lnTo>
                  <a:pt x="2668" y="2435"/>
                </a:lnTo>
                <a:lnTo>
                  <a:pt x="2654" y="2433"/>
                </a:lnTo>
                <a:lnTo>
                  <a:pt x="2645" y="2434"/>
                </a:lnTo>
                <a:lnTo>
                  <a:pt x="2636" y="2437"/>
                </a:lnTo>
                <a:lnTo>
                  <a:pt x="2628" y="2439"/>
                </a:lnTo>
                <a:lnTo>
                  <a:pt x="2619" y="2442"/>
                </a:lnTo>
                <a:lnTo>
                  <a:pt x="2604" y="2451"/>
                </a:lnTo>
                <a:lnTo>
                  <a:pt x="2588" y="2462"/>
                </a:lnTo>
                <a:lnTo>
                  <a:pt x="2573" y="2472"/>
                </a:lnTo>
                <a:lnTo>
                  <a:pt x="2554" y="2480"/>
                </a:lnTo>
                <a:lnTo>
                  <a:pt x="2545" y="2483"/>
                </a:lnTo>
                <a:lnTo>
                  <a:pt x="2535" y="2486"/>
                </a:lnTo>
                <a:lnTo>
                  <a:pt x="2524" y="2486"/>
                </a:lnTo>
                <a:lnTo>
                  <a:pt x="2512" y="2486"/>
                </a:lnTo>
                <a:lnTo>
                  <a:pt x="2495" y="2484"/>
                </a:lnTo>
                <a:lnTo>
                  <a:pt x="2479" y="2486"/>
                </a:lnTo>
                <a:lnTo>
                  <a:pt x="2465" y="2487"/>
                </a:lnTo>
                <a:lnTo>
                  <a:pt x="2451" y="2490"/>
                </a:lnTo>
                <a:lnTo>
                  <a:pt x="2424" y="2498"/>
                </a:lnTo>
                <a:lnTo>
                  <a:pt x="2392" y="2507"/>
                </a:lnTo>
                <a:lnTo>
                  <a:pt x="2377" y="2509"/>
                </a:lnTo>
                <a:lnTo>
                  <a:pt x="2361" y="2509"/>
                </a:lnTo>
                <a:lnTo>
                  <a:pt x="2354" y="2509"/>
                </a:lnTo>
                <a:lnTo>
                  <a:pt x="2346" y="2509"/>
                </a:lnTo>
                <a:lnTo>
                  <a:pt x="2338" y="2511"/>
                </a:lnTo>
                <a:lnTo>
                  <a:pt x="2332" y="2513"/>
                </a:lnTo>
                <a:lnTo>
                  <a:pt x="2317" y="2520"/>
                </a:lnTo>
                <a:lnTo>
                  <a:pt x="2302" y="2525"/>
                </a:lnTo>
                <a:lnTo>
                  <a:pt x="2286" y="2531"/>
                </a:lnTo>
                <a:lnTo>
                  <a:pt x="2271" y="2534"/>
                </a:lnTo>
                <a:lnTo>
                  <a:pt x="2263" y="2534"/>
                </a:lnTo>
                <a:lnTo>
                  <a:pt x="2256" y="2533"/>
                </a:lnTo>
                <a:lnTo>
                  <a:pt x="2246" y="2531"/>
                </a:lnTo>
                <a:lnTo>
                  <a:pt x="2238" y="2528"/>
                </a:lnTo>
                <a:lnTo>
                  <a:pt x="2220" y="2516"/>
                </a:lnTo>
                <a:lnTo>
                  <a:pt x="2203" y="2503"/>
                </a:lnTo>
                <a:lnTo>
                  <a:pt x="2170" y="2473"/>
                </a:lnTo>
                <a:lnTo>
                  <a:pt x="2142" y="2450"/>
                </a:lnTo>
                <a:lnTo>
                  <a:pt x="2142" y="2450"/>
                </a:lnTo>
                <a:lnTo>
                  <a:pt x="2136" y="2440"/>
                </a:lnTo>
                <a:lnTo>
                  <a:pt x="2128" y="2425"/>
                </a:lnTo>
                <a:lnTo>
                  <a:pt x="2125" y="2418"/>
                </a:lnTo>
                <a:lnTo>
                  <a:pt x="2120" y="2412"/>
                </a:lnTo>
                <a:lnTo>
                  <a:pt x="2117" y="2407"/>
                </a:lnTo>
                <a:lnTo>
                  <a:pt x="2113" y="2404"/>
                </a:lnTo>
                <a:lnTo>
                  <a:pt x="2112" y="2398"/>
                </a:lnTo>
                <a:lnTo>
                  <a:pt x="2110" y="2392"/>
                </a:lnTo>
                <a:lnTo>
                  <a:pt x="2108" y="2388"/>
                </a:lnTo>
                <a:lnTo>
                  <a:pt x="2106" y="2382"/>
                </a:lnTo>
                <a:lnTo>
                  <a:pt x="2098" y="2372"/>
                </a:lnTo>
                <a:lnTo>
                  <a:pt x="2087" y="2363"/>
                </a:lnTo>
                <a:lnTo>
                  <a:pt x="2076" y="2353"/>
                </a:lnTo>
                <a:lnTo>
                  <a:pt x="2062" y="2344"/>
                </a:lnTo>
                <a:lnTo>
                  <a:pt x="2049" y="2336"/>
                </a:lnTo>
                <a:lnTo>
                  <a:pt x="2033" y="2328"/>
                </a:lnTo>
                <a:lnTo>
                  <a:pt x="2002" y="2314"/>
                </a:lnTo>
                <a:lnTo>
                  <a:pt x="1973" y="2301"/>
                </a:lnTo>
                <a:lnTo>
                  <a:pt x="1945" y="2291"/>
                </a:lnTo>
                <a:lnTo>
                  <a:pt x="1925" y="2282"/>
                </a:lnTo>
                <a:lnTo>
                  <a:pt x="1908" y="2273"/>
                </a:lnTo>
                <a:lnTo>
                  <a:pt x="1891" y="2261"/>
                </a:lnTo>
                <a:lnTo>
                  <a:pt x="1875" y="2251"/>
                </a:lnTo>
                <a:lnTo>
                  <a:pt x="1858" y="2241"/>
                </a:lnTo>
                <a:lnTo>
                  <a:pt x="1843" y="2234"/>
                </a:lnTo>
                <a:lnTo>
                  <a:pt x="1829" y="2228"/>
                </a:lnTo>
                <a:lnTo>
                  <a:pt x="1816" y="2225"/>
                </a:lnTo>
                <a:lnTo>
                  <a:pt x="1803" y="2221"/>
                </a:lnTo>
                <a:lnTo>
                  <a:pt x="1777" y="2217"/>
                </a:lnTo>
                <a:lnTo>
                  <a:pt x="1746" y="2211"/>
                </a:lnTo>
                <a:lnTo>
                  <a:pt x="1729" y="2211"/>
                </a:lnTo>
                <a:lnTo>
                  <a:pt x="1711" y="2210"/>
                </a:lnTo>
                <a:lnTo>
                  <a:pt x="1694" y="2208"/>
                </a:lnTo>
                <a:lnTo>
                  <a:pt x="1676" y="2207"/>
                </a:lnTo>
                <a:lnTo>
                  <a:pt x="1662" y="2207"/>
                </a:lnTo>
                <a:lnTo>
                  <a:pt x="1650" y="2207"/>
                </a:lnTo>
                <a:lnTo>
                  <a:pt x="1637" y="2205"/>
                </a:lnTo>
                <a:lnTo>
                  <a:pt x="1625" y="2203"/>
                </a:lnTo>
                <a:lnTo>
                  <a:pt x="1617" y="2201"/>
                </a:lnTo>
                <a:lnTo>
                  <a:pt x="1610" y="2201"/>
                </a:lnTo>
                <a:lnTo>
                  <a:pt x="1603" y="2203"/>
                </a:lnTo>
                <a:lnTo>
                  <a:pt x="1599" y="2207"/>
                </a:lnTo>
                <a:lnTo>
                  <a:pt x="1594" y="2212"/>
                </a:lnTo>
                <a:lnTo>
                  <a:pt x="1590" y="2218"/>
                </a:lnTo>
                <a:lnTo>
                  <a:pt x="1587" y="2225"/>
                </a:lnTo>
                <a:lnTo>
                  <a:pt x="1585" y="2233"/>
                </a:lnTo>
                <a:lnTo>
                  <a:pt x="1582" y="2250"/>
                </a:lnTo>
                <a:lnTo>
                  <a:pt x="1581" y="2267"/>
                </a:lnTo>
                <a:lnTo>
                  <a:pt x="1579" y="2283"/>
                </a:lnTo>
                <a:lnTo>
                  <a:pt x="1579" y="2295"/>
                </a:lnTo>
                <a:lnTo>
                  <a:pt x="1578" y="2305"/>
                </a:lnTo>
                <a:lnTo>
                  <a:pt x="1577" y="2312"/>
                </a:lnTo>
                <a:lnTo>
                  <a:pt x="1576" y="2319"/>
                </a:lnTo>
                <a:lnTo>
                  <a:pt x="1574" y="2326"/>
                </a:lnTo>
                <a:lnTo>
                  <a:pt x="1568" y="2338"/>
                </a:lnTo>
                <a:lnTo>
                  <a:pt x="1560" y="2353"/>
                </a:lnTo>
                <a:lnTo>
                  <a:pt x="1558" y="2358"/>
                </a:lnTo>
                <a:lnTo>
                  <a:pt x="1557" y="2363"/>
                </a:lnTo>
                <a:lnTo>
                  <a:pt x="1556" y="2368"/>
                </a:lnTo>
                <a:lnTo>
                  <a:pt x="1556" y="2373"/>
                </a:lnTo>
                <a:lnTo>
                  <a:pt x="1557" y="2382"/>
                </a:lnTo>
                <a:lnTo>
                  <a:pt x="1557" y="2393"/>
                </a:lnTo>
                <a:lnTo>
                  <a:pt x="1553" y="2407"/>
                </a:lnTo>
                <a:lnTo>
                  <a:pt x="1549" y="2419"/>
                </a:lnTo>
                <a:lnTo>
                  <a:pt x="1543" y="2432"/>
                </a:lnTo>
                <a:lnTo>
                  <a:pt x="1537" y="2445"/>
                </a:lnTo>
                <a:lnTo>
                  <a:pt x="1534" y="2448"/>
                </a:lnTo>
                <a:lnTo>
                  <a:pt x="1532" y="2451"/>
                </a:lnTo>
                <a:lnTo>
                  <a:pt x="1532" y="2451"/>
                </a:lnTo>
                <a:lnTo>
                  <a:pt x="1525" y="2450"/>
                </a:lnTo>
                <a:lnTo>
                  <a:pt x="1518" y="2447"/>
                </a:lnTo>
                <a:lnTo>
                  <a:pt x="1511" y="2442"/>
                </a:lnTo>
                <a:lnTo>
                  <a:pt x="1506" y="2437"/>
                </a:lnTo>
                <a:lnTo>
                  <a:pt x="1499" y="2432"/>
                </a:lnTo>
                <a:lnTo>
                  <a:pt x="1492" y="2427"/>
                </a:lnTo>
                <a:lnTo>
                  <a:pt x="1489" y="2425"/>
                </a:lnTo>
                <a:lnTo>
                  <a:pt x="1486" y="2425"/>
                </a:lnTo>
                <a:lnTo>
                  <a:pt x="1483" y="2424"/>
                </a:lnTo>
                <a:lnTo>
                  <a:pt x="1479" y="2424"/>
                </a:lnTo>
                <a:lnTo>
                  <a:pt x="1465" y="2429"/>
                </a:lnTo>
                <a:lnTo>
                  <a:pt x="1450" y="2433"/>
                </a:lnTo>
                <a:lnTo>
                  <a:pt x="1436" y="2438"/>
                </a:lnTo>
                <a:lnTo>
                  <a:pt x="1422" y="2442"/>
                </a:lnTo>
                <a:lnTo>
                  <a:pt x="1387" y="2457"/>
                </a:lnTo>
                <a:lnTo>
                  <a:pt x="1351" y="2474"/>
                </a:lnTo>
                <a:lnTo>
                  <a:pt x="1342" y="2478"/>
                </a:lnTo>
                <a:lnTo>
                  <a:pt x="1333" y="2481"/>
                </a:lnTo>
                <a:lnTo>
                  <a:pt x="1324" y="2483"/>
                </a:lnTo>
                <a:lnTo>
                  <a:pt x="1315" y="2484"/>
                </a:lnTo>
                <a:lnTo>
                  <a:pt x="1306" y="2484"/>
                </a:lnTo>
                <a:lnTo>
                  <a:pt x="1298" y="2483"/>
                </a:lnTo>
                <a:lnTo>
                  <a:pt x="1290" y="2481"/>
                </a:lnTo>
                <a:lnTo>
                  <a:pt x="1282" y="2476"/>
                </a:lnTo>
                <a:lnTo>
                  <a:pt x="1270" y="2471"/>
                </a:lnTo>
                <a:lnTo>
                  <a:pt x="1258" y="2466"/>
                </a:lnTo>
                <a:lnTo>
                  <a:pt x="1245" y="2464"/>
                </a:lnTo>
                <a:lnTo>
                  <a:pt x="1233" y="2462"/>
                </a:lnTo>
                <a:lnTo>
                  <a:pt x="1220" y="2460"/>
                </a:lnTo>
                <a:lnTo>
                  <a:pt x="1208" y="2458"/>
                </a:lnTo>
                <a:lnTo>
                  <a:pt x="1197" y="2455"/>
                </a:lnTo>
                <a:lnTo>
                  <a:pt x="1185" y="2449"/>
                </a:lnTo>
                <a:lnTo>
                  <a:pt x="1178" y="2445"/>
                </a:lnTo>
                <a:lnTo>
                  <a:pt x="1172" y="2439"/>
                </a:lnTo>
                <a:lnTo>
                  <a:pt x="1166" y="2433"/>
                </a:lnTo>
                <a:lnTo>
                  <a:pt x="1161" y="2426"/>
                </a:lnTo>
                <a:lnTo>
                  <a:pt x="1156" y="2421"/>
                </a:lnTo>
                <a:lnTo>
                  <a:pt x="1149" y="2416"/>
                </a:lnTo>
                <a:lnTo>
                  <a:pt x="1142" y="2412"/>
                </a:lnTo>
                <a:lnTo>
                  <a:pt x="1134" y="2409"/>
                </a:lnTo>
                <a:lnTo>
                  <a:pt x="1122" y="2398"/>
                </a:lnTo>
                <a:lnTo>
                  <a:pt x="1108" y="2388"/>
                </a:lnTo>
                <a:lnTo>
                  <a:pt x="1110" y="2377"/>
                </a:lnTo>
                <a:lnTo>
                  <a:pt x="1114" y="2369"/>
                </a:lnTo>
                <a:lnTo>
                  <a:pt x="1115" y="2365"/>
                </a:lnTo>
                <a:lnTo>
                  <a:pt x="1116" y="2359"/>
                </a:lnTo>
                <a:lnTo>
                  <a:pt x="1117" y="2355"/>
                </a:lnTo>
                <a:lnTo>
                  <a:pt x="1117" y="2349"/>
                </a:lnTo>
                <a:lnTo>
                  <a:pt x="1117" y="2345"/>
                </a:lnTo>
                <a:lnTo>
                  <a:pt x="1115" y="2342"/>
                </a:lnTo>
                <a:lnTo>
                  <a:pt x="1114" y="2340"/>
                </a:lnTo>
                <a:lnTo>
                  <a:pt x="1110" y="2338"/>
                </a:lnTo>
                <a:lnTo>
                  <a:pt x="1104" y="2334"/>
                </a:lnTo>
                <a:lnTo>
                  <a:pt x="1097" y="2331"/>
                </a:lnTo>
                <a:lnTo>
                  <a:pt x="1090" y="2326"/>
                </a:lnTo>
                <a:lnTo>
                  <a:pt x="1083" y="2323"/>
                </a:lnTo>
                <a:lnTo>
                  <a:pt x="1081" y="2320"/>
                </a:lnTo>
                <a:lnTo>
                  <a:pt x="1078" y="2318"/>
                </a:lnTo>
                <a:lnTo>
                  <a:pt x="1077" y="2316"/>
                </a:lnTo>
                <a:lnTo>
                  <a:pt x="1076" y="2312"/>
                </a:lnTo>
                <a:lnTo>
                  <a:pt x="1077" y="2308"/>
                </a:lnTo>
                <a:lnTo>
                  <a:pt x="1078" y="2302"/>
                </a:lnTo>
                <a:lnTo>
                  <a:pt x="1082" y="2298"/>
                </a:lnTo>
                <a:lnTo>
                  <a:pt x="1085" y="2294"/>
                </a:lnTo>
                <a:lnTo>
                  <a:pt x="1089" y="2290"/>
                </a:lnTo>
                <a:lnTo>
                  <a:pt x="1091" y="2286"/>
                </a:lnTo>
                <a:lnTo>
                  <a:pt x="1093" y="2283"/>
                </a:lnTo>
                <a:lnTo>
                  <a:pt x="1093" y="2279"/>
                </a:lnTo>
                <a:lnTo>
                  <a:pt x="1093" y="2277"/>
                </a:lnTo>
                <a:lnTo>
                  <a:pt x="1092" y="2275"/>
                </a:lnTo>
                <a:lnTo>
                  <a:pt x="1090" y="2274"/>
                </a:lnTo>
                <a:lnTo>
                  <a:pt x="1087" y="2273"/>
                </a:lnTo>
                <a:lnTo>
                  <a:pt x="1081" y="2271"/>
                </a:lnTo>
                <a:lnTo>
                  <a:pt x="1074" y="2270"/>
                </a:lnTo>
                <a:lnTo>
                  <a:pt x="1066" y="2270"/>
                </a:lnTo>
                <a:lnTo>
                  <a:pt x="1060" y="2269"/>
                </a:lnTo>
                <a:lnTo>
                  <a:pt x="1057" y="2268"/>
                </a:lnTo>
                <a:lnTo>
                  <a:pt x="1054" y="2267"/>
                </a:lnTo>
                <a:lnTo>
                  <a:pt x="1053" y="2266"/>
                </a:lnTo>
                <a:lnTo>
                  <a:pt x="1052" y="2264"/>
                </a:lnTo>
                <a:lnTo>
                  <a:pt x="1050" y="2265"/>
                </a:lnTo>
                <a:lnTo>
                  <a:pt x="1048" y="2266"/>
                </a:lnTo>
                <a:lnTo>
                  <a:pt x="1045" y="2267"/>
                </a:lnTo>
                <a:lnTo>
                  <a:pt x="1044" y="2269"/>
                </a:lnTo>
                <a:lnTo>
                  <a:pt x="1041" y="2276"/>
                </a:lnTo>
                <a:lnTo>
                  <a:pt x="1039" y="2283"/>
                </a:lnTo>
                <a:lnTo>
                  <a:pt x="1034" y="2298"/>
                </a:lnTo>
                <a:lnTo>
                  <a:pt x="1032" y="2308"/>
                </a:lnTo>
                <a:lnTo>
                  <a:pt x="1031" y="2309"/>
                </a:lnTo>
                <a:lnTo>
                  <a:pt x="1030" y="2310"/>
                </a:lnTo>
                <a:lnTo>
                  <a:pt x="1028" y="2310"/>
                </a:lnTo>
                <a:lnTo>
                  <a:pt x="1026" y="2309"/>
                </a:lnTo>
                <a:lnTo>
                  <a:pt x="1024" y="2306"/>
                </a:lnTo>
                <a:lnTo>
                  <a:pt x="1020" y="2300"/>
                </a:lnTo>
                <a:lnTo>
                  <a:pt x="1014" y="2289"/>
                </a:lnTo>
                <a:lnTo>
                  <a:pt x="1010" y="2281"/>
                </a:lnTo>
                <a:lnTo>
                  <a:pt x="1006" y="2275"/>
                </a:lnTo>
                <a:lnTo>
                  <a:pt x="998" y="2266"/>
                </a:lnTo>
                <a:lnTo>
                  <a:pt x="986" y="2254"/>
                </a:lnTo>
                <a:lnTo>
                  <a:pt x="974" y="2243"/>
                </a:lnTo>
                <a:lnTo>
                  <a:pt x="960" y="2232"/>
                </a:lnTo>
                <a:lnTo>
                  <a:pt x="949" y="2223"/>
                </a:lnTo>
                <a:lnTo>
                  <a:pt x="939" y="2216"/>
                </a:lnTo>
                <a:lnTo>
                  <a:pt x="932" y="2213"/>
                </a:lnTo>
                <a:lnTo>
                  <a:pt x="925" y="2215"/>
                </a:lnTo>
                <a:lnTo>
                  <a:pt x="918" y="2217"/>
                </a:lnTo>
                <a:lnTo>
                  <a:pt x="912" y="2219"/>
                </a:lnTo>
                <a:lnTo>
                  <a:pt x="907" y="2223"/>
                </a:lnTo>
                <a:lnTo>
                  <a:pt x="900" y="2225"/>
                </a:lnTo>
                <a:lnTo>
                  <a:pt x="894" y="2227"/>
                </a:lnTo>
                <a:lnTo>
                  <a:pt x="886" y="2228"/>
                </a:lnTo>
                <a:lnTo>
                  <a:pt x="878" y="2228"/>
                </a:lnTo>
                <a:lnTo>
                  <a:pt x="870" y="2227"/>
                </a:lnTo>
                <a:lnTo>
                  <a:pt x="865" y="2227"/>
                </a:lnTo>
                <a:lnTo>
                  <a:pt x="859" y="2228"/>
                </a:lnTo>
                <a:lnTo>
                  <a:pt x="855" y="2231"/>
                </a:lnTo>
                <a:lnTo>
                  <a:pt x="851" y="2233"/>
                </a:lnTo>
                <a:lnTo>
                  <a:pt x="848" y="2236"/>
                </a:lnTo>
                <a:lnTo>
                  <a:pt x="844" y="2241"/>
                </a:lnTo>
                <a:lnTo>
                  <a:pt x="842" y="2244"/>
                </a:lnTo>
                <a:lnTo>
                  <a:pt x="837" y="2254"/>
                </a:lnTo>
                <a:lnTo>
                  <a:pt x="833" y="2264"/>
                </a:lnTo>
                <a:lnTo>
                  <a:pt x="830" y="2268"/>
                </a:lnTo>
                <a:lnTo>
                  <a:pt x="826" y="2271"/>
                </a:lnTo>
                <a:lnTo>
                  <a:pt x="822" y="2276"/>
                </a:lnTo>
                <a:lnTo>
                  <a:pt x="817" y="2278"/>
                </a:lnTo>
                <a:lnTo>
                  <a:pt x="801" y="2294"/>
                </a:lnTo>
                <a:lnTo>
                  <a:pt x="780" y="2318"/>
                </a:lnTo>
                <a:lnTo>
                  <a:pt x="774" y="2323"/>
                </a:lnTo>
                <a:lnTo>
                  <a:pt x="768" y="2326"/>
                </a:lnTo>
                <a:lnTo>
                  <a:pt x="764" y="2328"/>
                </a:lnTo>
                <a:lnTo>
                  <a:pt x="760" y="2330"/>
                </a:lnTo>
                <a:lnTo>
                  <a:pt x="758" y="2330"/>
                </a:lnTo>
                <a:lnTo>
                  <a:pt x="756" y="2328"/>
                </a:lnTo>
                <a:lnTo>
                  <a:pt x="755" y="2326"/>
                </a:lnTo>
                <a:lnTo>
                  <a:pt x="753" y="2324"/>
                </a:lnTo>
                <a:lnTo>
                  <a:pt x="752" y="2318"/>
                </a:lnTo>
                <a:lnTo>
                  <a:pt x="751" y="2309"/>
                </a:lnTo>
                <a:lnTo>
                  <a:pt x="765" y="2302"/>
                </a:lnTo>
                <a:lnTo>
                  <a:pt x="778" y="2295"/>
                </a:lnTo>
                <a:lnTo>
                  <a:pt x="778" y="2291"/>
                </a:lnTo>
                <a:lnTo>
                  <a:pt x="778" y="2287"/>
                </a:lnTo>
                <a:lnTo>
                  <a:pt x="777" y="2285"/>
                </a:lnTo>
                <a:lnTo>
                  <a:pt x="774" y="2282"/>
                </a:lnTo>
                <a:lnTo>
                  <a:pt x="761" y="2276"/>
                </a:lnTo>
                <a:lnTo>
                  <a:pt x="752" y="2271"/>
                </a:lnTo>
                <a:lnTo>
                  <a:pt x="757" y="2266"/>
                </a:lnTo>
                <a:lnTo>
                  <a:pt x="764" y="2259"/>
                </a:lnTo>
                <a:lnTo>
                  <a:pt x="772" y="2252"/>
                </a:lnTo>
                <a:lnTo>
                  <a:pt x="781" y="2246"/>
                </a:lnTo>
                <a:lnTo>
                  <a:pt x="789" y="2241"/>
                </a:lnTo>
                <a:lnTo>
                  <a:pt x="794" y="2237"/>
                </a:lnTo>
                <a:lnTo>
                  <a:pt x="795" y="2235"/>
                </a:lnTo>
                <a:lnTo>
                  <a:pt x="795" y="2234"/>
                </a:lnTo>
                <a:lnTo>
                  <a:pt x="794" y="2234"/>
                </a:lnTo>
                <a:lnTo>
                  <a:pt x="792" y="2234"/>
                </a:lnTo>
                <a:lnTo>
                  <a:pt x="680" y="2245"/>
                </a:lnTo>
                <a:lnTo>
                  <a:pt x="668" y="2248"/>
                </a:lnTo>
                <a:lnTo>
                  <a:pt x="658" y="2252"/>
                </a:lnTo>
                <a:lnTo>
                  <a:pt x="647" y="2258"/>
                </a:lnTo>
                <a:lnTo>
                  <a:pt x="636" y="2264"/>
                </a:lnTo>
                <a:lnTo>
                  <a:pt x="625" y="2269"/>
                </a:lnTo>
                <a:lnTo>
                  <a:pt x="614" y="2275"/>
                </a:lnTo>
                <a:lnTo>
                  <a:pt x="603" y="2279"/>
                </a:lnTo>
                <a:lnTo>
                  <a:pt x="592" y="2282"/>
                </a:lnTo>
                <a:lnTo>
                  <a:pt x="581" y="2283"/>
                </a:lnTo>
                <a:lnTo>
                  <a:pt x="572" y="2283"/>
                </a:lnTo>
                <a:lnTo>
                  <a:pt x="564" y="2283"/>
                </a:lnTo>
                <a:lnTo>
                  <a:pt x="558" y="2282"/>
                </a:lnTo>
                <a:lnTo>
                  <a:pt x="553" y="2279"/>
                </a:lnTo>
                <a:lnTo>
                  <a:pt x="551" y="2278"/>
                </a:lnTo>
                <a:lnTo>
                  <a:pt x="550" y="2276"/>
                </a:lnTo>
                <a:lnTo>
                  <a:pt x="550" y="2273"/>
                </a:lnTo>
                <a:lnTo>
                  <a:pt x="551" y="2270"/>
                </a:lnTo>
                <a:lnTo>
                  <a:pt x="553" y="2267"/>
                </a:lnTo>
                <a:lnTo>
                  <a:pt x="558" y="2264"/>
                </a:lnTo>
                <a:lnTo>
                  <a:pt x="563" y="2261"/>
                </a:lnTo>
                <a:lnTo>
                  <a:pt x="569" y="2258"/>
                </a:lnTo>
                <a:lnTo>
                  <a:pt x="576" y="2256"/>
                </a:lnTo>
                <a:lnTo>
                  <a:pt x="584" y="2253"/>
                </a:lnTo>
                <a:lnTo>
                  <a:pt x="592" y="2251"/>
                </a:lnTo>
                <a:lnTo>
                  <a:pt x="622" y="2244"/>
                </a:lnTo>
                <a:lnTo>
                  <a:pt x="651" y="2235"/>
                </a:lnTo>
                <a:lnTo>
                  <a:pt x="667" y="2231"/>
                </a:lnTo>
                <a:lnTo>
                  <a:pt x="682" y="2228"/>
                </a:lnTo>
                <a:lnTo>
                  <a:pt x="697" y="2226"/>
                </a:lnTo>
                <a:lnTo>
                  <a:pt x="711" y="2225"/>
                </a:lnTo>
                <a:lnTo>
                  <a:pt x="730" y="2227"/>
                </a:lnTo>
                <a:lnTo>
                  <a:pt x="752" y="2228"/>
                </a:lnTo>
                <a:lnTo>
                  <a:pt x="758" y="2228"/>
                </a:lnTo>
                <a:lnTo>
                  <a:pt x="762" y="2228"/>
                </a:lnTo>
                <a:lnTo>
                  <a:pt x="767" y="2227"/>
                </a:lnTo>
                <a:lnTo>
                  <a:pt x="772" y="2225"/>
                </a:lnTo>
                <a:lnTo>
                  <a:pt x="774" y="2223"/>
                </a:lnTo>
                <a:lnTo>
                  <a:pt x="776" y="2220"/>
                </a:lnTo>
                <a:lnTo>
                  <a:pt x="777" y="2216"/>
                </a:lnTo>
                <a:lnTo>
                  <a:pt x="776" y="2210"/>
                </a:lnTo>
                <a:lnTo>
                  <a:pt x="774" y="2202"/>
                </a:lnTo>
                <a:lnTo>
                  <a:pt x="770" y="2194"/>
                </a:lnTo>
                <a:lnTo>
                  <a:pt x="770" y="2191"/>
                </a:lnTo>
                <a:lnTo>
                  <a:pt x="769" y="2186"/>
                </a:lnTo>
                <a:lnTo>
                  <a:pt x="770" y="2182"/>
                </a:lnTo>
                <a:lnTo>
                  <a:pt x="772" y="2177"/>
                </a:lnTo>
                <a:lnTo>
                  <a:pt x="774" y="2174"/>
                </a:lnTo>
                <a:lnTo>
                  <a:pt x="777" y="2170"/>
                </a:lnTo>
                <a:lnTo>
                  <a:pt x="782" y="2168"/>
                </a:lnTo>
                <a:lnTo>
                  <a:pt x="787" y="2167"/>
                </a:lnTo>
                <a:lnTo>
                  <a:pt x="799" y="2163"/>
                </a:lnTo>
                <a:lnTo>
                  <a:pt x="811" y="2161"/>
                </a:lnTo>
                <a:lnTo>
                  <a:pt x="818" y="2159"/>
                </a:lnTo>
                <a:lnTo>
                  <a:pt x="824" y="2155"/>
                </a:lnTo>
                <a:lnTo>
                  <a:pt x="830" y="2152"/>
                </a:lnTo>
                <a:lnTo>
                  <a:pt x="834" y="2149"/>
                </a:lnTo>
                <a:lnTo>
                  <a:pt x="839" y="2143"/>
                </a:lnTo>
                <a:lnTo>
                  <a:pt x="842" y="2136"/>
                </a:lnTo>
                <a:lnTo>
                  <a:pt x="844" y="2128"/>
                </a:lnTo>
                <a:lnTo>
                  <a:pt x="844" y="2118"/>
                </a:lnTo>
                <a:lnTo>
                  <a:pt x="833" y="2118"/>
                </a:lnTo>
                <a:lnTo>
                  <a:pt x="820" y="2120"/>
                </a:lnTo>
                <a:lnTo>
                  <a:pt x="808" y="2122"/>
                </a:lnTo>
                <a:lnTo>
                  <a:pt x="794" y="2126"/>
                </a:lnTo>
                <a:lnTo>
                  <a:pt x="768" y="2133"/>
                </a:lnTo>
                <a:lnTo>
                  <a:pt x="745" y="2139"/>
                </a:lnTo>
                <a:lnTo>
                  <a:pt x="718" y="2144"/>
                </a:lnTo>
                <a:lnTo>
                  <a:pt x="691" y="2147"/>
                </a:lnTo>
                <a:lnTo>
                  <a:pt x="662" y="2150"/>
                </a:lnTo>
                <a:lnTo>
                  <a:pt x="635" y="2151"/>
                </a:lnTo>
                <a:lnTo>
                  <a:pt x="606" y="2150"/>
                </a:lnTo>
                <a:lnTo>
                  <a:pt x="580" y="2147"/>
                </a:lnTo>
                <a:lnTo>
                  <a:pt x="567" y="2147"/>
                </a:lnTo>
                <a:lnTo>
                  <a:pt x="555" y="2150"/>
                </a:lnTo>
                <a:lnTo>
                  <a:pt x="541" y="2153"/>
                </a:lnTo>
                <a:lnTo>
                  <a:pt x="525" y="2159"/>
                </a:lnTo>
                <a:lnTo>
                  <a:pt x="523" y="2159"/>
                </a:lnTo>
                <a:lnTo>
                  <a:pt x="520" y="2159"/>
                </a:lnTo>
                <a:lnTo>
                  <a:pt x="518" y="2158"/>
                </a:lnTo>
                <a:lnTo>
                  <a:pt x="516" y="2157"/>
                </a:lnTo>
                <a:lnTo>
                  <a:pt x="514" y="2151"/>
                </a:lnTo>
                <a:lnTo>
                  <a:pt x="513" y="2144"/>
                </a:lnTo>
                <a:lnTo>
                  <a:pt x="511" y="2136"/>
                </a:lnTo>
                <a:lnTo>
                  <a:pt x="511" y="2128"/>
                </a:lnTo>
                <a:lnTo>
                  <a:pt x="513" y="2121"/>
                </a:lnTo>
                <a:lnTo>
                  <a:pt x="514" y="2117"/>
                </a:lnTo>
                <a:lnTo>
                  <a:pt x="517" y="2104"/>
                </a:lnTo>
                <a:lnTo>
                  <a:pt x="520" y="2090"/>
                </a:lnTo>
                <a:lnTo>
                  <a:pt x="524" y="2085"/>
                </a:lnTo>
                <a:lnTo>
                  <a:pt x="528" y="2080"/>
                </a:lnTo>
                <a:lnTo>
                  <a:pt x="531" y="2080"/>
                </a:lnTo>
                <a:lnTo>
                  <a:pt x="534" y="2079"/>
                </a:lnTo>
                <a:lnTo>
                  <a:pt x="536" y="2080"/>
                </a:lnTo>
                <a:lnTo>
                  <a:pt x="541" y="2083"/>
                </a:lnTo>
                <a:lnTo>
                  <a:pt x="559" y="2092"/>
                </a:lnTo>
                <a:lnTo>
                  <a:pt x="573" y="2097"/>
                </a:lnTo>
                <a:lnTo>
                  <a:pt x="578" y="2098"/>
                </a:lnTo>
                <a:lnTo>
                  <a:pt x="584" y="2100"/>
                </a:lnTo>
                <a:lnTo>
                  <a:pt x="589" y="2100"/>
                </a:lnTo>
                <a:lnTo>
                  <a:pt x="592" y="2098"/>
                </a:lnTo>
                <a:lnTo>
                  <a:pt x="595" y="2096"/>
                </a:lnTo>
                <a:lnTo>
                  <a:pt x="598" y="2093"/>
                </a:lnTo>
                <a:lnTo>
                  <a:pt x="600" y="2089"/>
                </a:lnTo>
                <a:lnTo>
                  <a:pt x="601" y="2084"/>
                </a:lnTo>
                <a:lnTo>
                  <a:pt x="603" y="2070"/>
                </a:lnTo>
                <a:lnTo>
                  <a:pt x="603" y="2052"/>
                </a:lnTo>
                <a:lnTo>
                  <a:pt x="602" y="2048"/>
                </a:lnTo>
                <a:lnTo>
                  <a:pt x="599" y="2044"/>
                </a:lnTo>
                <a:lnTo>
                  <a:pt x="595" y="2040"/>
                </a:lnTo>
                <a:lnTo>
                  <a:pt x="590" y="2037"/>
                </a:lnTo>
                <a:lnTo>
                  <a:pt x="578" y="2030"/>
                </a:lnTo>
                <a:lnTo>
                  <a:pt x="569" y="2024"/>
                </a:lnTo>
                <a:lnTo>
                  <a:pt x="556" y="2011"/>
                </a:lnTo>
                <a:lnTo>
                  <a:pt x="549" y="2003"/>
                </a:lnTo>
                <a:lnTo>
                  <a:pt x="545" y="1999"/>
                </a:lnTo>
                <a:lnTo>
                  <a:pt x="540" y="1998"/>
                </a:lnTo>
                <a:lnTo>
                  <a:pt x="533" y="1999"/>
                </a:lnTo>
                <a:lnTo>
                  <a:pt x="523" y="2002"/>
                </a:lnTo>
                <a:lnTo>
                  <a:pt x="514" y="2003"/>
                </a:lnTo>
                <a:lnTo>
                  <a:pt x="506" y="2002"/>
                </a:lnTo>
                <a:lnTo>
                  <a:pt x="503" y="2001"/>
                </a:lnTo>
                <a:lnTo>
                  <a:pt x="501" y="1999"/>
                </a:lnTo>
                <a:lnTo>
                  <a:pt x="499" y="1997"/>
                </a:lnTo>
                <a:lnTo>
                  <a:pt x="498" y="1995"/>
                </a:lnTo>
                <a:lnTo>
                  <a:pt x="493" y="1981"/>
                </a:lnTo>
                <a:lnTo>
                  <a:pt x="489" y="1963"/>
                </a:lnTo>
                <a:lnTo>
                  <a:pt x="486" y="1947"/>
                </a:lnTo>
                <a:lnTo>
                  <a:pt x="483" y="1930"/>
                </a:lnTo>
                <a:lnTo>
                  <a:pt x="482" y="1921"/>
                </a:lnTo>
                <a:lnTo>
                  <a:pt x="478" y="1913"/>
                </a:lnTo>
                <a:lnTo>
                  <a:pt x="475" y="1906"/>
                </a:lnTo>
                <a:lnTo>
                  <a:pt x="469" y="1900"/>
                </a:lnTo>
                <a:lnTo>
                  <a:pt x="450" y="1888"/>
                </a:lnTo>
                <a:lnTo>
                  <a:pt x="439" y="1880"/>
                </a:lnTo>
                <a:lnTo>
                  <a:pt x="438" y="1878"/>
                </a:lnTo>
                <a:lnTo>
                  <a:pt x="438" y="1876"/>
                </a:lnTo>
                <a:lnTo>
                  <a:pt x="438" y="1875"/>
                </a:lnTo>
                <a:lnTo>
                  <a:pt x="440" y="1874"/>
                </a:lnTo>
                <a:lnTo>
                  <a:pt x="448" y="1871"/>
                </a:lnTo>
                <a:lnTo>
                  <a:pt x="463" y="1868"/>
                </a:lnTo>
                <a:lnTo>
                  <a:pt x="478" y="1865"/>
                </a:lnTo>
                <a:lnTo>
                  <a:pt x="493" y="1861"/>
                </a:lnTo>
                <a:lnTo>
                  <a:pt x="500" y="1859"/>
                </a:lnTo>
                <a:lnTo>
                  <a:pt x="507" y="1858"/>
                </a:lnTo>
                <a:lnTo>
                  <a:pt x="511" y="1855"/>
                </a:lnTo>
                <a:lnTo>
                  <a:pt x="515" y="1851"/>
                </a:lnTo>
                <a:lnTo>
                  <a:pt x="517" y="1847"/>
                </a:lnTo>
                <a:lnTo>
                  <a:pt x="518" y="1841"/>
                </a:lnTo>
                <a:lnTo>
                  <a:pt x="519" y="1835"/>
                </a:lnTo>
                <a:lnTo>
                  <a:pt x="519" y="1830"/>
                </a:lnTo>
                <a:lnTo>
                  <a:pt x="517" y="1804"/>
                </a:lnTo>
                <a:lnTo>
                  <a:pt x="514" y="1781"/>
                </a:lnTo>
                <a:lnTo>
                  <a:pt x="516" y="1766"/>
                </a:lnTo>
                <a:lnTo>
                  <a:pt x="516" y="1752"/>
                </a:lnTo>
                <a:lnTo>
                  <a:pt x="514" y="1749"/>
                </a:lnTo>
                <a:lnTo>
                  <a:pt x="510" y="1747"/>
                </a:lnTo>
                <a:lnTo>
                  <a:pt x="505" y="1746"/>
                </a:lnTo>
                <a:lnTo>
                  <a:pt x="498" y="1743"/>
                </a:lnTo>
                <a:lnTo>
                  <a:pt x="485" y="1742"/>
                </a:lnTo>
                <a:lnTo>
                  <a:pt x="476" y="1741"/>
                </a:lnTo>
                <a:lnTo>
                  <a:pt x="466" y="1739"/>
                </a:lnTo>
                <a:lnTo>
                  <a:pt x="457" y="1734"/>
                </a:lnTo>
                <a:lnTo>
                  <a:pt x="448" y="1728"/>
                </a:lnTo>
                <a:lnTo>
                  <a:pt x="440" y="1724"/>
                </a:lnTo>
                <a:lnTo>
                  <a:pt x="431" y="1720"/>
                </a:lnTo>
                <a:lnTo>
                  <a:pt x="420" y="1718"/>
                </a:lnTo>
                <a:lnTo>
                  <a:pt x="416" y="1718"/>
                </a:lnTo>
                <a:lnTo>
                  <a:pt x="410" y="1719"/>
                </a:lnTo>
                <a:lnTo>
                  <a:pt x="406" y="1720"/>
                </a:lnTo>
                <a:lnTo>
                  <a:pt x="400" y="1723"/>
                </a:lnTo>
                <a:lnTo>
                  <a:pt x="392" y="1731"/>
                </a:lnTo>
                <a:lnTo>
                  <a:pt x="385" y="1734"/>
                </a:lnTo>
                <a:lnTo>
                  <a:pt x="381" y="1727"/>
                </a:lnTo>
                <a:lnTo>
                  <a:pt x="377" y="1722"/>
                </a:lnTo>
                <a:lnTo>
                  <a:pt x="375" y="1715"/>
                </a:lnTo>
                <a:lnTo>
                  <a:pt x="373" y="1708"/>
                </a:lnTo>
                <a:lnTo>
                  <a:pt x="370" y="1695"/>
                </a:lnTo>
                <a:lnTo>
                  <a:pt x="368" y="1684"/>
                </a:lnTo>
                <a:lnTo>
                  <a:pt x="367" y="1679"/>
                </a:lnTo>
                <a:lnTo>
                  <a:pt x="365" y="1674"/>
                </a:lnTo>
                <a:lnTo>
                  <a:pt x="363" y="1669"/>
                </a:lnTo>
                <a:lnTo>
                  <a:pt x="358" y="1666"/>
                </a:lnTo>
                <a:lnTo>
                  <a:pt x="353" y="1662"/>
                </a:lnTo>
                <a:lnTo>
                  <a:pt x="347" y="1659"/>
                </a:lnTo>
                <a:lnTo>
                  <a:pt x="339" y="1657"/>
                </a:lnTo>
                <a:lnTo>
                  <a:pt x="328" y="1656"/>
                </a:lnTo>
                <a:lnTo>
                  <a:pt x="319" y="1654"/>
                </a:lnTo>
                <a:lnTo>
                  <a:pt x="313" y="1654"/>
                </a:lnTo>
                <a:lnTo>
                  <a:pt x="308" y="1654"/>
                </a:lnTo>
                <a:lnTo>
                  <a:pt x="303" y="1656"/>
                </a:lnTo>
                <a:lnTo>
                  <a:pt x="301" y="1658"/>
                </a:lnTo>
                <a:lnTo>
                  <a:pt x="300" y="1660"/>
                </a:lnTo>
                <a:lnTo>
                  <a:pt x="299" y="1662"/>
                </a:lnTo>
                <a:lnTo>
                  <a:pt x="299" y="1666"/>
                </a:lnTo>
                <a:lnTo>
                  <a:pt x="300" y="1672"/>
                </a:lnTo>
                <a:lnTo>
                  <a:pt x="300" y="1678"/>
                </a:lnTo>
                <a:lnTo>
                  <a:pt x="300" y="1682"/>
                </a:lnTo>
                <a:lnTo>
                  <a:pt x="299" y="1684"/>
                </a:lnTo>
                <a:lnTo>
                  <a:pt x="297" y="1687"/>
                </a:lnTo>
                <a:lnTo>
                  <a:pt x="293" y="1690"/>
                </a:lnTo>
                <a:lnTo>
                  <a:pt x="289" y="1689"/>
                </a:lnTo>
                <a:lnTo>
                  <a:pt x="282" y="1684"/>
                </a:lnTo>
                <a:lnTo>
                  <a:pt x="273" y="1677"/>
                </a:lnTo>
                <a:lnTo>
                  <a:pt x="263" y="1668"/>
                </a:lnTo>
                <a:lnTo>
                  <a:pt x="252" y="1659"/>
                </a:lnTo>
                <a:lnTo>
                  <a:pt x="242" y="1650"/>
                </a:lnTo>
                <a:lnTo>
                  <a:pt x="232" y="1644"/>
                </a:lnTo>
                <a:lnTo>
                  <a:pt x="225" y="1640"/>
                </a:lnTo>
                <a:lnTo>
                  <a:pt x="209" y="1634"/>
                </a:lnTo>
                <a:lnTo>
                  <a:pt x="195" y="1629"/>
                </a:lnTo>
                <a:lnTo>
                  <a:pt x="193" y="1628"/>
                </a:lnTo>
                <a:lnTo>
                  <a:pt x="192" y="1627"/>
                </a:lnTo>
                <a:lnTo>
                  <a:pt x="191" y="1625"/>
                </a:lnTo>
                <a:lnTo>
                  <a:pt x="190" y="1623"/>
                </a:lnTo>
                <a:lnTo>
                  <a:pt x="191" y="1616"/>
                </a:lnTo>
                <a:lnTo>
                  <a:pt x="194" y="1608"/>
                </a:lnTo>
                <a:lnTo>
                  <a:pt x="195" y="1598"/>
                </a:lnTo>
                <a:lnTo>
                  <a:pt x="197" y="1591"/>
                </a:lnTo>
                <a:lnTo>
                  <a:pt x="199" y="1595"/>
                </a:lnTo>
                <a:lnTo>
                  <a:pt x="202" y="1600"/>
                </a:lnTo>
                <a:lnTo>
                  <a:pt x="206" y="1602"/>
                </a:lnTo>
                <a:lnTo>
                  <a:pt x="210" y="1604"/>
                </a:lnTo>
                <a:lnTo>
                  <a:pt x="216" y="1605"/>
                </a:lnTo>
                <a:lnTo>
                  <a:pt x="222" y="1605"/>
                </a:lnTo>
                <a:lnTo>
                  <a:pt x="228" y="1604"/>
                </a:lnTo>
                <a:lnTo>
                  <a:pt x="234" y="1603"/>
                </a:lnTo>
                <a:lnTo>
                  <a:pt x="241" y="1601"/>
                </a:lnTo>
                <a:lnTo>
                  <a:pt x="247" y="1598"/>
                </a:lnTo>
                <a:lnTo>
                  <a:pt x="252" y="1594"/>
                </a:lnTo>
                <a:lnTo>
                  <a:pt x="257" y="1591"/>
                </a:lnTo>
                <a:lnTo>
                  <a:pt x="261" y="1586"/>
                </a:lnTo>
                <a:lnTo>
                  <a:pt x="264" y="1580"/>
                </a:lnTo>
                <a:lnTo>
                  <a:pt x="266" y="1575"/>
                </a:lnTo>
                <a:lnTo>
                  <a:pt x="267" y="1569"/>
                </a:lnTo>
                <a:lnTo>
                  <a:pt x="257" y="1551"/>
                </a:lnTo>
                <a:lnTo>
                  <a:pt x="235" y="1519"/>
                </a:lnTo>
                <a:lnTo>
                  <a:pt x="226" y="1502"/>
                </a:lnTo>
                <a:lnTo>
                  <a:pt x="219" y="1487"/>
                </a:lnTo>
                <a:lnTo>
                  <a:pt x="217" y="1480"/>
                </a:lnTo>
                <a:lnTo>
                  <a:pt x="217" y="1476"/>
                </a:lnTo>
                <a:lnTo>
                  <a:pt x="217" y="1473"/>
                </a:lnTo>
                <a:lnTo>
                  <a:pt x="218" y="1471"/>
                </a:lnTo>
                <a:lnTo>
                  <a:pt x="219" y="1470"/>
                </a:lnTo>
                <a:lnTo>
                  <a:pt x="222" y="1469"/>
                </a:lnTo>
                <a:lnTo>
                  <a:pt x="230" y="1467"/>
                </a:lnTo>
                <a:lnTo>
                  <a:pt x="236" y="1465"/>
                </a:lnTo>
                <a:lnTo>
                  <a:pt x="242" y="1465"/>
                </a:lnTo>
                <a:lnTo>
                  <a:pt x="248" y="1467"/>
                </a:lnTo>
                <a:lnTo>
                  <a:pt x="253" y="1468"/>
                </a:lnTo>
                <a:lnTo>
                  <a:pt x="259" y="1471"/>
                </a:lnTo>
                <a:lnTo>
                  <a:pt x="264" y="1475"/>
                </a:lnTo>
                <a:lnTo>
                  <a:pt x="267" y="1479"/>
                </a:lnTo>
                <a:lnTo>
                  <a:pt x="275" y="1489"/>
                </a:lnTo>
                <a:lnTo>
                  <a:pt x="281" y="1502"/>
                </a:lnTo>
                <a:lnTo>
                  <a:pt x="286" y="1514"/>
                </a:lnTo>
                <a:lnTo>
                  <a:pt x="291" y="1528"/>
                </a:lnTo>
                <a:lnTo>
                  <a:pt x="295" y="1542"/>
                </a:lnTo>
                <a:lnTo>
                  <a:pt x="300" y="1554"/>
                </a:lnTo>
                <a:lnTo>
                  <a:pt x="305" y="1566"/>
                </a:lnTo>
                <a:lnTo>
                  <a:pt x="309" y="1575"/>
                </a:lnTo>
                <a:lnTo>
                  <a:pt x="311" y="1578"/>
                </a:lnTo>
                <a:lnTo>
                  <a:pt x="314" y="1580"/>
                </a:lnTo>
                <a:lnTo>
                  <a:pt x="317" y="1583"/>
                </a:lnTo>
                <a:lnTo>
                  <a:pt x="319" y="1584"/>
                </a:lnTo>
                <a:lnTo>
                  <a:pt x="323" y="1583"/>
                </a:lnTo>
                <a:lnTo>
                  <a:pt x="326" y="1582"/>
                </a:lnTo>
                <a:lnTo>
                  <a:pt x="331" y="1579"/>
                </a:lnTo>
                <a:lnTo>
                  <a:pt x="334" y="1576"/>
                </a:lnTo>
                <a:lnTo>
                  <a:pt x="338" y="1574"/>
                </a:lnTo>
                <a:lnTo>
                  <a:pt x="341" y="1571"/>
                </a:lnTo>
                <a:lnTo>
                  <a:pt x="344" y="1571"/>
                </a:lnTo>
                <a:lnTo>
                  <a:pt x="348" y="1570"/>
                </a:lnTo>
                <a:lnTo>
                  <a:pt x="356" y="1571"/>
                </a:lnTo>
                <a:lnTo>
                  <a:pt x="364" y="1574"/>
                </a:lnTo>
                <a:lnTo>
                  <a:pt x="381" y="1579"/>
                </a:lnTo>
                <a:lnTo>
                  <a:pt x="395" y="1583"/>
                </a:lnTo>
                <a:lnTo>
                  <a:pt x="401" y="1582"/>
                </a:lnTo>
                <a:lnTo>
                  <a:pt x="409" y="1579"/>
                </a:lnTo>
                <a:lnTo>
                  <a:pt x="419" y="1575"/>
                </a:lnTo>
                <a:lnTo>
                  <a:pt x="430" y="1571"/>
                </a:lnTo>
                <a:lnTo>
                  <a:pt x="440" y="1566"/>
                </a:lnTo>
                <a:lnTo>
                  <a:pt x="449" y="1561"/>
                </a:lnTo>
                <a:lnTo>
                  <a:pt x="455" y="1557"/>
                </a:lnTo>
                <a:lnTo>
                  <a:pt x="458" y="1553"/>
                </a:lnTo>
                <a:lnTo>
                  <a:pt x="436" y="1552"/>
                </a:lnTo>
                <a:lnTo>
                  <a:pt x="413" y="1551"/>
                </a:lnTo>
                <a:lnTo>
                  <a:pt x="408" y="1551"/>
                </a:lnTo>
                <a:lnTo>
                  <a:pt x="402" y="1550"/>
                </a:lnTo>
                <a:lnTo>
                  <a:pt x="398" y="1547"/>
                </a:lnTo>
                <a:lnTo>
                  <a:pt x="394" y="1545"/>
                </a:lnTo>
                <a:lnTo>
                  <a:pt x="391" y="1542"/>
                </a:lnTo>
                <a:lnTo>
                  <a:pt x="388" y="1537"/>
                </a:lnTo>
                <a:lnTo>
                  <a:pt x="386" y="1531"/>
                </a:lnTo>
                <a:lnTo>
                  <a:pt x="385" y="1524"/>
                </a:lnTo>
                <a:lnTo>
                  <a:pt x="384" y="1518"/>
                </a:lnTo>
                <a:lnTo>
                  <a:pt x="383" y="1513"/>
                </a:lnTo>
                <a:lnTo>
                  <a:pt x="381" y="1508"/>
                </a:lnTo>
                <a:lnTo>
                  <a:pt x="378" y="1503"/>
                </a:lnTo>
                <a:lnTo>
                  <a:pt x="372" y="1494"/>
                </a:lnTo>
                <a:lnTo>
                  <a:pt x="364" y="1485"/>
                </a:lnTo>
                <a:lnTo>
                  <a:pt x="356" y="1477"/>
                </a:lnTo>
                <a:lnTo>
                  <a:pt x="349" y="1468"/>
                </a:lnTo>
                <a:lnTo>
                  <a:pt x="347" y="1464"/>
                </a:lnTo>
                <a:lnTo>
                  <a:pt x="344" y="1460"/>
                </a:lnTo>
                <a:lnTo>
                  <a:pt x="342" y="1455"/>
                </a:lnTo>
                <a:lnTo>
                  <a:pt x="342" y="1450"/>
                </a:lnTo>
                <a:lnTo>
                  <a:pt x="342" y="1442"/>
                </a:lnTo>
                <a:lnTo>
                  <a:pt x="344" y="1435"/>
                </a:lnTo>
                <a:lnTo>
                  <a:pt x="348" y="1432"/>
                </a:lnTo>
                <a:lnTo>
                  <a:pt x="352" y="1430"/>
                </a:lnTo>
                <a:lnTo>
                  <a:pt x="364" y="1431"/>
                </a:lnTo>
                <a:lnTo>
                  <a:pt x="377" y="1431"/>
                </a:lnTo>
                <a:lnTo>
                  <a:pt x="383" y="1431"/>
                </a:lnTo>
                <a:lnTo>
                  <a:pt x="389" y="1430"/>
                </a:lnTo>
                <a:lnTo>
                  <a:pt x="393" y="1428"/>
                </a:lnTo>
                <a:lnTo>
                  <a:pt x="398" y="1426"/>
                </a:lnTo>
                <a:lnTo>
                  <a:pt x="405" y="1420"/>
                </a:lnTo>
                <a:lnTo>
                  <a:pt x="410" y="1413"/>
                </a:lnTo>
                <a:lnTo>
                  <a:pt x="419" y="1397"/>
                </a:lnTo>
                <a:lnTo>
                  <a:pt x="430" y="1380"/>
                </a:lnTo>
                <a:lnTo>
                  <a:pt x="433" y="1377"/>
                </a:lnTo>
                <a:lnTo>
                  <a:pt x="438" y="1371"/>
                </a:lnTo>
                <a:lnTo>
                  <a:pt x="440" y="1368"/>
                </a:lnTo>
                <a:lnTo>
                  <a:pt x="441" y="1364"/>
                </a:lnTo>
                <a:lnTo>
                  <a:pt x="441" y="1362"/>
                </a:lnTo>
                <a:lnTo>
                  <a:pt x="441" y="1361"/>
                </a:lnTo>
                <a:lnTo>
                  <a:pt x="435" y="1358"/>
                </a:lnTo>
                <a:lnTo>
                  <a:pt x="430" y="1357"/>
                </a:lnTo>
                <a:lnTo>
                  <a:pt x="423" y="1356"/>
                </a:lnTo>
                <a:lnTo>
                  <a:pt x="416" y="1356"/>
                </a:lnTo>
                <a:lnTo>
                  <a:pt x="403" y="1357"/>
                </a:lnTo>
                <a:lnTo>
                  <a:pt x="390" y="1358"/>
                </a:lnTo>
                <a:lnTo>
                  <a:pt x="378" y="1358"/>
                </a:lnTo>
                <a:lnTo>
                  <a:pt x="369" y="1357"/>
                </a:lnTo>
                <a:lnTo>
                  <a:pt x="365" y="1356"/>
                </a:lnTo>
                <a:lnTo>
                  <a:pt x="363" y="1354"/>
                </a:lnTo>
                <a:lnTo>
                  <a:pt x="360" y="1349"/>
                </a:lnTo>
                <a:lnTo>
                  <a:pt x="359" y="1345"/>
                </a:lnTo>
                <a:lnTo>
                  <a:pt x="359" y="1336"/>
                </a:lnTo>
                <a:lnTo>
                  <a:pt x="358" y="1327"/>
                </a:lnTo>
                <a:lnTo>
                  <a:pt x="357" y="1317"/>
                </a:lnTo>
                <a:lnTo>
                  <a:pt x="357" y="1308"/>
                </a:lnTo>
                <a:lnTo>
                  <a:pt x="368" y="1299"/>
                </a:lnTo>
                <a:lnTo>
                  <a:pt x="383" y="1289"/>
                </a:lnTo>
                <a:lnTo>
                  <a:pt x="383" y="1288"/>
                </a:lnTo>
                <a:lnTo>
                  <a:pt x="383" y="1286"/>
                </a:lnTo>
                <a:lnTo>
                  <a:pt x="382" y="1282"/>
                </a:lnTo>
                <a:lnTo>
                  <a:pt x="380" y="1280"/>
                </a:lnTo>
                <a:lnTo>
                  <a:pt x="373" y="1274"/>
                </a:lnTo>
                <a:lnTo>
                  <a:pt x="364" y="1267"/>
                </a:lnTo>
                <a:lnTo>
                  <a:pt x="355" y="1261"/>
                </a:lnTo>
                <a:lnTo>
                  <a:pt x="347" y="1255"/>
                </a:lnTo>
                <a:lnTo>
                  <a:pt x="340" y="1249"/>
                </a:lnTo>
                <a:lnTo>
                  <a:pt x="336" y="1245"/>
                </a:lnTo>
                <a:lnTo>
                  <a:pt x="334" y="1234"/>
                </a:lnTo>
                <a:lnTo>
                  <a:pt x="334" y="1225"/>
                </a:lnTo>
                <a:lnTo>
                  <a:pt x="333" y="1222"/>
                </a:lnTo>
                <a:lnTo>
                  <a:pt x="331" y="1218"/>
                </a:lnTo>
                <a:lnTo>
                  <a:pt x="327" y="1215"/>
                </a:lnTo>
                <a:lnTo>
                  <a:pt x="320" y="1214"/>
                </a:lnTo>
                <a:lnTo>
                  <a:pt x="317" y="1213"/>
                </a:lnTo>
                <a:lnTo>
                  <a:pt x="315" y="1210"/>
                </a:lnTo>
                <a:lnTo>
                  <a:pt x="311" y="1209"/>
                </a:lnTo>
                <a:lnTo>
                  <a:pt x="310" y="1206"/>
                </a:lnTo>
                <a:lnTo>
                  <a:pt x="308" y="1200"/>
                </a:lnTo>
                <a:lnTo>
                  <a:pt x="306" y="1193"/>
                </a:lnTo>
                <a:lnTo>
                  <a:pt x="306" y="1177"/>
                </a:lnTo>
                <a:lnTo>
                  <a:pt x="307" y="1161"/>
                </a:lnTo>
                <a:lnTo>
                  <a:pt x="311" y="1163"/>
                </a:lnTo>
                <a:lnTo>
                  <a:pt x="316" y="1164"/>
                </a:lnTo>
                <a:lnTo>
                  <a:pt x="320" y="1166"/>
                </a:lnTo>
                <a:lnTo>
                  <a:pt x="325" y="1168"/>
                </a:lnTo>
                <a:lnTo>
                  <a:pt x="332" y="1173"/>
                </a:lnTo>
                <a:lnTo>
                  <a:pt x="340" y="1177"/>
                </a:lnTo>
                <a:lnTo>
                  <a:pt x="343" y="1179"/>
                </a:lnTo>
                <a:lnTo>
                  <a:pt x="347" y="1180"/>
                </a:lnTo>
                <a:lnTo>
                  <a:pt x="349" y="1179"/>
                </a:lnTo>
                <a:lnTo>
                  <a:pt x="352" y="1176"/>
                </a:lnTo>
                <a:lnTo>
                  <a:pt x="356" y="1173"/>
                </a:lnTo>
                <a:lnTo>
                  <a:pt x="360" y="1168"/>
                </a:lnTo>
                <a:lnTo>
                  <a:pt x="364" y="1161"/>
                </a:lnTo>
                <a:lnTo>
                  <a:pt x="367" y="1152"/>
                </a:lnTo>
                <a:lnTo>
                  <a:pt x="373" y="1142"/>
                </a:lnTo>
                <a:lnTo>
                  <a:pt x="380" y="1134"/>
                </a:lnTo>
                <a:lnTo>
                  <a:pt x="386" y="1127"/>
                </a:lnTo>
                <a:lnTo>
                  <a:pt x="394" y="1121"/>
                </a:lnTo>
                <a:lnTo>
                  <a:pt x="400" y="1114"/>
                </a:lnTo>
                <a:lnTo>
                  <a:pt x="405" y="1106"/>
                </a:lnTo>
                <a:lnTo>
                  <a:pt x="406" y="1101"/>
                </a:lnTo>
                <a:lnTo>
                  <a:pt x="407" y="1097"/>
                </a:lnTo>
                <a:lnTo>
                  <a:pt x="407" y="1091"/>
                </a:lnTo>
                <a:lnTo>
                  <a:pt x="406" y="1085"/>
                </a:lnTo>
                <a:lnTo>
                  <a:pt x="309" y="1087"/>
                </a:lnTo>
                <a:lnTo>
                  <a:pt x="293" y="1090"/>
                </a:lnTo>
                <a:lnTo>
                  <a:pt x="276" y="1093"/>
                </a:lnTo>
                <a:lnTo>
                  <a:pt x="259" y="1098"/>
                </a:lnTo>
                <a:lnTo>
                  <a:pt x="242" y="1102"/>
                </a:lnTo>
                <a:lnTo>
                  <a:pt x="208" y="1115"/>
                </a:lnTo>
                <a:lnTo>
                  <a:pt x="175" y="1125"/>
                </a:lnTo>
                <a:lnTo>
                  <a:pt x="163" y="1128"/>
                </a:lnTo>
                <a:lnTo>
                  <a:pt x="144" y="1133"/>
                </a:lnTo>
                <a:lnTo>
                  <a:pt x="135" y="1134"/>
                </a:lnTo>
                <a:lnTo>
                  <a:pt x="128" y="1133"/>
                </a:lnTo>
                <a:lnTo>
                  <a:pt x="126" y="1132"/>
                </a:lnTo>
                <a:lnTo>
                  <a:pt x="124" y="1131"/>
                </a:lnTo>
                <a:lnTo>
                  <a:pt x="123" y="1128"/>
                </a:lnTo>
                <a:lnTo>
                  <a:pt x="124" y="1125"/>
                </a:lnTo>
                <a:lnTo>
                  <a:pt x="141" y="1057"/>
                </a:lnTo>
                <a:lnTo>
                  <a:pt x="149" y="1026"/>
                </a:lnTo>
                <a:lnTo>
                  <a:pt x="156" y="995"/>
                </a:lnTo>
                <a:lnTo>
                  <a:pt x="157" y="979"/>
                </a:lnTo>
                <a:lnTo>
                  <a:pt x="158" y="965"/>
                </a:lnTo>
                <a:lnTo>
                  <a:pt x="157" y="949"/>
                </a:lnTo>
                <a:lnTo>
                  <a:pt x="153" y="933"/>
                </a:lnTo>
                <a:lnTo>
                  <a:pt x="151" y="924"/>
                </a:lnTo>
                <a:lnTo>
                  <a:pt x="150" y="917"/>
                </a:lnTo>
                <a:lnTo>
                  <a:pt x="149" y="912"/>
                </a:lnTo>
                <a:lnTo>
                  <a:pt x="150" y="910"/>
                </a:lnTo>
                <a:lnTo>
                  <a:pt x="152" y="908"/>
                </a:lnTo>
                <a:lnTo>
                  <a:pt x="157" y="906"/>
                </a:lnTo>
                <a:lnTo>
                  <a:pt x="163" y="906"/>
                </a:lnTo>
                <a:lnTo>
                  <a:pt x="170" y="905"/>
                </a:lnTo>
                <a:lnTo>
                  <a:pt x="178" y="904"/>
                </a:lnTo>
                <a:lnTo>
                  <a:pt x="185" y="902"/>
                </a:lnTo>
                <a:lnTo>
                  <a:pt x="192" y="899"/>
                </a:lnTo>
                <a:lnTo>
                  <a:pt x="199" y="894"/>
                </a:lnTo>
                <a:lnTo>
                  <a:pt x="208" y="888"/>
                </a:lnTo>
                <a:lnTo>
                  <a:pt x="217" y="879"/>
                </a:lnTo>
                <a:lnTo>
                  <a:pt x="226" y="869"/>
                </a:lnTo>
                <a:lnTo>
                  <a:pt x="236" y="856"/>
                </a:lnTo>
                <a:lnTo>
                  <a:pt x="257" y="828"/>
                </a:lnTo>
                <a:lnTo>
                  <a:pt x="278" y="799"/>
                </a:lnTo>
                <a:lnTo>
                  <a:pt x="290" y="785"/>
                </a:lnTo>
                <a:lnTo>
                  <a:pt x="301" y="772"/>
                </a:lnTo>
                <a:lnTo>
                  <a:pt x="313" y="760"/>
                </a:lnTo>
                <a:lnTo>
                  <a:pt x="324" y="751"/>
                </a:lnTo>
                <a:lnTo>
                  <a:pt x="331" y="746"/>
                </a:lnTo>
                <a:lnTo>
                  <a:pt x="336" y="741"/>
                </a:lnTo>
                <a:lnTo>
                  <a:pt x="343" y="739"/>
                </a:lnTo>
                <a:lnTo>
                  <a:pt x="349" y="737"/>
                </a:lnTo>
                <a:lnTo>
                  <a:pt x="356" y="735"/>
                </a:lnTo>
                <a:lnTo>
                  <a:pt x="361" y="733"/>
                </a:lnTo>
                <a:lnTo>
                  <a:pt x="368" y="733"/>
                </a:lnTo>
                <a:lnTo>
                  <a:pt x="375" y="735"/>
                </a:lnTo>
                <a:lnTo>
                  <a:pt x="385" y="736"/>
                </a:lnTo>
                <a:lnTo>
                  <a:pt x="395" y="737"/>
                </a:lnTo>
                <a:lnTo>
                  <a:pt x="405" y="737"/>
                </a:lnTo>
                <a:lnTo>
                  <a:pt x="415" y="736"/>
                </a:lnTo>
                <a:lnTo>
                  <a:pt x="433" y="732"/>
                </a:lnTo>
                <a:lnTo>
                  <a:pt x="451" y="727"/>
                </a:lnTo>
                <a:lnTo>
                  <a:pt x="468" y="721"/>
                </a:lnTo>
                <a:lnTo>
                  <a:pt x="486" y="716"/>
                </a:lnTo>
                <a:lnTo>
                  <a:pt x="503" y="713"/>
                </a:lnTo>
                <a:lnTo>
                  <a:pt x="520" y="712"/>
                </a:lnTo>
                <a:lnTo>
                  <a:pt x="524" y="723"/>
                </a:lnTo>
                <a:lnTo>
                  <a:pt x="530" y="735"/>
                </a:lnTo>
                <a:lnTo>
                  <a:pt x="535" y="744"/>
                </a:lnTo>
                <a:lnTo>
                  <a:pt x="542" y="751"/>
                </a:lnTo>
                <a:lnTo>
                  <a:pt x="550" y="756"/>
                </a:lnTo>
                <a:lnTo>
                  <a:pt x="559" y="762"/>
                </a:lnTo>
                <a:lnTo>
                  <a:pt x="568" y="765"/>
                </a:lnTo>
                <a:lnTo>
                  <a:pt x="578" y="768"/>
                </a:lnTo>
                <a:lnTo>
                  <a:pt x="589" y="770"/>
                </a:lnTo>
                <a:lnTo>
                  <a:pt x="600" y="771"/>
                </a:lnTo>
                <a:lnTo>
                  <a:pt x="611" y="771"/>
                </a:lnTo>
                <a:lnTo>
                  <a:pt x="622" y="771"/>
                </a:lnTo>
                <a:lnTo>
                  <a:pt x="644" y="771"/>
                </a:lnTo>
                <a:lnTo>
                  <a:pt x="666" y="771"/>
                </a:lnTo>
                <a:lnTo>
                  <a:pt x="675" y="770"/>
                </a:lnTo>
                <a:lnTo>
                  <a:pt x="682" y="770"/>
                </a:lnTo>
                <a:lnTo>
                  <a:pt x="687" y="769"/>
                </a:lnTo>
                <a:lnTo>
                  <a:pt x="692" y="766"/>
                </a:lnTo>
                <a:lnTo>
                  <a:pt x="695" y="764"/>
                </a:lnTo>
                <a:lnTo>
                  <a:pt x="698" y="762"/>
                </a:lnTo>
                <a:lnTo>
                  <a:pt x="699" y="758"/>
                </a:lnTo>
                <a:lnTo>
                  <a:pt x="699" y="756"/>
                </a:lnTo>
                <a:lnTo>
                  <a:pt x="697" y="748"/>
                </a:lnTo>
                <a:lnTo>
                  <a:pt x="692" y="741"/>
                </a:lnTo>
                <a:lnTo>
                  <a:pt x="686" y="732"/>
                </a:lnTo>
                <a:lnTo>
                  <a:pt x="681" y="724"/>
                </a:lnTo>
                <a:lnTo>
                  <a:pt x="674" y="716"/>
                </a:lnTo>
                <a:lnTo>
                  <a:pt x="668" y="710"/>
                </a:lnTo>
                <a:lnTo>
                  <a:pt x="665" y="703"/>
                </a:lnTo>
                <a:lnTo>
                  <a:pt x="665" y="698"/>
                </a:lnTo>
                <a:lnTo>
                  <a:pt x="665" y="696"/>
                </a:lnTo>
                <a:lnTo>
                  <a:pt x="667" y="695"/>
                </a:lnTo>
                <a:lnTo>
                  <a:pt x="669" y="694"/>
                </a:lnTo>
                <a:lnTo>
                  <a:pt x="674" y="694"/>
                </a:lnTo>
                <a:lnTo>
                  <a:pt x="685" y="694"/>
                </a:lnTo>
                <a:lnTo>
                  <a:pt x="703" y="697"/>
                </a:lnTo>
                <a:lnTo>
                  <a:pt x="715" y="698"/>
                </a:lnTo>
                <a:lnTo>
                  <a:pt x="726" y="698"/>
                </a:lnTo>
                <a:lnTo>
                  <a:pt x="737" y="698"/>
                </a:lnTo>
                <a:lnTo>
                  <a:pt x="749" y="697"/>
                </a:lnTo>
                <a:lnTo>
                  <a:pt x="748" y="704"/>
                </a:lnTo>
                <a:lnTo>
                  <a:pt x="745" y="710"/>
                </a:lnTo>
                <a:lnTo>
                  <a:pt x="741" y="716"/>
                </a:lnTo>
                <a:lnTo>
                  <a:pt x="736" y="723"/>
                </a:lnTo>
                <a:lnTo>
                  <a:pt x="732" y="730"/>
                </a:lnTo>
                <a:lnTo>
                  <a:pt x="727" y="736"/>
                </a:lnTo>
                <a:lnTo>
                  <a:pt x="724" y="740"/>
                </a:lnTo>
                <a:lnTo>
                  <a:pt x="723" y="745"/>
                </a:lnTo>
                <a:lnTo>
                  <a:pt x="741" y="744"/>
                </a:lnTo>
                <a:lnTo>
                  <a:pt x="758" y="741"/>
                </a:lnTo>
                <a:lnTo>
                  <a:pt x="775" y="739"/>
                </a:lnTo>
                <a:lnTo>
                  <a:pt x="793" y="737"/>
                </a:lnTo>
                <a:lnTo>
                  <a:pt x="810" y="733"/>
                </a:lnTo>
                <a:lnTo>
                  <a:pt x="827" y="731"/>
                </a:lnTo>
                <a:lnTo>
                  <a:pt x="845" y="730"/>
                </a:lnTo>
                <a:lnTo>
                  <a:pt x="862" y="729"/>
                </a:lnTo>
                <a:lnTo>
                  <a:pt x="882" y="730"/>
                </a:lnTo>
                <a:lnTo>
                  <a:pt x="900" y="732"/>
                </a:lnTo>
                <a:lnTo>
                  <a:pt x="919" y="736"/>
                </a:lnTo>
                <a:lnTo>
                  <a:pt x="939" y="739"/>
                </a:lnTo>
                <a:lnTo>
                  <a:pt x="958" y="740"/>
                </a:lnTo>
                <a:lnTo>
                  <a:pt x="977" y="741"/>
                </a:lnTo>
                <a:lnTo>
                  <a:pt x="986" y="740"/>
                </a:lnTo>
                <a:lnTo>
                  <a:pt x="995" y="738"/>
                </a:lnTo>
                <a:lnTo>
                  <a:pt x="1005" y="736"/>
                </a:lnTo>
                <a:lnTo>
                  <a:pt x="1012" y="732"/>
                </a:lnTo>
                <a:lnTo>
                  <a:pt x="1033" y="732"/>
                </a:lnTo>
                <a:lnTo>
                  <a:pt x="1056" y="731"/>
                </a:lnTo>
                <a:lnTo>
                  <a:pt x="1079" y="730"/>
                </a:lnTo>
                <a:lnTo>
                  <a:pt x="1101" y="728"/>
                </a:lnTo>
                <a:lnTo>
                  <a:pt x="1110" y="725"/>
                </a:lnTo>
                <a:lnTo>
                  <a:pt x="1117" y="724"/>
                </a:lnTo>
                <a:lnTo>
                  <a:pt x="1123" y="722"/>
                </a:lnTo>
                <a:lnTo>
                  <a:pt x="1126" y="720"/>
                </a:lnTo>
                <a:lnTo>
                  <a:pt x="1126" y="719"/>
                </a:lnTo>
                <a:lnTo>
                  <a:pt x="1126" y="717"/>
                </a:lnTo>
                <a:lnTo>
                  <a:pt x="1125" y="716"/>
                </a:lnTo>
                <a:lnTo>
                  <a:pt x="1124" y="715"/>
                </a:lnTo>
                <a:lnTo>
                  <a:pt x="1118" y="713"/>
                </a:lnTo>
                <a:lnTo>
                  <a:pt x="1108" y="710"/>
                </a:lnTo>
                <a:lnTo>
                  <a:pt x="1008" y="683"/>
                </a:lnTo>
                <a:lnTo>
                  <a:pt x="1008" y="680"/>
                </a:lnTo>
                <a:lnTo>
                  <a:pt x="1010" y="677"/>
                </a:lnTo>
                <a:lnTo>
                  <a:pt x="1012" y="673"/>
                </a:lnTo>
                <a:lnTo>
                  <a:pt x="1017" y="670"/>
                </a:lnTo>
                <a:lnTo>
                  <a:pt x="1028" y="662"/>
                </a:lnTo>
                <a:lnTo>
                  <a:pt x="1042" y="655"/>
                </a:lnTo>
                <a:lnTo>
                  <a:pt x="1059" y="648"/>
                </a:lnTo>
                <a:lnTo>
                  <a:pt x="1078" y="640"/>
                </a:lnTo>
                <a:lnTo>
                  <a:pt x="1100" y="633"/>
                </a:lnTo>
                <a:lnTo>
                  <a:pt x="1122" y="628"/>
                </a:lnTo>
                <a:lnTo>
                  <a:pt x="1165" y="616"/>
                </a:lnTo>
                <a:lnTo>
                  <a:pt x="1204" y="607"/>
                </a:lnTo>
                <a:lnTo>
                  <a:pt x="1236" y="601"/>
                </a:lnTo>
                <a:lnTo>
                  <a:pt x="1256" y="599"/>
                </a:lnTo>
                <a:lnTo>
                  <a:pt x="1275" y="599"/>
                </a:lnTo>
                <a:lnTo>
                  <a:pt x="1287" y="598"/>
                </a:lnTo>
                <a:lnTo>
                  <a:pt x="1291" y="596"/>
                </a:lnTo>
                <a:lnTo>
                  <a:pt x="1292" y="595"/>
                </a:lnTo>
                <a:lnTo>
                  <a:pt x="1292" y="592"/>
                </a:lnTo>
                <a:lnTo>
                  <a:pt x="1291" y="591"/>
                </a:lnTo>
                <a:lnTo>
                  <a:pt x="1285" y="587"/>
                </a:lnTo>
                <a:lnTo>
                  <a:pt x="1277" y="582"/>
                </a:lnTo>
                <a:lnTo>
                  <a:pt x="1266" y="577"/>
                </a:lnTo>
                <a:lnTo>
                  <a:pt x="1254" y="573"/>
                </a:lnTo>
                <a:lnTo>
                  <a:pt x="1245" y="571"/>
                </a:lnTo>
                <a:lnTo>
                  <a:pt x="1237" y="569"/>
                </a:lnTo>
                <a:lnTo>
                  <a:pt x="1229" y="569"/>
                </a:lnTo>
                <a:lnTo>
                  <a:pt x="1223" y="569"/>
                </a:lnTo>
                <a:lnTo>
                  <a:pt x="1210" y="571"/>
                </a:lnTo>
                <a:lnTo>
                  <a:pt x="1198" y="571"/>
                </a:lnTo>
                <a:lnTo>
                  <a:pt x="1193" y="571"/>
                </a:lnTo>
                <a:lnTo>
                  <a:pt x="1187" y="571"/>
                </a:lnTo>
                <a:lnTo>
                  <a:pt x="1183" y="568"/>
                </a:lnTo>
                <a:lnTo>
                  <a:pt x="1177" y="566"/>
                </a:lnTo>
                <a:lnTo>
                  <a:pt x="1173" y="562"/>
                </a:lnTo>
                <a:lnTo>
                  <a:pt x="1167" y="557"/>
                </a:lnTo>
                <a:lnTo>
                  <a:pt x="1162" y="549"/>
                </a:lnTo>
                <a:lnTo>
                  <a:pt x="1157" y="540"/>
                </a:lnTo>
                <a:lnTo>
                  <a:pt x="1150" y="531"/>
                </a:lnTo>
                <a:lnTo>
                  <a:pt x="1143" y="523"/>
                </a:lnTo>
                <a:lnTo>
                  <a:pt x="1135" y="518"/>
                </a:lnTo>
                <a:lnTo>
                  <a:pt x="1127" y="514"/>
                </a:lnTo>
                <a:lnTo>
                  <a:pt x="1110" y="508"/>
                </a:lnTo>
                <a:lnTo>
                  <a:pt x="1090" y="499"/>
                </a:lnTo>
                <a:lnTo>
                  <a:pt x="1087" y="497"/>
                </a:lnTo>
                <a:lnTo>
                  <a:pt x="1085" y="492"/>
                </a:lnTo>
                <a:lnTo>
                  <a:pt x="1085" y="488"/>
                </a:lnTo>
                <a:lnTo>
                  <a:pt x="1086" y="481"/>
                </a:lnTo>
                <a:lnTo>
                  <a:pt x="1090" y="465"/>
                </a:lnTo>
                <a:lnTo>
                  <a:pt x="1095" y="447"/>
                </a:lnTo>
                <a:lnTo>
                  <a:pt x="1109" y="411"/>
                </a:lnTo>
                <a:lnTo>
                  <a:pt x="1118" y="386"/>
                </a:lnTo>
                <a:lnTo>
                  <a:pt x="1120" y="385"/>
                </a:lnTo>
                <a:lnTo>
                  <a:pt x="1125" y="385"/>
                </a:lnTo>
                <a:lnTo>
                  <a:pt x="1129" y="386"/>
                </a:lnTo>
                <a:lnTo>
                  <a:pt x="1132" y="387"/>
                </a:lnTo>
                <a:lnTo>
                  <a:pt x="1149" y="388"/>
                </a:lnTo>
                <a:lnTo>
                  <a:pt x="1167" y="390"/>
                </a:lnTo>
                <a:lnTo>
                  <a:pt x="1185" y="393"/>
                </a:lnTo>
                <a:lnTo>
                  <a:pt x="1204" y="395"/>
                </a:lnTo>
                <a:lnTo>
                  <a:pt x="1242" y="403"/>
                </a:lnTo>
                <a:lnTo>
                  <a:pt x="1279" y="412"/>
                </a:lnTo>
                <a:lnTo>
                  <a:pt x="1318" y="420"/>
                </a:lnTo>
                <a:lnTo>
                  <a:pt x="1356" y="427"/>
                </a:lnTo>
                <a:lnTo>
                  <a:pt x="1374" y="429"/>
                </a:lnTo>
                <a:lnTo>
                  <a:pt x="1391" y="431"/>
                </a:lnTo>
                <a:lnTo>
                  <a:pt x="1408" y="431"/>
                </a:lnTo>
                <a:lnTo>
                  <a:pt x="1425" y="431"/>
                </a:lnTo>
                <a:lnTo>
                  <a:pt x="1437" y="428"/>
                </a:lnTo>
                <a:lnTo>
                  <a:pt x="1448" y="424"/>
                </a:lnTo>
                <a:lnTo>
                  <a:pt x="1458" y="418"/>
                </a:lnTo>
                <a:lnTo>
                  <a:pt x="1468" y="412"/>
                </a:lnTo>
                <a:lnTo>
                  <a:pt x="1476" y="407"/>
                </a:lnTo>
                <a:lnTo>
                  <a:pt x="1484" y="401"/>
                </a:lnTo>
                <a:lnTo>
                  <a:pt x="1491" y="398"/>
                </a:lnTo>
                <a:lnTo>
                  <a:pt x="1496" y="395"/>
                </a:lnTo>
                <a:lnTo>
                  <a:pt x="1510" y="396"/>
                </a:lnTo>
                <a:lnTo>
                  <a:pt x="1526" y="400"/>
                </a:lnTo>
                <a:lnTo>
                  <a:pt x="1544" y="404"/>
                </a:lnTo>
                <a:lnTo>
                  <a:pt x="1562" y="410"/>
                </a:lnTo>
                <a:lnTo>
                  <a:pt x="1598" y="424"/>
                </a:lnTo>
                <a:lnTo>
                  <a:pt x="1626" y="434"/>
                </a:lnTo>
                <a:lnTo>
                  <a:pt x="1636" y="437"/>
                </a:lnTo>
                <a:lnTo>
                  <a:pt x="1648" y="440"/>
                </a:lnTo>
                <a:lnTo>
                  <a:pt x="1659" y="442"/>
                </a:lnTo>
                <a:lnTo>
                  <a:pt x="1671" y="443"/>
                </a:lnTo>
                <a:lnTo>
                  <a:pt x="1698" y="444"/>
                </a:lnTo>
                <a:lnTo>
                  <a:pt x="1724" y="442"/>
                </a:lnTo>
                <a:lnTo>
                  <a:pt x="1737" y="441"/>
                </a:lnTo>
                <a:lnTo>
                  <a:pt x="1750" y="439"/>
                </a:lnTo>
                <a:lnTo>
                  <a:pt x="1762" y="436"/>
                </a:lnTo>
                <a:lnTo>
                  <a:pt x="1775" y="433"/>
                </a:lnTo>
                <a:lnTo>
                  <a:pt x="1787" y="429"/>
                </a:lnTo>
                <a:lnTo>
                  <a:pt x="1798" y="425"/>
                </a:lnTo>
                <a:lnTo>
                  <a:pt x="1808" y="420"/>
                </a:lnTo>
                <a:lnTo>
                  <a:pt x="1818" y="415"/>
                </a:lnTo>
                <a:lnTo>
                  <a:pt x="1824" y="412"/>
                </a:lnTo>
                <a:lnTo>
                  <a:pt x="1829" y="410"/>
                </a:lnTo>
                <a:lnTo>
                  <a:pt x="1833" y="407"/>
                </a:lnTo>
                <a:lnTo>
                  <a:pt x="1836" y="402"/>
                </a:lnTo>
                <a:lnTo>
                  <a:pt x="1839" y="398"/>
                </a:lnTo>
                <a:lnTo>
                  <a:pt x="1841" y="393"/>
                </a:lnTo>
                <a:lnTo>
                  <a:pt x="1842" y="388"/>
                </a:lnTo>
                <a:lnTo>
                  <a:pt x="1843" y="383"/>
                </a:lnTo>
                <a:lnTo>
                  <a:pt x="1844" y="373"/>
                </a:lnTo>
                <a:lnTo>
                  <a:pt x="1845" y="362"/>
                </a:lnTo>
                <a:lnTo>
                  <a:pt x="1848" y="353"/>
                </a:lnTo>
                <a:lnTo>
                  <a:pt x="1851" y="346"/>
                </a:lnTo>
                <a:lnTo>
                  <a:pt x="1857" y="341"/>
                </a:lnTo>
                <a:lnTo>
                  <a:pt x="1867" y="335"/>
                </a:lnTo>
                <a:lnTo>
                  <a:pt x="1879" y="329"/>
                </a:lnTo>
                <a:lnTo>
                  <a:pt x="1893" y="324"/>
                </a:lnTo>
                <a:lnTo>
                  <a:pt x="1921" y="312"/>
                </a:lnTo>
                <a:lnTo>
                  <a:pt x="1942" y="303"/>
                </a:lnTo>
                <a:lnTo>
                  <a:pt x="2167" y="153"/>
                </a:lnTo>
                <a:lnTo>
                  <a:pt x="2187" y="140"/>
                </a:lnTo>
                <a:lnTo>
                  <a:pt x="2206" y="131"/>
                </a:lnTo>
                <a:lnTo>
                  <a:pt x="2224" y="125"/>
                </a:lnTo>
                <a:lnTo>
                  <a:pt x="2242" y="120"/>
                </a:lnTo>
                <a:lnTo>
                  <a:pt x="2281" y="113"/>
                </a:lnTo>
                <a:lnTo>
                  <a:pt x="2323" y="106"/>
                </a:lnTo>
                <a:lnTo>
                  <a:pt x="2335" y="103"/>
                </a:lnTo>
                <a:lnTo>
                  <a:pt x="2349" y="99"/>
                </a:lnTo>
                <a:lnTo>
                  <a:pt x="2360" y="95"/>
                </a:lnTo>
                <a:lnTo>
                  <a:pt x="2373" y="90"/>
                </a:lnTo>
                <a:lnTo>
                  <a:pt x="2395" y="79"/>
                </a:lnTo>
                <a:lnTo>
                  <a:pt x="2417" y="67"/>
                </a:lnTo>
                <a:lnTo>
                  <a:pt x="2440" y="56"/>
                </a:lnTo>
                <a:lnTo>
                  <a:pt x="2462" y="47"/>
                </a:lnTo>
                <a:lnTo>
                  <a:pt x="2474" y="44"/>
                </a:lnTo>
                <a:lnTo>
                  <a:pt x="2485" y="41"/>
                </a:lnTo>
                <a:lnTo>
                  <a:pt x="2498" y="40"/>
                </a:lnTo>
                <a:lnTo>
                  <a:pt x="2510" y="39"/>
                </a:lnTo>
                <a:lnTo>
                  <a:pt x="2745" y="61"/>
                </a:lnTo>
                <a:lnTo>
                  <a:pt x="2765" y="63"/>
                </a:lnTo>
                <a:lnTo>
                  <a:pt x="2788" y="65"/>
                </a:lnTo>
                <a:lnTo>
                  <a:pt x="2813" y="69"/>
                </a:lnTo>
                <a:lnTo>
                  <a:pt x="2841" y="71"/>
                </a:lnTo>
                <a:lnTo>
                  <a:pt x="2867" y="73"/>
                </a:lnTo>
                <a:lnTo>
                  <a:pt x="2892" y="73"/>
                </a:lnTo>
                <a:lnTo>
                  <a:pt x="2903" y="73"/>
                </a:lnTo>
                <a:lnTo>
                  <a:pt x="2915" y="72"/>
                </a:lnTo>
                <a:lnTo>
                  <a:pt x="2925" y="71"/>
                </a:lnTo>
                <a:lnTo>
                  <a:pt x="2934" y="69"/>
                </a:lnTo>
                <a:lnTo>
                  <a:pt x="2941" y="66"/>
                </a:lnTo>
                <a:lnTo>
                  <a:pt x="2946" y="63"/>
                </a:lnTo>
                <a:lnTo>
                  <a:pt x="2952" y="59"/>
                </a:lnTo>
                <a:lnTo>
                  <a:pt x="2957" y="56"/>
                </a:lnTo>
                <a:lnTo>
                  <a:pt x="2965" y="48"/>
                </a:lnTo>
                <a:lnTo>
                  <a:pt x="2971" y="39"/>
                </a:lnTo>
                <a:lnTo>
                  <a:pt x="2978" y="29"/>
                </a:lnTo>
                <a:lnTo>
                  <a:pt x="2984" y="20"/>
                </a:lnTo>
                <a:lnTo>
                  <a:pt x="2991" y="9"/>
                </a:lnTo>
                <a:lnTo>
                  <a:pt x="2997" y="0"/>
                </a:lnTo>
                <a:lnTo>
                  <a:pt x="3001" y="1"/>
                </a:lnTo>
                <a:lnTo>
                  <a:pt x="3004" y="3"/>
                </a:lnTo>
                <a:lnTo>
                  <a:pt x="3008" y="4"/>
                </a:lnTo>
                <a:lnTo>
                  <a:pt x="3011" y="6"/>
                </a:lnTo>
                <a:lnTo>
                  <a:pt x="3017" y="12"/>
                </a:lnTo>
                <a:lnTo>
                  <a:pt x="3022" y="17"/>
                </a:lnTo>
                <a:lnTo>
                  <a:pt x="3029" y="24"/>
                </a:lnTo>
                <a:lnTo>
                  <a:pt x="3036" y="29"/>
                </a:lnTo>
                <a:lnTo>
                  <a:pt x="3041" y="31"/>
                </a:lnTo>
                <a:lnTo>
                  <a:pt x="3044" y="33"/>
                </a:lnTo>
                <a:lnTo>
                  <a:pt x="3049" y="34"/>
                </a:lnTo>
                <a:lnTo>
                  <a:pt x="3053" y="34"/>
                </a:lnTo>
                <a:lnTo>
                  <a:pt x="3053" y="37"/>
                </a:lnTo>
                <a:lnTo>
                  <a:pt x="3054" y="39"/>
                </a:lnTo>
                <a:lnTo>
                  <a:pt x="3053" y="42"/>
                </a:lnTo>
                <a:lnTo>
                  <a:pt x="3052" y="45"/>
                </a:lnTo>
                <a:lnTo>
                  <a:pt x="3049" y="53"/>
                </a:lnTo>
                <a:lnTo>
                  <a:pt x="3045" y="59"/>
                </a:lnTo>
                <a:lnTo>
                  <a:pt x="3041" y="67"/>
                </a:lnTo>
                <a:lnTo>
                  <a:pt x="3038" y="74"/>
                </a:lnTo>
                <a:lnTo>
                  <a:pt x="3038" y="78"/>
                </a:lnTo>
                <a:lnTo>
                  <a:pt x="3038" y="81"/>
                </a:lnTo>
                <a:lnTo>
                  <a:pt x="3040" y="83"/>
                </a:lnTo>
                <a:lnTo>
                  <a:pt x="3042" y="86"/>
                </a:lnTo>
                <a:lnTo>
                  <a:pt x="3047" y="95"/>
                </a:lnTo>
                <a:lnTo>
                  <a:pt x="3058" y="108"/>
                </a:lnTo>
                <a:lnTo>
                  <a:pt x="3069" y="122"/>
                </a:lnTo>
                <a:lnTo>
                  <a:pt x="3077" y="132"/>
                </a:lnTo>
                <a:lnTo>
                  <a:pt x="3080" y="140"/>
                </a:lnTo>
                <a:lnTo>
                  <a:pt x="3084" y="147"/>
                </a:lnTo>
                <a:lnTo>
                  <a:pt x="3088" y="154"/>
                </a:lnTo>
                <a:lnTo>
                  <a:pt x="3093" y="161"/>
                </a:lnTo>
                <a:lnTo>
                  <a:pt x="3099" y="166"/>
                </a:lnTo>
                <a:lnTo>
                  <a:pt x="3104" y="171"/>
                </a:lnTo>
                <a:lnTo>
                  <a:pt x="3110" y="176"/>
                </a:lnTo>
                <a:lnTo>
                  <a:pt x="3117" y="180"/>
                </a:lnTo>
                <a:lnTo>
                  <a:pt x="3130" y="187"/>
                </a:lnTo>
                <a:lnTo>
                  <a:pt x="3145" y="193"/>
                </a:lnTo>
                <a:lnTo>
                  <a:pt x="3160" y="196"/>
                </a:lnTo>
                <a:lnTo>
                  <a:pt x="3176" y="198"/>
                </a:lnTo>
                <a:lnTo>
                  <a:pt x="3193" y="199"/>
                </a:lnTo>
                <a:lnTo>
                  <a:pt x="3209" y="199"/>
                </a:lnTo>
                <a:lnTo>
                  <a:pt x="3225" y="197"/>
                </a:lnTo>
                <a:lnTo>
                  <a:pt x="3241" y="194"/>
                </a:lnTo>
                <a:lnTo>
                  <a:pt x="3257" y="190"/>
                </a:lnTo>
                <a:lnTo>
                  <a:pt x="3271" y="185"/>
                </a:lnTo>
                <a:lnTo>
                  <a:pt x="3285" y="179"/>
                </a:lnTo>
                <a:lnTo>
                  <a:pt x="3297" y="172"/>
                </a:lnTo>
                <a:lnTo>
                  <a:pt x="3305" y="168"/>
                </a:lnTo>
                <a:lnTo>
                  <a:pt x="3312" y="165"/>
                </a:lnTo>
                <a:lnTo>
                  <a:pt x="3318" y="163"/>
                </a:lnTo>
                <a:lnTo>
                  <a:pt x="3325" y="162"/>
                </a:lnTo>
                <a:lnTo>
                  <a:pt x="3329" y="162"/>
                </a:lnTo>
                <a:lnTo>
                  <a:pt x="3335" y="162"/>
                </a:lnTo>
                <a:lnTo>
                  <a:pt x="3339" y="163"/>
                </a:lnTo>
                <a:lnTo>
                  <a:pt x="3344" y="165"/>
                </a:lnTo>
                <a:lnTo>
                  <a:pt x="3347" y="168"/>
                </a:lnTo>
                <a:lnTo>
                  <a:pt x="3352" y="171"/>
                </a:lnTo>
                <a:lnTo>
                  <a:pt x="3355" y="176"/>
                </a:lnTo>
                <a:lnTo>
                  <a:pt x="3358" y="179"/>
                </a:lnTo>
                <a:lnTo>
                  <a:pt x="3363" y="189"/>
                </a:lnTo>
                <a:lnTo>
                  <a:pt x="3368" y="201"/>
                </a:lnTo>
                <a:lnTo>
                  <a:pt x="3371" y="213"/>
                </a:lnTo>
                <a:lnTo>
                  <a:pt x="3374" y="226"/>
                </a:lnTo>
                <a:lnTo>
                  <a:pt x="3376" y="239"/>
                </a:lnTo>
                <a:lnTo>
                  <a:pt x="3378" y="252"/>
                </a:lnTo>
                <a:lnTo>
                  <a:pt x="3380" y="276"/>
                </a:lnTo>
                <a:lnTo>
                  <a:pt x="3383" y="294"/>
                </a:lnTo>
                <a:lnTo>
                  <a:pt x="3384" y="299"/>
                </a:lnTo>
                <a:lnTo>
                  <a:pt x="3386" y="303"/>
                </a:lnTo>
                <a:lnTo>
                  <a:pt x="3389" y="309"/>
                </a:lnTo>
                <a:lnTo>
                  <a:pt x="3395" y="316"/>
                </a:lnTo>
                <a:lnTo>
                  <a:pt x="3407" y="327"/>
                </a:lnTo>
                <a:lnTo>
                  <a:pt x="3420" y="340"/>
                </a:lnTo>
                <a:lnTo>
                  <a:pt x="3436" y="351"/>
                </a:lnTo>
                <a:lnTo>
                  <a:pt x="3451" y="360"/>
                </a:lnTo>
                <a:lnTo>
                  <a:pt x="3458" y="365"/>
                </a:lnTo>
                <a:lnTo>
                  <a:pt x="3463" y="367"/>
                </a:lnTo>
                <a:lnTo>
                  <a:pt x="3469" y="369"/>
                </a:lnTo>
                <a:lnTo>
                  <a:pt x="3475" y="370"/>
                </a:lnTo>
                <a:lnTo>
                  <a:pt x="3487" y="370"/>
                </a:lnTo>
                <a:lnTo>
                  <a:pt x="3499" y="369"/>
                </a:lnTo>
                <a:lnTo>
                  <a:pt x="3508" y="366"/>
                </a:lnTo>
                <a:lnTo>
                  <a:pt x="3517" y="361"/>
                </a:lnTo>
                <a:lnTo>
                  <a:pt x="3532" y="351"/>
                </a:lnTo>
                <a:lnTo>
                  <a:pt x="3543" y="338"/>
                </a:lnTo>
                <a:lnTo>
                  <a:pt x="3549" y="333"/>
                </a:lnTo>
                <a:lnTo>
                  <a:pt x="3555" y="328"/>
                </a:lnTo>
                <a:lnTo>
                  <a:pt x="3561" y="325"/>
                </a:lnTo>
                <a:lnTo>
                  <a:pt x="3568" y="324"/>
                </a:lnTo>
                <a:lnTo>
                  <a:pt x="3575" y="324"/>
                </a:lnTo>
                <a:lnTo>
                  <a:pt x="3583" y="325"/>
                </a:lnTo>
                <a:lnTo>
                  <a:pt x="3593" y="329"/>
                </a:lnTo>
                <a:lnTo>
                  <a:pt x="3603" y="337"/>
                </a:lnTo>
                <a:lnTo>
                  <a:pt x="3613" y="343"/>
                </a:lnTo>
                <a:lnTo>
                  <a:pt x="3625" y="347"/>
                </a:lnTo>
                <a:lnTo>
                  <a:pt x="3636" y="352"/>
                </a:lnTo>
                <a:lnTo>
                  <a:pt x="3647" y="357"/>
                </a:lnTo>
                <a:lnTo>
                  <a:pt x="3652" y="359"/>
                </a:lnTo>
                <a:lnTo>
                  <a:pt x="3655" y="362"/>
                </a:lnTo>
                <a:lnTo>
                  <a:pt x="3658" y="366"/>
                </a:lnTo>
                <a:lnTo>
                  <a:pt x="3660" y="369"/>
                </a:lnTo>
                <a:lnTo>
                  <a:pt x="3663" y="378"/>
                </a:lnTo>
                <a:lnTo>
                  <a:pt x="3667" y="386"/>
                </a:lnTo>
                <a:lnTo>
                  <a:pt x="3670" y="395"/>
                </a:lnTo>
                <a:lnTo>
                  <a:pt x="3674" y="402"/>
                </a:lnTo>
                <a:lnTo>
                  <a:pt x="3676" y="406"/>
                </a:lnTo>
                <a:lnTo>
                  <a:pt x="3679" y="408"/>
                </a:lnTo>
                <a:lnTo>
                  <a:pt x="3682" y="410"/>
                </a:lnTo>
                <a:lnTo>
                  <a:pt x="3686" y="411"/>
                </a:lnTo>
                <a:lnTo>
                  <a:pt x="3702" y="415"/>
                </a:lnTo>
                <a:lnTo>
                  <a:pt x="3718" y="416"/>
                </a:lnTo>
                <a:lnTo>
                  <a:pt x="3733" y="417"/>
                </a:lnTo>
                <a:lnTo>
                  <a:pt x="3747" y="418"/>
                </a:lnTo>
                <a:lnTo>
                  <a:pt x="3762" y="420"/>
                </a:lnTo>
                <a:lnTo>
                  <a:pt x="3776" y="425"/>
                </a:lnTo>
                <a:lnTo>
                  <a:pt x="3783" y="428"/>
                </a:lnTo>
                <a:lnTo>
                  <a:pt x="3788" y="433"/>
                </a:lnTo>
                <a:lnTo>
                  <a:pt x="3795" y="437"/>
                </a:lnTo>
                <a:lnTo>
                  <a:pt x="3801" y="444"/>
                </a:lnTo>
                <a:lnTo>
                  <a:pt x="3805" y="451"/>
                </a:lnTo>
                <a:lnTo>
                  <a:pt x="3810" y="457"/>
                </a:lnTo>
                <a:lnTo>
                  <a:pt x="3816" y="462"/>
                </a:lnTo>
                <a:lnTo>
                  <a:pt x="3821" y="467"/>
                </a:lnTo>
                <a:lnTo>
                  <a:pt x="3828" y="470"/>
                </a:lnTo>
                <a:lnTo>
                  <a:pt x="3835" y="472"/>
                </a:lnTo>
                <a:lnTo>
                  <a:pt x="3838" y="472"/>
                </a:lnTo>
                <a:lnTo>
                  <a:pt x="3843" y="472"/>
                </a:lnTo>
                <a:lnTo>
                  <a:pt x="3846" y="469"/>
                </a:lnTo>
                <a:lnTo>
                  <a:pt x="3850" y="467"/>
                </a:lnTo>
                <a:lnTo>
                  <a:pt x="3853" y="465"/>
                </a:lnTo>
                <a:lnTo>
                  <a:pt x="3855" y="462"/>
                </a:lnTo>
                <a:lnTo>
                  <a:pt x="3856" y="460"/>
                </a:lnTo>
                <a:lnTo>
                  <a:pt x="3858" y="458"/>
                </a:lnTo>
                <a:lnTo>
                  <a:pt x="3858" y="452"/>
                </a:lnTo>
                <a:lnTo>
                  <a:pt x="3858" y="447"/>
                </a:lnTo>
                <a:lnTo>
                  <a:pt x="3856" y="442"/>
                </a:lnTo>
                <a:lnTo>
                  <a:pt x="3858" y="436"/>
                </a:lnTo>
                <a:lnTo>
                  <a:pt x="3859" y="434"/>
                </a:lnTo>
                <a:lnTo>
                  <a:pt x="3860" y="432"/>
                </a:lnTo>
                <a:lnTo>
                  <a:pt x="3863" y="429"/>
                </a:lnTo>
                <a:lnTo>
                  <a:pt x="3867" y="426"/>
                </a:lnTo>
                <a:lnTo>
                  <a:pt x="3871" y="424"/>
                </a:lnTo>
                <a:lnTo>
                  <a:pt x="3877" y="423"/>
                </a:lnTo>
                <a:lnTo>
                  <a:pt x="3881" y="424"/>
                </a:lnTo>
                <a:lnTo>
                  <a:pt x="3886" y="425"/>
                </a:lnTo>
                <a:lnTo>
                  <a:pt x="3891" y="427"/>
                </a:lnTo>
                <a:lnTo>
                  <a:pt x="3894" y="429"/>
                </a:lnTo>
                <a:lnTo>
                  <a:pt x="3899" y="433"/>
                </a:lnTo>
                <a:lnTo>
                  <a:pt x="3902" y="437"/>
                </a:lnTo>
                <a:lnTo>
                  <a:pt x="3916" y="457"/>
                </a:lnTo>
                <a:lnTo>
                  <a:pt x="3927" y="475"/>
                </a:lnTo>
                <a:lnTo>
                  <a:pt x="3930" y="480"/>
                </a:lnTo>
                <a:lnTo>
                  <a:pt x="3935" y="484"/>
                </a:lnTo>
                <a:lnTo>
                  <a:pt x="3939" y="488"/>
                </a:lnTo>
                <a:lnTo>
                  <a:pt x="3945" y="491"/>
                </a:lnTo>
                <a:lnTo>
                  <a:pt x="3958" y="497"/>
                </a:lnTo>
                <a:lnTo>
                  <a:pt x="3971" y="502"/>
                </a:lnTo>
                <a:lnTo>
                  <a:pt x="3987" y="507"/>
                </a:lnTo>
                <a:lnTo>
                  <a:pt x="4005" y="510"/>
                </a:lnTo>
                <a:lnTo>
                  <a:pt x="4024" y="513"/>
                </a:lnTo>
                <a:lnTo>
                  <a:pt x="4042" y="515"/>
                </a:lnTo>
                <a:lnTo>
                  <a:pt x="4061" y="516"/>
                </a:lnTo>
                <a:lnTo>
                  <a:pt x="4079" y="517"/>
                </a:lnTo>
                <a:lnTo>
                  <a:pt x="4097" y="517"/>
                </a:lnTo>
                <a:lnTo>
                  <a:pt x="4116" y="516"/>
                </a:lnTo>
                <a:lnTo>
                  <a:pt x="4131" y="515"/>
                </a:lnTo>
                <a:lnTo>
                  <a:pt x="4146" y="514"/>
                </a:lnTo>
                <a:lnTo>
                  <a:pt x="4159" y="511"/>
                </a:lnTo>
                <a:lnTo>
                  <a:pt x="4169" y="509"/>
                </a:lnTo>
                <a:lnTo>
                  <a:pt x="4364" y="450"/>
                </a:lnTo>
                <a:lnTo>
                  <a:pt x="4373" y="448"/>
                </a:lnTo>
                <a:lnTo>
                  <a:pt x="4383" y="449"/>
                </a:lnTo>
                <a:lnTo>
                  <a:pt x="4391" y="450"/>
                </a:lnTo>
                <a:lnTo>
                  <a:pt x="4398" y="452"/>
                </a:lnTo>
                <a:lnTo>
                  <a:pt x="4406" y="453"/>
                </a:lnTo>
                <a:lnTo>
                  <a:pt x="4414" y="455"/>
                </a:lnTo>
                <a:lnTo>
                  <a:pt x="4418" y="455"/>
                </a:lnTo>
                <a:lnTo>
                  <a:pt x="4421" y="453"/>
                </a:lnTo>
                <a:lnTo>
                  <a:pt x="4425" y="452"/>
                </a:lnTo>
                <a:lnTo>
                  <a:pt x="4428" y="450"/>
                </a:lnTo>
                <a:lnTo>
                  <a:pt x="4437" y="445"/>
                </a:lnTo>
                <a:lnTo>
                  <a:pt x="4444" y="441"/>
                </a:lnTo>
                <a:lnTo>
                  <a:pt x="4450" y="439"/>
                </a:lnTo>
                <a:lnTo>
                  <a:pt x="4454" y="437"/>
                </a:lnTo>
                <a:lnTo>
                  <a:pt x="4459" y="437"/>
                </a:lnTo>
                <a:lnTo>
                  <a:pt x="4462" y="437"/>
                </a:lnTo>
                <a:lnTo>
                  <a:pt x="4464" y="440"/>
                </a:lnTo>
                <a:lnTo>
                  <a:pt x="4468" y="442"/>
                </a:lnTo>
                <a:lnTo>
                  <a:pt x="4472" y="448"/>
                </a:lnTo>
                <a:lnTo>
                  <a:pt x="4478" y="456"/>
                </a:lnTo>
                <a:lnTo>
                  <a:pt x="4481" y="460"/>
                </a:lnTo>
                <a:lnTo>
                  <a:pt x="4486" y="465"/>
                </a:lnTo>
                <a:lnTo>
                  <a:pt x="4492" y="469"/>
                </a:lnTo>
                <a:lnTo>
                  <a:pt x="4497" y="474"/>
                </a:lnTo>
                <a:lnTo>
                  <a:pt x="4508" y="478"/>
                </a:lnTo>
                <a:lnTo>
                  <a:pt x="4519" y="482"/>
                </a:lnTo>
                <a:lnTo>
                  <a:pt x="4531" y="484"/>
                </a:lnTo>
                <a:lnTo>
                  <a:pt x="4544" y="485"/>
                </a:lnTo>
                <a:lnTo>
                  <a:pt x="4569" y="485"/>
                </a:lnTo>
                <a:lnTo>
                  <a:pt x="4592" y="483"/>
                </a:lnTo>
                <a:lnTo>
                  <a:pt x="4631" y="494"/>
                </a:lnTo>
                <a:lnTo>
                  <a:pt x="4661" y="502"/>
                </a:lnTo>
                <a:lnTo>
                  <a:pt x="4668" y="503"/>
                </a:lnTo>
                <a:lnTo>
                  <a:pt x="4676" y="505"/>
                </a:lnTo>
                <a:lnTo>
                  <a:pt x="4683" y="505"/>
                </a:lnTo>
                <a:lnTo>
                  <a:pt x="4692" y="503"/>
                </a:lnTo>
                <a:lnTo>
                  <a:pt x="4700" y="501"/>
                </a:lnTo>
                <a:lnTo>
                  <a:pt x="4710" y="498"/>
                </a:lnTo>
                <a:lnTo>
                  <a:pt x="4721" y="494"/>
                </a:lnTo>
                <a:lnTo>
                  <a:pt x="4733" y="489"/>
                </a:lnTo>
                <a:lnTo>
                  <a:pt x="4868" y="426"/>
                </a:lnTo>
                <a:lnTo>
                  <a:pt x="4898" y="412"/>
                </a:lnTo>
                <a:lnTo>
                  <a:pt x="4934" y="396"/>
                </a:lnTo>
                <a:lnTo>
                  <a:pt x="4971" y="379"/>
                </a:lnTo>
                <a:lnTo>
                  <a:pt x="5009" y="360"/>
                </a:lnTo>
                <a:lnTo>
                  <a:pt x="5027" y="349"/>
                </a:lnTo>
                <a:lnTo>
                  <a:pt x="5045" y="337"/>
                </a:lnTo>
                <a:lnTo>
                  <a:pt x="5061" y="326"/>
                </a:lnTo>
                <a:lnTo>
                  <a:pt x="5077" y="313"/>
                </a:lnTo>
                <a:lnTo>
                  <a:pt x="5092" y="301"/>
                </a:lnTo>
                <a:lnTo>
                  <a:pt x="5105" y="286"/>
                </a:lnTo>
                <a:lnTo>
                  <a:pt x="5117" y="271"/>
                </a:lnTo>
                <a:lnTo>
                  <a:pt x="5126" y="256"/>
                </a:lnTo>
                <a:lnTo>
                  <a:pt x="5126" y="256"/>
                </a:lnTo>
                <a:lnTo>
                  <a:pt x="5198" y="281"/>
                </a:lnTo>
                <a:lnTo>
                  <a:pt x="5205" y="283"/>
                </a:lnTo>
                <a:lnTo>
                  <a:pt x="5211" y="283"/>
                </a:lnTo>
                <a:lnTo>
                  <a:pt x="5217" y="281"/>
                </a:lnTo>
                <a:lnTo>
                  <a:pt x="5222" y="280"/>
                </a:lnTo>
                <a:lnTo>
                  <a:pt x="5231" y="276"/>
                </a:lnTo>
                <a:lnTo>
                  <a:pt x="5239" y="270"/>
                </a:lnTo>
                <a:lnTo>
                  <a:pt x="5247" y="266"/>
                </a:lnTo>
                <a:lnTo>
                  <a:pt x="5256" y="262"/>
                </a:lnTo>
                <a:lnTo>
                  <a:pt x="5261" y="261"/>
                </a:lnTo>
                <a:lnTo>
                  <a:pt x="5265" y="261"/>
                </a:lnTo>
                <a:lnTo>
                  <a:pt x="5270" y="261"/>
                </a:lnTo>
                <a:lnTo>
                  <a:pt x="5276" y="263"/>
                </a:lnTo>
                <a:lnTo>
                  <a:pt x="5285" y="266"/>
                </a:lnTo>
                <a:lnTo>
                  <a:pt x="5295" y="268"/>
                </a:lnTo>
                <a:lnTo>
                  <a:pt x="5305" y="268"/>
                </a:lnTo>
                <a:lnTo>
                  <a:pt x="5315" y="268"/>
                </a:lnTo>
                <a:lnTo>
                  <a:pt x="5326" y="267"/>
                </a:lnTo>
                <a:lnTo>
                  <a:pt x="5336" y="267"/>
                </a:lnTo>
                <a:lnTo>
                  <a:pt x="5345" y="267"/>
                </a:lnTo>
                <a:lnTo>
                  <a:pt x="5355" y="269"/>
                </a:lnTo>
                <a:lnTo>
                  <a:pt x="5369" y="271"/>
                </a:lnTo>
                <a:lnTo>
                  <a:pt x="5381" y="275"/>
                </a:lnTo>
                <a:lnTo>
                  <a:pt x="5394" y="280"/>
                </a:lnTo>
                <a:lnTo>
                  <a:pt x="5406" y="287"/>
                </a:lnTo>
                <a:lnTo>
                  <a:pt x="5411" y="289"/>
                </a:lnTo>
                <a:lnTo>
                  <a:pt x="5414" y="289"/>
                </a:lnTo>
                <a:lnTo>
                  <a:pt x="5419" y="289"/>
                </a:lnTo>
                <a:lnTo>
                  <a:pt x="5423" y="288"/>
                </a:lnTo>
                <a:lnTo>
                  <a:pt x="5431" y="283"/>
                </a:lnTo>
                <a:lnTo>
                  <a:pt x="5438" y="276"/>
                </a:lnTo>
                <a:lnTo>
                  <a:pt x="5453" y="258"/>
                </a:lnTo>
                <a:lnTo>
                  <a:pt x="5464" y="242"/>
                </a:lnTo>
                <a:lnTo>
                  <a:pt x="5471" y="237"/>
                </a:lnTo>
                <a:lnTo>
                  <a:pt x="5480" y="234"/>
                </a:lnTo>
                <a:lnTo>
                  <a:pt x="5489" y="230"/>
                </a:lnTo>
                <a:lnTo>
                  <a:pt x="5500" y="229"/>
                </a:lnTo>
                <a:lnTo>
                  <a:pt x="5520" y="228"/>
                </a:lnTo>
                <a:lnTo>
                  <a:pt x="5538" y="228"/>
                </a:lnTo>
                <a:lnTo>
                  <a:pt x="5539" y="237"/>
                </a:lnTo>
                <a:lnTo>
                  <a:pt x="5538" y="246"/>
                </a:lnTo>
                <a:lnTo>
                  <a:pt x="5537" y="258"/>
                </a:lnTo>
                <a:lnTo>
                  <a:pt x="5537" y="268"/>
                </a:lnTo>
                <a:lnTo>
                  <a:pt x="5553" y="270"/>
                </a:lnTo>
                <a:lnTo>
                  <a:pt x="5570" y="273"/>
                </a:lnTo>
                <a:lnTo>
                  <a:pt x="5584" y="285"/>
                </a:lnTo>
                <a:lnTo>
                  <a:pt x="5596" y="296"/>
                </a:lnTo>
                <a:lnTo>
                  <a:pt x="5596" y="300"/>
                </a:lnTo>
                <a:lnTo>
                  <a:pt x="5596" y="304"/>
                </a:lnTo>
                <a:lnTo>
                  <a:pt x="5597" y="309"/>
                </a:lnTo>
                <a:lnTo>
                  <a:pt x="5598" y="312"/>
                </a:lnTo>
                <a:lnTo>
                  <a:pt x="5601" y="314"/>
                </a:lnTo>
                <a:lnTo>
                  <a:pt x="5606" y="318"/>
                </a:lnTo>
                <a:lnTo>
                  <a:pt x="5614" y="320"/>
                </a:lnTo>
                <a:lnTo>
                  <a:pt x="5621" y="322"/>
                </a:lnTo>
                <a:lnTo>
                  <a:pt x="5629" y="326"/>
                </a:lnTo>
                <a:lnTo>
                  <a:pt x="5631" y="328"/>
                </a:lnTo>
                <a:lnTo>
                  <a:pt x="5635" y="330"/>
                </a:lnTo>
                <a:lnTo>
                  <a:pt x="5637" y="333"/>
                </a:lnTo>
                <a:lnTo>
                  <a:pt x="5638" y="336"/>
                </a:lnTo>
                <a:lnTo>
                  <a:pt x="5642" y="344"/>
                </a:lnTo>
                <a:lnTo>
                  <a:pt x="5644" y="352"/>
                </a:lnTo>
                <a:lnTo>
                  <a:pt x="5646" y="359"/>
                </a:lnTo>
                <a:lnTo>
                  <a:pt x="5647" y="369"/>
                </a:lnTo>
                <a:lnTo>
                  <a:pt x="5647" y="374"/>
                </a:lnTo>
                <a:lnTo>
                  <a:pt x="5649" y="377"/>
                </a:lnTo>
                <a:lnTo>
                  <a:pt x="5651" y="381"/>
                </a:lnTo>
                <a:lnTo>
                  <a:pt x="5653" y="384"/>
                </a:lnTo>
                <a:lnTo>
                  <a:pt x="5660" y="388"/>
                </a:lnTo>
                <a:lnTo>
                  <a:pt x="5667" y="392"/>
                </a:lnTo>
                <a:lnTo>
                  <a:pt x="5674" y="395"/>
                </a:lnTo>
                <a:lnTo>
                  <a:pt x="5684" y="396"/>
                </a:lnTo>
                <a:lnTo>
                  <a:pt x="5692" y="398"/>
                </a:lnTo>
                <a:lnTo>
                  <a:pt x="5699" y="398"/>
                </a:lnTo>
                <a:lnTo>
                  <a:pt x="5705" y="399"/>
                </a:lnTo>
                <a:lnTo>
                  <a:pt x="5712" y="400"/>
                </a:lnTo>
                <a:lnTo>
                  <a:pt x="5720" y="402"/>
                </a:lnTo>
                <a:lnTo>
                  <a:pt x="5728" y="404"/>
                </a:lnTo>
                <a:lnTo>
                  <a:pt x="5735" y="409"/>
                </a:lnTo>
                <a:lnTo>
                  <a:pt x="5742" y="414"/>
                </a:lnTo>
                <a:lnTo>
                  <a:pt x="5746" y="418"/>
                </a:lnTo>
                <a:lnTo>
                  <a:pt x="5748" y="425"/>
                </a:lnTo>
                <a:lnTo>
                  <a:pt x="5748" y="425"/>
                </a:lnTo>
                <a:lnTo>
                  <a:pt x="5792" y="486"/>
                </a:lnTo>
                <a:lnTo>
                  <a:pt x="5806" y="517"/>
                </a:lnTo>
                <a:lnTo>
                  <a:pt x="5821" y="555"/>
                </a:lnTo>
                <a:lnTo>
                  <a:pt x="5828" y="573"/>
                </a:lnTo>
                <a:lnTo>
                  <a:pt x="5831" y="592"/>
                </a:lnTo>
                <a:lnTo>
                  <a:pt x="5832" y="601"/>
                </a:lnTo>
                <a:lnTo>
                  <a:pt x="5832" y="609"/>
                </a:lnTo>
                <a:lnTo>
                  <a:pt x="5832" y="618"/>
                </a:lnTo>
                <a:lnTo>
                  <a:pt x="5830" y="626"/>
                </a:lnTo>
                <a:lnTo>
                  <a:pt x="5826" y="641"/>
                </a:lnTo>
                <a:lnTo>
                  <a:pt x="5819" y="658"/>
                </a:lnTo>
                <a:lnTo>
                  <a:pt x="5814" y="667"/>
                </a:lnTo>
                <a:lnTo>
                  <a:pt x="5810" y="674"/>
                </a:lnTo>
                <a:lnTo>
                  <a:pt x="5805" y="681"/>
                </a:lnTo>
                <a:lnTo>
                  <a:pt x="5799" y="687"/>
                </a:lnTo>
                <a:lnTo>
                  <a:pt x="5794" y="692"/>
                </a:lnTo>
                <a:lnTo>
                  <a:pt x="5790" y="698"/>
                </a:lnTo>
                <a:lnTo>
                  <a:pt x="5788" y="705"/>
                </a:lnTo>
                <a:lnTo>
                  <a:pt x="5787" y="712"/>
                </a:lnTo>
                <a:lnTo>
                  <a:pt x="5787" y="728"/>
                </a:lnTo>
                <a:lnTo>
                  <a:pt x="5788" y="744"/>
                </a:lnTo>
                <a:lnTo>
                  <a:pt x="5790" y="754"/>
                </a:lnTo>
                <a:lnTo>
                  <a:pt x="5794" y="765"/>
                </a:lnTo>
                <a:lnTo>
                  <a:pt x="5799" y="777"/>
                </a:lnTo>
                <a:lnTo>
                  <a:pt x="5806" y="788"/>
                </a:lnTo>
                <a:lnTo>
                  <a:pt x="5812" y="799"/>
                </a:lnTo>
                <a:lnTo>
                  <a:pt x="5817" y="810"/>
                </a:lnTo>
                <a:lnTo>
                  <a:pt x="5819" y="815"/>
                </a:lnTo>
                <a:lnTo>
                  <a:pt x="5820" y="819"/>
                </a:lnTo>
                <a:lnTo>
                  <a:pt x="5820" y="823"/>
                </a:lnTo>
                <a:lnTo>
                  <a:pt x="5819" y="827"/>
                </a:lnTo>
                <a:lnTo>
                  <a:pt x="5812" y="845"/>
                </a:lnTo>
                <a:lnTo>
                  <a:pt x="5809" y="855"/>
                </a:lnTo>
                <a:lnTo>
                  <a:pt x="5809" y="858"/>
                </a:lnTo>
                <a:lnTo>
                  <a:pt x="5810" y="860"/>
                </a:lnTo>
                <a:lnTo>
                  <a:pt x="5812" y="861"/>
                </a:lnTo>
                <a:lnTo>
                  <a:pt x="5814" y="863"/>
                </a:lnTo>
                <a:lnTo>
                  <a:pt x="5823" y="867"/>
                </a:lnTo>
                <a:lnTo>
                  <a:pt x="5836" y="872"/>
                </a:lnTo>
                <a:lnTo>
                  <a:pt x="5849" y="881"/>
                </a:lnTo>
                <a:lnTo>
                  <a:pt x="5862" y="893"/>
                </a:lnTo>
                <a:lnTo>
                  <a:pt x="5870" y="895"/>
                </a:lnTo>
                <a:lnTo>
                  <a:pt x="5877" y="897"/>
                </a:lnTo>
                <a:lnTo>
                  <a:pt x="5886" y="899"/>
                </a:lnTo>
                <a:lnTo>
                  <a:pt x="5895" y="899"/>
                </a:lnTo>
                <a:lnTo>
                  <a:pt x="5914" y="899"/>
                </a:lnTo>
                <a:lnTo>
                  <a:pt x="5934" y="897"/>
                </a:lnTo>
                <a:lnTo>
                  <a:pt x="5955" y="896"/>
                </a:lnTo>
                <a:lnTo>
                  <a:pt x="5974" y="895"/>
                </a:lnTo>
                <a:lnTo>
                  <a:pt x="5985" y="895"/>
                </a:lnTo>
                <a:lnTo>
                  <a:pt x="5994" y="896"/>
                </a:lnTo>
                <a:lnTo>
                  <a:pt x="6003" y="897"/>
                </a:lnTo>
                <a:lnTo>
                  <a:pt x="6011" y="900"/>
                </a:lnTo>
                <a:lnTo>
                  <a:pt x="6027" y="905"/>
                </a:lnTo>
                <a:lnTo>
                  <a:pt x="6043" y="912"/>
                </a:lnTo>
                <a:lnTo>
                  <a:pt x="6056" y="920"/>
                </a:lnTo>
                <a:lnTo>
                  <a:pt x="6070" y="929"/>
                </a:lnTo>
                <a:lnTo>
                  <a:pt x="6095" y="950"/>
                </a:lnTo>
                <a:lnTo>
                  <a:pt x="6120" y="971"/>
                </a:lnTo>
                <a:lnTo>
                  <a:pt x="6177" y="1044"/>
                </a:lnTo>
                <a:lnTo>
                  <a:pt x="6177" y="1044"/>
                </a:lnTo>
                <a:lnTo>
                  <a:pt x="6173" y="1041"/>
                </a:lnTo>
                <a:lnTo>
                  <a:pt x="6169" y="1039"/>
                </a:lnTo>
                <a:lnTo>
                  <a:pt x="6163" y="1036"/>
                </a:lnTo>
                <a:lnTo>
                  <a:pt x="6157" y="1034"/>
                </a:lnTo>
                <a:lnTo>
                  <a:pt x="6146" y="1031"/>
                </a:lnTo>
                <a:lnTo>
                  <a:pt x="6136" y="1027"/>
                </a:lnTo>
                <a:lnTo>
                  <a:pt x="6130" y="1024"/>
                </a:lnTo>
                <a:lnTo>
                  <a:pt x="6124" y="1019"/>
                </a:lnTo>
                <a:lnTo>
                  <a:pt x="6122" y="1018"/>
                </a:lnTo>
                <a:lnTo>
                  <a:pt x="6120" y="1017"/>
                </a:lnTo>
                <a:lnTo>
                  <a:pt x="6115" y="1016"/>
                </a:lnTo>
                <a:lnTo>
                  <a:pt x="6111" y="1015"/>
                </a:lnTo>
                <a:lnTo>
                  <a:pt x="6106" y="1016"/>
                </a:lnTo>
                <a:lnTo>
                  <a:pt x="6102" y="1017"/>
                </a:lnTo>
                <a:lnTo>
                  <a:pt x="6098" y="1018"/>
                </a:lnTo>
                <a:lnTo>
                  <a:pt x="6095" y="1020"/>
                </a:lnTo>
                <a:lnTo>
                  <a:pt x="6090" y="1027"/>
                </a:lnTo>
                <a:lnTo>
                  <a:pt x="6087" y="1035"/>
                </a:lnTo>
                <a:lnTo>
                  <a:pt x="6082" y="1052"/>
                </a:lnTo>
                <a:lnTo>
                  <a:pt x="6077" y="1068"/>
                </a:lnTo>
                <a:lnTo>
                  <a:pt x="6070" y="1077"/>
                </a:lnTo>
                <a:lnTo>
                  <a:pt x="6063" y="1087"/>
                </a:lnTo>
                <a:lnTo>
                  <a:pt x="6061" y="1094"/>
                </a:lnTo>
                <a:lnTo>
                  <a:pt x="6060" y="1101"/>
                </a:lnTo>
                <a:lnTo>
                  <a:pt x="6059" y="1109"/>
                </a:lnTo>
                <a:lnTo>
                  <a:pt x="6059" y="1116"/>
                </a:lnTo>
                <a:lnTo>
                  <a:pt x="6061" y="1135"/>
                </a:lnTo>
                <a:lnTo>
                  <a:pt x="6063" y="1151"/>
                </a:lnTo>
                <a:lnTo>
                  <a:pt x="6063" y="1155"/>
                </a:lnTo>
                <a:lnTo>
                  <a:pt x="6063" y="1157"/>
                </a:lnTo>
                <a:lnTo>
                  <a:pt x="6061" y="1160"/>
                </a:lnTo>
                <a:lnTo>
                  <a:pt x="6060" y="1163"/>
                </a:lnTo>
                <a:lnTo>
                  <a:pt x="6056" y="1165"/>
                </a:lnTo>
                <a:lnTo>
                  <a:pt x="6053" y="1167"/>
                </a:lnTo>
                <a:lnTo>
                  <a:pt x="6048" y="1168"/>
                </a:lnTo>
                <a:lnTo>
                  <a:pt x="6041" y="1169"/>
                </a:lnTo>
                <a:lnTo>
                  <a:pt x="6031" y="1171"/>
                </a:lnTo>
                <a:lnTo>
                  <a:pt x="6022" y="1171"/>
                </a:lnTo>
                <a:lnTo>
                  <a:pt x="6014" y="1168"/>
                </a:lnTo>
                <a:lnTo>
                  <a:pt x="6009" y="1166"/>
                </a:lnTo>
                <a:lnTo>
                  <a:pt x="6002" y="1164"/>
                </a:lnTo>
                <a:lnTo>
                  <a:pt x="5995" y="1161"/>
                </a:lnTo>
                <a:lnTo>
                  <a:pt x="5988" y="1159"/>
                </a:lnTo>
                <a:lnTo>
                  <a:pt x="5980" y="1158"/>
                </a:lnTo>
                <a:lnTo>
                  <a:pt x="5969" y="1158"/>
                </a:lnTo>
                <a:lnTo>
                  <a:pt x="5959" y="1157"/>
                </a:lnTo>
                <a:lnTo>
                  <a:pt x="5948" y="1156"/>
                </a:lnTo>
                <a:lnTo>
                  <a:pt x="5939" y="1156"/>
                </a:lnTo>
                <a:lnTo>
                  <a:pt x="5938" y="1158"/>
                </a:lnTo>
                <a:lnTo>
                  <a:pt x="5938" y="1164"/>
                </a:lnTo>
                <a:lnTo>
                  <a:pt x="5938" y="1169"/>
                </a:lnTo>
                <a:lnTo>
                  <a:pt x="5938" y="1175"/>
                </a:lnTo>
                <a:lnTo>
                  <a:pt x="5939" y="1182"/>
                </a:lnTo>
                <a:lnTo>
                  <a:pt x="5940" y="1187"/>
                </a:lnTo>
                <a:lnTo>
                  <a:pt x="5943" y="1191"/>
                </a:lnTo>
                <a:lnTo>
                  <a:pt x="5945" y="1192"/>
                </a:lnTo>
                <a:lnTo>
                  <a:pt x="5946" y="1204"/>
                </a:lnTo>
                <a:lnTo>
                  <a:pt x="5948" y="1216"/>
                </a:lnTo>
                <a:lnTo>
                  <a:pt x="5953" y="1229"/>
                </a:lnTo>
                <a:lnTo>
                  <a:pt x="5957" y="1239"/>
                </a:lnTo>
                <a:lnTo>
                  <a:pt x="5964" y="1247"/>
                </a:lnTo>
                <a:lnTo>
                  <a:pt x="5974" y="1261"/>
                </a:lnTo>
                <a:lnTo>
                  <a:pt x="5980" y="1266"/>
                </a:lnTo>
                <a:lnTo>
                  <a:pt x="5984" y="1272"/>
                </a:lnTo>
                <a:lnTo>
                  <a:pt x="5985" y="1274"/>
                </a:lnTo>
                <a:lnTo>
                  <a:pt x="5985" y="1276"/>
                </a:lnTo>
                <a:lnTo>
                  <a:pt x="5984" y="1278"/>
                </a:lnTo>
                <a:lnTo>
                  <a:pt x="5982" y="1279"/>
                </a:lnTo>
                <a:lnTo>
                  <a:pt x="5981" y="1280"/>
                </a:lnTo>
                <a:lnTo>
                  <a:pt x="5981" y="1280"/>
                </a:lnTo>
                <a:lnTo>
                  <a:pt x="5972" y="1281"/>
                </a:lnTo>
                <a:lnTo>
                  <a:pt x="5967" y="1282"/>
                </a:lnTo>
                <a:lnTo>
                  <a:pt x="5965" y="1283"/>
                </a:lnTo>
                <a:lnTo>
                  <a:pt x="5965" y="1286"/>
                </a:lnTo>
                <a:lnTo>
                  <a:pt x="5965" y="1287"/>
                </a:lnTo>
                <a:lnTo>
                  <a:pt x="5965" y="1289"/>
                </a:lnTo>
                <a:lnTo>
                  <a:pt x="5972" y="1297"/>
                </a:lnTo>
                <a:lnTo>
                  <a:pt x="5980" y="1306"/>
                </a:lnTo>
                <a:lnTo>
                  <a:pt x="5982" y="1311"/>
                </a:lnTo>
                <a:lnTo>
                  <a:pt x="5985" y="1315"/>
                </a:lnTo>
                <a:lnTo>
                  <a:pt x="5986" y="1321"/>
                </a:lnTo>
                <a:lnTo>
                  <a:pt x="5986" y="1327"/>
                </a:lnTo>
                <a:lnTo>
                  <a:pt x="5987" y="1338"/>
                </a:lnTo>
                <a:lnTo>
                  <a:pt x="5986" y="1349"/>
                </a:lnTo>
                <a:lnTo>
                  <a:pt x="5987" y="1355"/>
                </a:lnTo>
                <a:lnTo>
                  <a:pt x="5988" y="1362"/>
                </a:lnTo>
                <a:lnTo>
                  <a:pt x="5989" y="1366"/>
                </a:lnTo>
                <a:lnTo>
                  <a:pt x="5992" y="1371"/>
                </a:lnTo>
                <a:lnTo>
                  <a:pt x="5997" y="1379"/>
                </a:lnTo>
                <a:lnTo>
                  <a:pt x="6004" y="1386"/>
                </a:lnTo>
                <a:lnTo>
                  <a:pt x="6010" y="1393"/>
                </a:lnTo>
                <a:lnTo>
                  <a:pt x="6013" y="1401"/>
                </a:lnTo>
                <a:lnTo>
                  <a:pt x="6015" y="1405"/>
                </a:lnTo>
                <a:lnTo>
                  <a:pt x="6015" y="1410"/>
                </a:lnTo>
                <a:lnTo>
                  <a:pt x="6015" y="1415"/>
                </a:lnTo>
                <a:lnTo>
                  <a:pt x="6014" y="1421"/>
                </a:lnTo>
                <a:lnTo>
                  <a:pt x="6011" y="1432"/>
                </a:lnTo>
                <a:lnTo>
                  <a:pt x="6009" y="1447"/>
                </a:lnTo>
                <a:lnTo>
                  <a:pt x="6007" y="1455"/>
                </a:lnTo>
                <a:lnTo>
                  <a:pt x="6007" y="1462"/>
                </a:lnTo>
                <a:lnTo>
                  <a:pt x="6007" y="1469"/>
                </a:lnTo>
                <a:lnTo>
                  <a:pt x="6010" y="1473"/>
                </a:lnTo>
                <a:lnTo>
                  <a:pt x="6017" y="1484"/>
                </a:lnTo>
                <a:lnTo>
                  <a:pt x="6022" y="1494"/>
                </a:lnTo>
                <a:lnTo>
                  <a:pt x="6026" y="1503"/>
                </a:lnTo>
                <a:lnTo>
                  <a:pt x="6028" y="1513"/>
                </a:lnTo>
                <a:lnTo>
                  <a:pt x="6029" y="1524"/>
                </a:lnTo>
                <a:lnTo>
                  <a:pt x="6029" y="1535"/>
                </a:lnTo>
                <a:lnTo>
                  <a:pt x="6028" y="1546"/>
                </a:lnTo>
                <a:lnTo>
                  <a:pt x="6027" y="1560"/>
                </a:lnTo>
                <a:lnTo>
                  <a:pt x="6026" y="1571"/>
                </a:lnTo>
                <a:lnTo>
                  <a:pt x="6024" y="1584"/>
                </a:lnTo>
                <a:lnTo>
                  <a:pt x="6027" y="1585"/>
                </a:lnTo>
                <a:lnTo>
                  <a:pt x="6028" y="1586"/>
                </a:lnTo>
                <a:lnTo>
                  <a:pt x="6037" y="1586"/>
                </a:lnTo>
                <a:lnTo>
                  <a:pt x="6048" y="1586"/>
                </a:lnTo>
                <a:lnTo>
                  <a:pt x="6061" y="1587"/>
                </a:lnTo>
                <a:lnTo>
                  <a:pt x="6071" y="1590"/>
                </a:lnTo>
                <a:lnTo>
                  <a:pt x="6076" y="1592"/>
                </a:lnTo>
                <a:lnTo>
                  <a:pt x="6079" y="1594"/>
                </a:lnTo>
                <a:lnTo>
                  <a:pt x="6081" y="1596"/>
                </a:lnTo>
                <a:lnTo>
                  <a:pt x="6082" y="1601"/>
                </a:lnTo>
                <a:lnTo>
                  <a:pt x="6082" y="1605"/>
                </a:lnTo>
                <a:lnTo>
                  <a:pt x="6080" y="1610"/>
                </a:lnTo>
                <a:lnTo>
                  <a:pt x="6077" y="1617"/>
                </a:lnTo>
                <a:lnTo>
                  <a:pt x="6071" y="1624"/>
                </a:lnTo>
                <a:lnTo>
                  <a:pt x="6063" y="1635"/>
                </a:lnTo>
                <a:lnTo>
                  <a:pt x="6057" y="1645"/>
                </a:lnTo>
                <a:lnTo>
                  <a:pt x="6052" y="1656"/>
                </a:lnTo>
                <a:lnTo>
                  <a:pt x="6048" y="1666"/>
                </a:lnTo>
                <a:lnTo>
                  <a:pt x="6044" y="1677"/>
                </a:lnTo>
                <a:lnTo>
                  <a:pt x="6039" y="1687"/>
                </a:lnTo>
                <a:lnTo>
                  <a:pt x="6035" y="1699"/>
                </a:lnTo>
                <a:lnTo>
                  <a:pt x="6027" y="1710"/>
                </a:lnTo>
                <a:lnTo>
                  <a:pt x="6020" y="1723"/>
                </a:lnTo>
                <a:lnTo>
                  <a:pt x="6009" y="1744"/>
                </a:lnTo>
                <a:lnTo>
                  <a:pt x="5998" y="1766"/>
                </a:lnTo>
                <a:lnTo>
                  <a:pt x="5994" y="1780"/>
                </a:lnTo>
                <a:lnTo>
                  <a:pt x="6002" y="1781"/>
                </a:lnTo>
                <a:lnTo>
                  <a:pt x="6011" y="1783"/>
                </a:lnTo>
                <a:lnTo>
                  <a:pt x="6020" y="1787"/>
                </a:lnTo>
                <a:lnTo>
                  <a:pt x="6029" y="1790"/>
                </a:lnTo>
                <a:lnTo>
                  <a:pt x="6038" y="1796"/>
                </a:lnTo>
                <a:lnTo>
                  <a:pt x="6046" y="1800"/>
                </a:lnTo>
                <a:lnTo>
                  <a:pt x="6054" y="1806"/>
                </a:lnTo>
                <a:lnTo>
                  <a:pt x="6060" y="1812"/>
                </a:lnTo>
                <a:lnTo>
                  <a:pt x="6064" y="1816"/>
                </a:lnTo>
                <a:lnTo>
                  <a:pt x="6069" y="1820"/>
                </a:lnTo>
                <a:lnTo>
                  <a:pt x="6073" y="1822"/>
                </a:lnTo>
                <a:lnTo>
                  <a:pt x="6078" y="1824"/>
                </a:lnTo>
                <a:lnTo>
                  <a:pt x="6088" y="1827"/>
                </a:lnTo>
                <a:lnTo>
                  <a:pt x="6097" y="1831"/>
                </a:lnTo>
                <a:lnTo>
                  <a:pt x="6102" y="1832"/>
                </a:lnTo>
                <a:lnTo>
                  <a:pt x="6105" y="1834"/>
                </a:lnTo>
                <a:lnTo>
                  <a:pt x="6109" y="1837"/>
                </a:lnTo>
                <a:lnTo>
                  <a:pt x="6111" y="1840"/>
                </a:lnTo>
                <a:lnTo>
                  <a:pt x="6113" y="1843"/>
                </a:lnTo>
                <a:lnTo>
                  <a:pt x="6114" y="1848"/>
                </a:lnTo>
                <a:lnTo>
                  <a:pt x="6114" y="1854"/>
                </a:lnTo>
                <a:lnTo>
                  <a:pt x="6114" y="1859"/>
                </a:lnTo>
                <a:lnTo>
                  <a:pt x="6113" y="1868"/>
                </a:lnTo>
                <a:lnTo>
                  <a:pt x="6113" y="1876"/>
                </a:lnTo>
                <a:lnTo>
                  <a:pt x="6114" y="1882"/>
                </a:lnTo>
                <a:lnTo>
                  <a:pt x="6116" y="1888"/>
                </a:lnTo>
                <a:lnTo>
                  <a:pt x="6119" y="1892"/>
                </a:lnTo>
                <a:lnTo>
                  <a:pt x="6121" y="1897"/>
                </a:lnTo>
                <a:lnTo>
                  <a:pt x="6122" y="1903"/>
                </a:lnTo>
                <a:lnTo>
                  <a:pt x="6123" y="1908"/>
                </a:lnTo>
                <a:lnTo>
                  <a:pt x="6122" y="1929"/>
                </a:lnTo>
                <a:lnTo>
                  <a:pt x="6120" y="1949"/>
                </a:lnTo>
                <a:lnTo>
                  <a:pt x="6121" y="1958"/>
                </a:lnTo>
                <a:lnTo>
                  <a:pt x="6123" y="1969"/>
                </a:lnTo>
                <a:lnTo>
                  <a:pt x="6126" y="1973"/>
                </a:lnTo>
                <a:lnTo>
                  <a:pt x="6128" y="1978"/>
                </a:lnTo>
                <a:lnTo>
                  <a:pt x="6131" y="1981"/>
                </a:lnTo>
                <a:lnTo>
                  <a:pt x="6135" y="1986"/>
                </a:lnTo>
                <a:lnTo>
                  <a:pt x="6152" y="1996"/>
                </a:lnTo>
                <a:lnTo>
                  <a:pt x="6176" y="2010"/>
                </a:lnTo>
                <a:lnTo>
                  <a:pt x="6180" y="2013"/>
                </a:lnTo>
                <a:lnTo>
                  <a:pt x="6185" y="2018"/>
                </a:lnTo>
                <a:lnTo>
                  <a:pt x="6188" y="2022"/>
                </a:lnTo>
                <a:lnTo>
                  <a:pt x="6189" y="2027"/>
                </a:lnTo>
                <a:lnTo>
                  <a:pt x="6189" y="2031"/>
                </a:lnTo>
                <a:lnTo>
                  <a:pt x="6187" y="2037"/>
                </a:lnTo>
                <a:lnTo>
                  <a:pt x="6184" y="2043"/>
                </a:lnTo>
                <a:lnTo>
                  <a:pt x="6177" y="2048"/>
                </a:lnTo>
                <a:lnTo>
                  <a:pt x="6171" y="2090"/>
                </a:lnTo>
                <a:lnTo>
                  <a:pt x="6171" y="2090"/>
                </a:lnTo>
                <a:lnTo>
                  <a:pt x="6149" y="2085"/>
                </a:lnTo>
                <a:lnTo>
                  <a:pt x="6145" y="2083"/>
                </a:lnTo>
                <a:lnTo>
                  <a:pt x="6140" y="2080"/>
                </a:lnTo>
                <a:lnTo>
                  <a:pt x="6137" y="2080"/>
                </a:lnTo>
                <a:lnTo>
                  <a:pt x="6132" y="2080"/>
                </a:lnTo>
                <a:lnTo>
                  <a:pt x="6124" y="2081"/>
                </a:lnTo>
                <a:lnTo>
                  <a:pt x="6116" y="2085"/>
                </a:lnTo>
                <a:lnTo>
                  <a:pt x="6109" y="2089"/>
                </a:lnTo>
                <a:lnTo>
                  <a:pt x="6102" y="2096"/>
                </a:lnTo>
                <a:lnTo>
                  <a:pt x="6096" y="2103"/>
                </a:lnTo>
                <a:lnTo>
                  <a:pt x="6090" y="2110"/>
                </a:lnTo>
                <a:lnTo>
                  <a:pt x="6086" y="2114"/>
                </a:lnTo>
                <a:lnTo>
                  <a:pt x="6081" y="2118"/>
                </a:lnTo>
                <a:lnTo>
                  <a:pt x="6076" y="2121"/>
                </a:lnTo>
                <a:lnTo>
                  <a:pt x="6071" y="2122"/>
                </a:lnTo>
                <a:lnTo>
                  <a:pt x="6062" y="2125"/>
                </a:lnTo>
                <a:lnTo>
                  <a:pt x="6053" y="2125"/>
                </a:lnTo>
                <a:lnTo>
                  <a:pt x="6049" y="2126"/>
                </a:lnTo>
                <a:lnTo>
                  <a:pt x="6045" y="2127"/>
                </a:lnTo>
                <a:lnTo>
                  <a:pt x="6041" y="2128"/>
                </a:lnTo>
                <a:lnTo>
                  <a:pt x="6038" y="2130"/>
                </a:lnTo>
                <a:lnTo>
                  <a:pt x="6036" y="2134"/>
                </a:lnTo>
                <a:lnTo>
                  <a:pt x="6032" y="2139"/>
                </a:lnTo>
                <a:lnTo>
                  <a:pt x="6030" y="2146"/>
                </a:lnTo>
                <a:lnTo>
                  <a:pt x="6028" y="2154"/>
                </a:lnTo>
                <a:lnTo>
                  <a:pt x="6028" y="2159"/>
                </a:lnTo>
                <a:lnTo>
                  <a:pt x="6026" y="2162"/>
                </a:lnTo>
                <a:lnTo>
                  <a:pt x="6024" y="2163"/>
                </a:lnTo>
                <a:lnTo>
                  <a:pt x="6023" y="2164"/>
                </a:lnTo>
                <a:lnTo>
                  <a:pt x="6021" y="2166"/>
                </a:lnTo>
                <a:lnTo>
                  <a:pt x="6019" y="2164"/>
                </a:lnTo>
                <a:lnTo>
                  <a:pt x="6018" y="2163"/>
                </a:lnTo>
                <a:lnTo>
                  <a:pt x="6015" y="2162"/>
                </a:lnTo>
                <a:lnTo>
                  <a:pt x="6007" y="2152"/>
                </a:lnTo>
                <a:lnTo>
                  <a:pt x="6002" y="2143"/>
                </a:lnTo>
                <a:lnTo>
                  <a:pt x="5994" y="2123"/>
                </a:lnTo>
                <a:lnTo>
                  <a:pt x="5990" y="2114"/>
                </a:lnTo>
                <a:lnTo>
                  <a:pt x="5993" y="2104"/>
                </a:lnTo>
                <a:lnTo>
                  <a:pt x="6001" y="2085"/>
                </a:lnTo>
                <a:lnTo>
                  <a:pt x="6002" y="2079"/>
                </a:lnTo>
                <a:lnTo>
                  <a:pt x="6002" y="2073"/>
                </a:lnTo>
                <a:lnTo>
                  <a:pt x="6002" y="2068"/>
                </a:lnTo>
                <a:lnTo>
                  <a:pt x="5999" y="2062"/>
                </a:lnTo>
                <a:lnTo>
                  <a:pt x="5997" y="2056"/>
                </a:lnTo>
                <a:lnTo>
                  <a:pt x="5994" y="2051"/>
                </a:lnTo>
                <a:lnTo>
                  <a:pt x="5990" y="2046"/>
                </a:lnTo>
                <a:lnTo>
                  <a:pt x="5986" y="2040"/>
                </a:lnTo>
                <a:lnTo>
                  <a:pt x="5981" y="2037"/>
                </a:lnTo>
                <a:lnTo>
                  <a:pt x="5976" y="2032"/>
                </a:lnTo>
                <a:lnTo>
                  <a:pt x="5970" y="2029"/>
                </a:lnTo>
                <a:lnTo>
                  <a:pt x="5965" y="2026"/>
                </a:lnTo>
                <a:lnTo>
                  <a:pt x="5960" y="2023"/>
                </a:lnTo>
                <a:lnTo>
                  <a:pt x="5954" y="2022"/>
                </a:lnTo>
                <a:lnTo>
                  <a:pt x="5948" y="2022"/>
                </a:lnTo>
                <a:lnTo>
                  <a:pt x="5943" y="2022"/>
                </a:lnTo>
                <a:lnTo>
                  <a:pt x="5937" y="2023"/>
                </a:lnTo>
                <a:lnTo>
                  <a:pt x="5930" y="2026"/>
                </a:lnTo>
                <a:lnTo>
                  <a:pt x="5923" y="2030"/>
                </a:lnTo>
                <a:lnTo>
                  <a:pt x="5915" y="2035"/>
                </a:lnTo>
                <a:lnTo>
                  <a:pt x="5909" y="2039"/>
                </a:lnTo>
                <a:lnTo>
                  <a:pt x="5902" y="2045"/>
                </a:lnTo>
                <a:lnTo>
                  <a:pt x="5897" y="2049"/>
                </a:lnTo>
                <a:lnTo>
                  <a:pt x="5893" y="2054"/>
                </a:lnTo>
                <a:lnTo>
                  <a:pt x="5890" y="2059"/>
                </a:lnTo>
                <a:lnTo>
                  <a:pt x="5887" y="2061"/>
                </a:lnTo>
                <a:lnTo>
                  <a:pt x="5884" y="2063"/>
                </a:lnTo>
                <a:lnTo>
                  <a:pt x="5880" y="2065"/>
                </a:lnTo>
                <a:lnTo>
                  <a:pt x="5873" y="2067"/>
                </a:lnTo>
                <a:lnTo>
                  <a:pt x="5865" y="2067"/>
                </a:lnTo>
                <a:lnTo>
                  <a:pt x="5849" y="2063"/>
                </a:lnTo>
                <a:lnTo>
                  <a:pt x="5831" y="2062"/>
                </a:lnTo>
                <a:lnTo>
                  <a:pt x="5823" y="2061"/>
                </a:lnTo>
                <a:lnTo>
                  <a:pt x="5813" y="2059"/>
                </a:lnTo>
                <a:lnTo>
                  <a:pt x="5803" y="2055"/>
                </a:lnTo>
                <a:lnTo>
                  <a:pt x="5793" y="2051"/>
                </a:lnTo>
                <a:lnTo>
                  <a:pt x="5782" y="2047"/>
                </a:lnTo>
                <a:lnTo>
                  <a:pt x="5774" y="2044"/>
                </a:lnTo>
                <a:lnTo>
                  <a:pt x="5768" y="2042"/>
                </a:lnTo>
                <a:lnTo>
                  <a:pt x="5763" y="2042"/>
                </a:lnTo>
                <a:lnTo>
                  <a:pt x="5753" y="2044"/>
                </a:lnTo>
                <a:lnTo>
                  <a:pt x="5744" y="2044"/>
                </a:lnTo>
                <a:lnTo>
                  <a:pt x="5738" y="2042"/>
                </a:lnTo>
                <a:lnTo>
                  <a:pt x="5732" y="2038"/>
                </a:lnTo>
                <a:lnTo>
                  <a:pt x="5722" y="2028"/>
                </a:lnTo>
                <a:lnTo>
                  <a:pt x="5709" y="2016"/>
                </a:lnTo>
                <a:lnTo>
                  <a:pt x="5704" y="2015"/>
                </a:lnTo>
                <a:lnTo>
                  <a:pt x="5698" y="2014"/>
                </a:lnTo>
                <a:lnTo>
                  <a:pt x="5693" y="2014"/>
                </a:lnTo>
                <a:lnTo>
                  <a:pt x="5687" y="2015"/>
                </a:lnTo>
                <a:lnTo>
                  <a:pt x="5681" y="2015"/>
                </a:lnTo>
                <a:lnTo>
                  <a:pt x="5676" y="2016"/>
                </a:lnTo>
                <a:lnTo>
                  <a:pt x="5670" y="2015"/>
                </a:lnTo>
                <a:lnTo>
                  <a:pt x="5664" y="2014"/>
                </a:lnTo>
                <a:lnTo>
                  <a:pt x="5651" y="2010"/>
                </a:lnTo>
                <a:lnTo>
                  <a:pt x="5638" y="2005"/>
                </a:lnTo>
                <a:lnTo>
                  <a:pt x="5631" y="2003"/>
                </a:lnTo>
                <a:lnTo>
                  <a:pt x="5624" y="2002"/>
                </a:lnTo>
                <a:lnTo>
                  <a:pt x="5618" y="2002"/>
                </a:lnTo>
                <a:lnTo>
                  <a:pt x="5611" y="2003"/>
                </a:lnTo>
                <a:lnTo>
                  <a:pt x="5588" y="2009"/>
                </a:lnTo>
                <a:lnTo>
                  <a:pt x="5573" y="2013"/>
                </a:lnTo>
                <a:lnTo>
                  <a:pt x="5568" y="2013"/>
                </a:lnTo>
                <a:lnTo>
                  <a:pt x="5560" y="2012"/>
                </a:lnTo>
                <a:lnTo>
                  <a:pt x="5551" y="2007"/>
                </a:lnTo>
                <a:lnTo>
                  <a:pt x="5539" y="2001"/>
                </a:lnTo>
                <a:lnTo>
                  <a:pt x="5535" y="1998"/>
                </a:lnTo>
                <a:lnTo>
                  <a:pt x="5529" y="1998"/>
                </a:lnTo>
                <a:lnTo>
                  <a:pt x="5523" y="2001"/>
                </a:lnTo>
                <a:lnTo>
                  <a:pt x="5518" y="2004"/>
                </a:lnTo>
                <a:lnTo>
                  <a:pt x="5512" y="2010"/>
                </a:lnTo>
                <a:lnTo>
                  <a:pt x="5505" y="2016"/>
                </a:lnTo>
                <a:lnTo>
                  <a:pt x="5500" y="2023"/>
                </a:lnTo>
                <a:lnTo>
                  <a:pt x="5494" y="2031"/>
                </a:lnTo>
                <a:lnTo>
                  <a:pt x="5471" y="2065"/>
                </a:lnTo>
                <a:lnTo>
                  <a:pt x="5455" y="2090"/>
                </a:lnTo>
                <a:lnTo>
                  <a:pt x="5450" y="2096"/>
                </a:lnTo>
                <a:lnTo>
                  <a:pt x="5443" y="2100"/>
                </a:lnTo>
                <a:lnTo>
                  <a:pt x="5435" y="2103"/>
                </a:lnTo>
                <a:lnTo>
                  <a:pt x="5427" y="2105"/>
                </a:lnTo>
                <a:lnTo>
                  <a:pt x="5409" y="2109"/>
                </a:lnTo>
                <a:lnTo>
                  <a:pt x="5393" y="2111"/>
                </a:lnTo>
                <a:lnTo>
                  <a:pt x="5393" y="2111"/>
                </a:lnTo>
                <a:lnTo>
                  <a:pt x="5392" y="2096"/>
                </a:lnTo>
                <a:lnTo>
                  <a:pt x="5392" y="2080"/>
                </a:lnTo>
                <a:lnTo>
                  <a:pt x="5389" y="2071"/>
                </a:lnTo>
                <a:lnTo>
                  <a:pt x="5388" y="2064"/>
                </a:lnTo>
                <a:lnTo>
                  <a:pt x="5385" y="2057"/>
                </a:lnTo>
                <a:lnTo>
                  <a:pt x="5381" y="2052"/>
                </a:lnTo>
                <a:lnTo>
                  <a:pt x="5373" y="2044"/>
                </a:lnTo>
                <a:lnTo>
                  <a:pt x="5364" y="2036"/>
                </a:lnTo>
                <a:lnTo>
                  <a:pt x="5354" y="2029"/>
                </a:lnTo>
                <a:lnTo>
                  <a:pt x="5344" y="2022"/>
                </a:lnTo>
                <a:lnTo>
                  <a:pt x="5328" y="2034"/>
                </a:lnTo>
                <a:lnTo>
                  <a:pt x="5310" y="2048"/>
                </a:lnTo>
                <a:lnTo>
                  <a:pt x="5300" y="2056"/>
                </a:lnTo>
                <a:lnTo>
                  <a:pt x="5290" y="2063"/>
                </a:lnTo>
                <a:lnTo>
                  <a:pt x="5281" y="2069"/>
                </a:lnTo>
                <a:lnTo>
                  <a:pt x="5273" y="2072"/>
                </a:lnTo>
                <a:lnTo>
                  <a:pt x="5256" y="2079"/>
                </a:lnTo>
                <a:lnTo>
                  <a:pt x="5238" y="2085"/>
                </a:lnTo>
                <a:lnTo>
                  <a:pt x="5221" y="2090"/>
                </a:lnTo>
                <a:lnTo>
                  <a:pt x="5204" y="2095"/>
                </a:lnTo>
                <a:lnTo>
                  <a:pt x="5177" y="2103"/>
                </a:lnTo>
                <a:lnTo>
                  <a:pt x="5157" y="2108"/>
                </a:lnTo>
                <a:lnTo>
                  <a:pt x="5136" y="2112"/>
                </a:lnTo>
                <a:lnTo>
                  <a:pt x="5112" y="2116"/>
                </a:lnTo>
                <a:lnTo>
                  <a:pt x="5088" y="2119"/>
                </a:lnTo>
                <a:lnTo>
                  <a:pt x="5064" y="2121"/>
                </a:lnTo>
                <a:lnTo>
                  <a:pt x="5042" y="2121"/>
                </a:lnTo>
                <a:lnTo>
                  <a:pt x="5030" y="2120"/>
                </a:lnTo>
                <a:lnTo>
                  <a:pt x="5020" y="2118"/>
                </a:lnTo>
                <a:lnTo>
                  <a:pt x="5011" y="2116"/>
                </a:lnTo>
                <a:lnTo>
                  <a:pt x="5002" y="2112"/>
                </a:lnTo>
                <a:lnTo>
                  <a:pt x="4994" y="2109"/>
                </a:lnTo>
                <a:lnTo>
                  <a:pt x="4985" y="2105"/>
                </a:lnTo>
                <a:lnTo>
                  <a:pt x="4976" y="2103"/>
                </a:lnTo>
                <a:lnTo>
                  <a:pt x="4965" y="2102"/>
                </a:lnTo>
                <a:lnTo>
                  <a:pt x="4944" y="2101"/>
                </a:lnTo>
                <a:lnTo>
                  <a:pt x="4921" y="2101"/>
                </a:lnTo>
                <a:lnTo>
                  <a:pt x="4900" y="2103"/>
                </a:lnTo>
                <a:lnTo>
                  <a:pt x="4878" y="2106"/>
                </a:lnTo>
                <a:lnTo>
                  <a:pt x="4858" y="2112"/>
                </a:lnTo>
                <a:lnTo>
                  <a:pt x="4840" y="2119"/>
                </a:lnTo>
                <a:lnTo>
                  <a:pt x="4527" y="2264"/>
                </a:lnTo>
                <a:lnTo>
                  <a:pt x="4506" y="2271"/>
                </a:lnTo>
                <a:lnTo>
                  <a:pt x="4486" y="2277"/>
                </a:lnTo>
                <a:lnTo>
                  <a:pt x="4467" y="2281"/>
                </a:lnTo>
                <a:lnTo>
                  <a:pt x="4447" y="2283"/>
                </a:lnTo>
                <a:lnTo>
                  <a:pt x="4428" y="2284"/>
                </a:lnTo>
                <a:lnTo>
                  <a:pt x="4410" y="2284"/>
                </a:lnTo>
                <a:lnTo>
                  <a:pt x="4392" y="2283"/>
                </a:lnTo>
                <a:lnTo>
                  <a:pt x="4372" y="2281"/>
                </a:lnTo>
                <a:lnTo>
                  <a:pt x="4336" y="2275"/>
                </a:lnTo>
                <a:lnTo>
                  <a:pt x="4300" y="2269"/>
                </a:lnTo>
                <a:lnTo>
                  <a:pt x="4280" y="2267"/>
                </a:lnTo>
                <a:lnTo>
                  <a:pt x="4261" y="2265"/>
                </a:lnTo>
                <a:lnTo>
                  <a:pt x="4241" y="2264"/>
                </a:lnTo>
                <a:lnTo>
                  <a:pt x="4220" y="2262"/>
                </a:lnTo>
                <a:lnTo>
                  <a:pt x="4209" y="2262"/>
                </a:lnTo>
                <a:lnTo>
                  <a:pt x="4200" y="2260"/>
                </a:lnTo>
                <a:lnTo>
                  <a:pt x="4193" y="2256"/>
                </a:lnTo>
                <a:lnTo>
                  <a:pt x="4187" y="2251"/>
                </a:lnTo>
                <a:lnTo>
                  <a:pt x="4178" y="2240"/>
                </a:lnTo>
                <a:lnTo>
                  <a:pt x="4164" y="2226"/>
                </a:lnTo>
                <a:lnTo>
                  <a:pt x="4152" y="2217"/>
                </a:lnTo>
                <a:lnTo>
                  <a:pt x="4142" y="2208"/>
                </a:lnTo>
                <a:lnTo>
                  <a:pt x="4131" y="2202"/>
                </a:lnTo>
                <a:lnTo>
                  <a:pt x="4120" y="2197"/>
                </a:lnTo>
                <a:lnTo>
                  <a:pt x="4110" y="2195"/>
                </a:lnTo>
                <a:lnTo>
                  <a:pt x="4099" y="2194"/>
                </a:lnTo>
                <a:lnTo>
                  <a:pt x="4085" y="2195"/>
                </a:lnTo>
                <a:lnTo>
                  <a:pt x="4069" y="2197"/>
                </a:lnTo>
                <a:lnTo>
                  <a:pt x="4051" y="2201"/>
                </a:lnTo>
                <a:lnTo>
                  <a:pt x="4033" y="2207"/>
                </a:lnTo>
                <a:lnTo>
                  <a:pt x="4016" y="2212"/>
                </a:lnTo>
                <a:lnTo>
                  <a:pt x="3999" y="2219"/>
                </a:lnTo>
                <a:lnTo>
                  <a:pt x="3980" y="2225"/>
                </a:lnTo>
                <a:lnTo>
                  <a:pt x="3963" y="2232"/>
                </a:lnTo>
                <a:lnTo>
                  <a:pt x="3945" y="2236"/>
                </a:lnTo>
                <a:lnTo>
                  <a:pt x="3928" y="2241"/>
                </a:lnTo>
                <a:lnTo>
                  <a:pt x="3921" y="2245"/>
                </a:lnTo>
                <a:lnTo>
                  <a:pt x="3913" y="2249"/>
                </a:lnTo>
                <a:lnTo>
                  <a:pt x="3905" y="2252"/>
                </a:lnTo>
                <a:lnTo>
                  <a:pt x="3896" y="2254"/>
                </a:lnTo>
                <a:lnTo>
                  <a:pt x="3879" y="2260"/>
                </a:lnTo>
                <a:lnTo>
                  <a:pt x="3864" y="2268"/>
                </a:lnTo>
                <a:lnTo>
                  <a:pt x="3851" y="2276"/>
                </a:lnTo>
                <a:lnTo>
                  <a:pt x="3838" y="2284"/>
                </a:lnTo>
                <a:lnTo>
                  <a:pt x="3824" y="2291"/>
                </a:lnTo>
                <a:lnTo>
                  <a:pt x="3810" y="2297"/>
                </a:lnTo>
                <a:lnTo>
                  <a:pt x="3804" y="2299"/>
                </a:lnTo>
                <a:lnTo>
                  <a:pt x="3797" y="2299"/>
                </a:lnTo>
                <a:lnTo>
                  <a:pt x="3792" y="2299"/>
                </a:lnTo>
                <a:lnTo>
                  <a:pt x="3785" y="2298"/>
                </a:lnTo>
                <a:lnTo>
                  <a:pt x="3772" y="2294"/>
                </a:lnTo>
                <a:lnTo>
                  <a:pt x="3759" y="2290"/>
                </a:lnTo>
                <a:lnTo>
                  <a:pt x="3746" y="2285"/>
                </a:lnTo>
                <a:lnTo>
                  <a:pt x="3735" y="2282"/>
                </a:lnTo>
                <a:lnTo>
                  <a:pt x="3729" y="2281"/>
                </a:lnTo>
                <a:lnTo>
                  <a:pt x="3724" y="2279"/>
                </a:lnTo>
                <a:lnTo>
                  <a:pt x="3718" y="2279"/>
                </a:lnTo>
                <a:lnTo>
                  <a:pt x="3713" y="2281"/>
                </a:lnTo>
                <a:lnTo>
                  <a:pt x="3704" y="2286"/>
                </a:lnTo>
                <a:lnTo>
                  <a:pt x="3693" y="2294"/>
                </a:lnTo>
                <a:lnTo>
                  <a:pt x="3687" y="2298"/>
                </a:lnTo>
                <a:lnTo>
                  <a:pt x="3680" y="2300"/>
                </a:lnTo>
                <a:lnTo>
                  <a:pt x="3678" y="2300"/>
                </a:lnTo>
                <a:lnTo>
                  <a:pt x="3675" y="2300"/>
                </a:lnTo>
                <a:lnTo>
                  <a:pt x="3671" y="2299"/>
                </a:lnTo>
                <a:lnTo>
                  <a:pt x="3669" y="2297"/>
                </a:lnTo>
                <a:lnTo>
                  <a:pt x="3664" y="2292"/>
                </a:lnTo>
                <a:lnTo>
                  <a:pt x="3661" y="2286"/>
                </a:lnTo>
                <a:lnTo>
                  <a:pt x="3659" y="2281"/>
                </a:lnTo>
                <a:lnTo>
                  <a:pt x="3657" y="2274"/>
                </a:lnTo>
                <a:lnTo>
                  <a:pt x="3654" y="2260"/>
                </a:lnTo>
                <a:lnTo>
                  <a:pt x="3650" y="2246"/>
                </a:lnTo>
                <a:lnTo>
                  <a:pt x="3647" y="2243"/>
                </a:lnTo>
                <a:lnTo>
                  <a:pt x="3644" y="2240"/>
                </a:lnTo>
                <a:lnTo>
                  <a:pt x="3641" y="2237"/>
                </a:lnTo>
                <a:lnTo>
                  <a:pt x="3636" y="2235"/>
                </a:lnTo>
                <a:lnTo>
                  <a:pt x="3626" y="2231"/>
                </a:lnTo>
                <a:lnTo>
                  <a:pt x="3616" y="2228"/>
                </a:lnTo>
                <a:lnTo>
                  <a:pt x="3593" y="2225"/>
                </a:lnTo>
                <a:lnTo>
                  <a:pt x="3574" y="2221"/>
                </a:lnTo>
                <a:lnTo>
                  <a:pt x="3567" y="2221"/>
                </a:lnTo>
                <a:lnTo>
                  <a:pt x="3561" y="2223"/>
                </a:lnTo>
                <a:lnTo>
                  <a:pt x="3557" y="2226"/>
                </a:lnTo>
                <a:lnTo>
                  <a:pt x="3552" y="2232"/>
                </a:lnTo>
                <a:lnTo>
                  <a:pt x="3549" y="2237"/>
                </a:lnTo>
                <a:lnTo>
                  <a:pt x="3545" y="2245"/>
                </a:lnTo>
                <a:lnTo>
                  <a:pt x="3542" y="2254"/>
                </a:lnTo>
                <a:lnTo>
                  <a:pt x="3539" y="2264"/>
                </a:lnTo>
                <a:lnTo>
                  <a:pt x="3532" y="2301"/>
                </a:lnTo>
                <a:lnTo>
                  <a:pt x="3525" y="2327"/>
                </a:lnTo>
                <a:lnTo>
                  <a:pt x="3525" y="2347"/>
                </a:lnTo>
                <a:lnTo>
                  <a:pt x="3525" y="2367"/>
                </a:lnTo>
                <a:lnTo>
                  <a:pt x="3526" y="2376"/>
                </a:lnTo>
                <a:lnTo>
                  <a:pt x="3528" y="2386"/>
                </a:lnTo>
                <a:lnTo>
                  <a:pt x="3530" y="2396"/>
                </a:lnTo>
                <a:lnTo>
                  <a:pt x="3535" y="2405"/>
                </a:lnTo>
                <a:lnTo>
                  <a:pt x="3543" y="2415"/>
                </a:lnTo>
                <a:lnTo>
                  <a:pt x="3552" y="2426"/>
                </a:lnTo>
                <a:lnTo>
                  <a:pt x="3557" y="2433"/>
                </a:lnTo>
                <a:lnTo>
                  <a:pt x="3560" y="2439"/>
                </a:lnTo>
                <a:lnTo>
                  <a:pt x="3562" y="2445"/>
                </a:lnTo>
                <a:lnTo>
                  <a:pt x="3563" y="2450"/>
                </a:lnTo>
                <a:lnTo>
                  <a:pt x="3562" y="2456"/>
                </a:lnTo>
                <a:lnTo>
                  <a:pt x="3559" y="2459"/>
                </a:lnTo>
                <a:lnTo>
                  <a:pt x="3554" y="2463"/>
                </a:lnTo>
                <a:lnTo>
                  <a:pt x="3549" y="2464"/>
                </a:lnTo>
                <a:lnTo>
                  <a:pt x="3535" y="2466"/>
                </a:lnTo>
                <a:lnTo>
                  <a:pt x="3518" y="2466"/>
                </a:lnTo>
                <a:lnTo>
                  <a:pt x="3501" y="2466"/>
                </a:lnTo>
                <a:lnTo>
                  <a:pt x="3485" y="2466"/>
                </a:lnTo>
                <a:lnTo>
                  <a:pt x="3478" y="2466"/>
                </a:lnTo>
                <a:lnTo>
                  <a:pt x="3472" y="2467"/>
                </a:lnTo>
                <a:lnTo>
                  <a:pt x="3468" y="2470"/>
                </a:lnTo>
                <a:lnTo>
                  <a:pt x="3466" y="2472"/>
                </a:lnTo>
                <a:lnTo>
                  <a:pt x="3462" y="2480"/>
                </a:lnTo>
                <a:lnTo>
                  <a:pt x="3462" y="2490"/>
                </a:lnTo>
                <a:lnTo>
                  <a:pt x="3462" y="2501"/>
                </a:lnTo>
                <a:lnTo>
                  <a:pt x="3463" y="2513"/>
                </a:lnTo>
                <a:lnTo>
                  <a:pt x="3463" y="2525"/>
                </a:lnTo>
                <a:lnTo>
                  <a:pt x="3463" y="2536"/>
                </a:lnTo>
                <a:lnTo>
                  <a:pt x="3462" y="2541"/>
                </a:lnTo>
                <a:lnTo>
                  <a:pt x="3460" y="2545"/>
                </a:lnTo>
                <a:lnTo>
                  <a:pt x="3459" y="2548"/>
                </a:lnTo>
                <a:lnTo>
                  <a:pt x="3455" y="2552"/>
                </a:lnTo>
                <a:lnTo>
                  <a:pt x="3446" y="2555"/>
                </a:lnTo>
                <a:lnTo>
                  <a:pt x="3436" y="2558"/>
                </a:lnTo>
                <a:lnTo>
                  <a:pt x="3426" y="2561"/>
                </a:lnTo>
                <a:lnTo>
                  <a:pt x="3417" y="2565"/>
                </a:lnTo>
                <a:lnTo>
                  <a:pt x="3407" y="2573"/>
                </a:lnTo>
                <a:lnTo>
                  <a:pt x="3399" y="2582"/>
                </a:lnTo>
                <a:lnTo>
                  <a:pt x="3391" y="2591"/>
                </a:lnTo>
                <a:lnTo>
                  <a:pt x="3384" y="2602"/>
                </a:lnTo>
                <a:lnTo>
                  <a:pt x="3371" y="2602"/>
                </a:lnTo>
                <a:lnTo>
                  <a:pt x="3359" y="2602"/>
                </a:lnTo>
                <a:lnTo>
                  <a:pt x="3316" y="2582"/>
                </a:lnTo>
                <a:lnTo>
                  <a:pt x="3313" y="2585"/>
                </a:lnTo>
                <a:close/>
                <a:moveTo>
                  <a:pt x="103" y="591"/>
                </a:moveTo>
                <a:lnTo>
                  <a:pt x="106" y="601"/>
                </a:lnTo>
                <a:lnTo>
                  <a:pt x="108" y="612"/>
                </a:lnTo>
                <a:lnTo>
                  <a:pt x="110" y="621"/>
                </a:lnTo>
                <a:lnTo>
                  <a:pt x="114" y="629"/>
                </a:lnTo>
                <a:lnTo>
                  <a:pt x="116" y="634"/>
                </a:lnTo>
                <a:lnTo>
                  <a:pt x="121" y="639"/>
                </a:lnTo>
                <a:lnTo>
                  <a:pt x="125" y="643"/>
                </a:lnTo>
                <a:lnTo>
                  <a:pt x="131" y="647"/>
                </a:lnTo>
                <a:lnTo>
                  <a:pt x="136" y="650"/>
                </a:lnTo>
                <a:lnTo>
                  <a:pt x="143" y="653"/>
                </a:lnTo>
                <a:lnTo>
                  <a:pt x="150" y="655"/>
                </a:lnTo>
                <a:lnTo>
                  <a:pt x="157" y="656"/>
                </a:lnTo>
                <a:lnTo>
                  <a:pt x="173" y="657"/>
                </a:lnTo>
                <a:lnTo>
                  <a:pt x="190" y="656"/>
                </a:lnTo>
                <a:lnTo>
                  <a:pt x="208" y="655"/>
                </a:lnTo>
                <a:lnTo>
                  <a:pt x="226" y="653"/>
                </a:lnTo>
                <a:lnTo>
                  <a:pt x="264" y="646"/>
                </a:lnTo>
                <a:lnTo>
                  <a:pt x="301" y="639"/>
                </a:lnTo>
                <a:lnTo>
                  <a:pt x="318" y="636"/>
                </a:lnTo>
                <a:lnTo>
                  <a:pt x="334" y="634"/>
                </a:lnTo>
                <a:lnTo>
                  <a:pt x="348" y="634"/>
                </a:lnTo>
                <a:lnTo>
                  <a:pt x="360" y="636"/>
                </a:lnTo>
                <a:lnTo>
                  <a:pt x="361" y="642"/>
                </a:lnTo>
                <a:lnTo>
                  <a:pt x="359" y="649"/>
                </a:lnTo>
                <a:lnTo>
                  <a:pt x="357" y="656"/>
                </a:lnTo>
                <a:lnTo>
                  <a:pt x="352" y="663"/>
                </a:lnTo>
                <a:lnTo>
                  <a:pt x="347" y="670"/>
                </a:lnTo>
                <a:lnTo>
                  <a:pt x="339" y="675"/>
                </a:lnTo>
                <a:lnTo>
                  <a:pt x="332" y="681"/>
                </a:lnTo>
                <a:lnTo>
                  <a:pt x="323" y="687"/>
                </a:lnTo>
                <a:lnTo>
                  <a:pt x="305" y="697"/>
                </a:lnTo>
                <a:lnTo>
                  <a:pt x="285" y="704"/>
                </a:lnTo>
                <a:lnTo>
                  <a:pt x="268" y="710"/>
                </a:lnTo>
                <a:lnTo>
                  <a:pt x="255" y="713"/>
                </a:lnTo>
                <a:lnTo>
                  <a:pt x="238" y="727"/>
                </a:lnTo>
                <a:lnTo>
                  <a:pt x="222" y="739"/>
                </a:lnTo>
                <a:lnTo>
                  <a:pt x="214" y="745"/>
                </a:lnTo>
                <a:lnTo>
                  <a:pt x="205" y="749"/>
                </a:lnTo>
                <a:lnTo>
                  <a:pt x="195" y="754"/>
                </a:lnTo>
                <a:lnTo>
                  <a:pt x="184" y="757"/>
                </a:lnTo>
                <a:lnTo>
                  <a:pt x="181" y="758"/>
                </a:lnTo>
                <a:lnTo>
                  <a:pt x="178" y="761"/>
                </a:lnTo>
                <a:lnTo>
                  <a:pt x="177" y="764"/>
                </a:lnTo>
                <a:lnTo>
                  <a:pt x="176" y="768"/>
                </a:lnTo>
                <a:lnTo>
                  <a:pt x="176" y="777"/>
                </a:lnTo>
                <a:lnTo>
                  <a:pt x="178" y="787"/>
                </a:lnTo>
                <a:lnTo>
                  <a:pt x="181" y="798"/>
                </a:lnTo>
                <a:lnTo>
                  <a:pt x="182" y="810"/>
                </a:lnTo>
                <a:lnTo>
                  <a:pt x="183" y="815"/>
                </a:lnTo>
                <a:lnTo>
                  <a:pt x="183" y="820"/>
                </a:lnTo>
                <a:lnTo>
                  <a:pt x="183" y="825"/>
                </a:lnTo>
                <a:lnTo>
                  <a:pt x="182" y="829"/>
                </a:lnTo>
                <a:lnTo>
                  <a:pt x="175" y="843"/>
                </a:lnTo>
                <a:lnTo>
                  <a:pt x="168" y="858"/>
                </a:lnTo>
                <a:lnTo>
                  <a:pt x="161" y="872"/>
                </a:lnTo>
                <a:lnTo>
                  <a:pt x="157" y="887"/>
                </a:lnTo>
                <a:lnTo>
                  <a:pt x="164" y="887"/>
                </a:lnTo>
                <a:lnTo>
                  <a:pt x="169" y="886"/>
                </a:lnTo>
                <a:lnTo>
                  <a:pt x="175" y="884"/>
                </a:lnTo>
                <a:lnTo>
                  <a:pt x="180" y="881"/>
                </a:lnTo>
                <a:lnTo>
                  <a:pt x="190" y="875"/>
                </a:lnTo>
                <a:lnTo>
                  <a:pt x="198" y="865"/>
                </a:lnTo>
                <a:lnTo>
                  <a:pt x="214" y="847"/>
                </a:lnTo>
                <a:lnTo>
                  <a:pt x="227" y="829"/>
                </a:lnTo>
                <a:lnTo>
                  <a:pt x="257" y="798"/>
                </a:lnTo>
                <a:lnTo>
                  <a:pt x="286" y="769"/>
                </a:lnTo>
                <a:lnTo>
                  <a:pt x="317" y="739"/>
                </a:lnTo>
                <a:lnTo>
                  <a:pt x="350" y="713"/>
                </a:lnTo>
                <a:lnTo>
                  <a:pt x="366" y="699"/>
                </a:lnTo>
                <a:lnTo>
                  <a:pt x="383" y="687"/>
                </a:lnTo>
                <a:lnTo>
                  <a:pt x="400" y="675"/>
                </a:lnTo>
                <a:lnTo>
                  <a:pt x="418" y="664"/>
                </a:lnTo>
                <a:lnTo>
                  <a:pt x="436" y="653"/>
                </a:lnTo>
                <a:lnTo>
                  <a:pt x="456" y="643"/>
                </a:lnTo>
                <a:lnTo>
                  <a:pt x="475" y="633"/>
                </a:lnTo>
                <a:lnTo>
                  <a:pt x="495" y="625"/>
                </a:lnTo>
                <a:lnTo>
                  <a:pt x="502" y="624"/>
                </a:lnTo>
                <a:lnTo>
                  <a:pt x="508" y="622"/>
                </a:lnTo>
                <a:lnTo>
                  <a:pt x="513" y="620"/>
                </a:lnTo>
                <a:lnTo>
                  <a:pt x="518" y="616"/>
                </a:lnTo>
                <a:lnTo>
                  <a:pt x="527" y="609"/>
                </a:lnTo>
                <a:lnTo>
                  <a:pt x="535" y="600"/>
                </a:lnTo>
                <a:lnTo>
                  <a:pt x="543" y="589"/>
                </a:lnTo>
                <a:lnTo>
                  <a:pt x="550" y="577"/>
                </a:lnTo>
                <a:lnTo>
                  <a:pt x="557" y="565"/>
                </a:lnTo>
                <a:lnTo>
                  <a:pt x="563" y="552"/>
                </a:lnTo>
                <a:lnTo>
                  <a:pt x="569" y="540"/>
                </a:lnTo>
                <a:lnTo>
                  <a:pt x="575" y="527"/>
                </a:lnTo>
                <a:lnTo>
                  <a:pt x="582" y="516"/>
                </a:lnTo>
                <a:lnTo>
                  <a:pt x="590" y="505"/>
                </a:lnTo>
                <a:lnTo>
                  <a:pt x="598" y="494"/>
                </a:lnTo>
                <a:lnTo>
                  <a:pt x="607" y="486"/>
                </a:lnTo>
                <a:lnTo>
                  <a:pt x="612" y="483"/>
                </a:lnTo>
                <a:lnTo>
                  <a:pt x="617" y="480"/>
                </a:lnTo>
                <a:lnTo>
                  <a:pt x="623" y="477"/>
                </a:lnTo>
                <a:lnTo>
                  <a:pt x="630" y="475"/>
                </a:lnTo>
                <a:lnTo>
                  <a:pt x="639" y="474"/>
                </a:lnTo>
                <a:lnTo>
                  <a:pt x="649" y="473"/>
                </a:lnTo>
                <a:lnTo>
                  <a:pt x="658" y="472"/>
                </a:lnTo>
                <a:lnTo>
                  <a:pt x="667" y="473"/>
                </a:lnTo>
                <a:lnTo>
                  <a:pt x="675" y="475"/>
                </a:lnTo>
                <a:lnTo>
                  <a:pt x="683" y="480"/>
                </a:lnTo>
                <a:lnTo>
                  <a:pt x="690" y="484"/>
                </a:lnTo>
                <a:lnTo>
                  <a:pt x="697" y="491"/>
                </a:lnTo>
                <a:lnTo>
                  <a:pt x="701" y="495"/>
                </a:lnTo>
                <a:lnTo>
                  <a:pt x="707" y="498"/>
                </a:lnTo>
                <a:lnTo>
                  <a:pt x="712" y="498"/>
                </a:lnTo>
                <a:lnTo>
                  <a:pt x="720" y="497"/>
                </a:lnTo>
                <a:lnTo>
                  <a:pt x="736" y="491"/>
                </a:lnTo>
                <a:lnTo>
                  <a:pt x="755" y="483"/>
                </a:lnTo>
                <a:lnTo>
                  <a:pt x="773" y="474"/>
                </a:lnTo>
                <a:lnTo>
                  <a:pt x="792" y="465"/>
                </a:lnTo>
                <a:lnTo>
                  <a:pt x="801" y="461"/>
                </a:lnTo>
                <a:lnTo>
                  <a:pt x="810" y="458"/>
                </a:lnTo>
                <a:lnTo>
                  <a:pt x="818" y="457"/>
                </a:lnTo>
                <a:lnTo>
                  <a:pt x="826" y="456"/>
                </a:lnTo>
                <a:lnTo>
                  <a:pt x="839" y="457"/>
                </a:lnTo>
                <a:lnTo>
                  <a:pt x="850" y="460"/>
                </a:lnTo>
                <a:lnTo>
                  <a:pt x="861" y="464"/>
                </a:lnTo>
                <a:lnTo>
                  <a:pt x="874" y="469"/>
                </a:lnTo>
                <a:lnTo>
                  <a:pt x="895" y="482"/>
                </a:lnTo>
                <a:lnTo>
                  <a:pt x="917" y="493"/>
                </a:lnTo>
                <a:lnTo>
                  <a:pt x="928" y="495"/>
                </a:lnTo>
                <a:lnTo>
                  <a:pt x="945" y="497"/>
                </a:lnTo>
                <a:lnTo>
                  <a:pt x="966" y="497"/>
                </a:lnTo>
                <a:lnTo>
                  <a:pt x="990" y="495"/>
                </a:lnTo>
                <a:lnTo>
                  <a:pt x="1014" y="493"/>
                </a:lnTo>
                <a:lnTo>
                  <a:pt x="1034" y="491"/>
                </a:lnTo>
                <a:lnTo>
                  <a:pt x="1051" y="488"/>
                </a:lnTo>
                <a:lnTo>
                  <a:pt x="1061" y="483"/>
                </a:lnTo>
                <a:lnTo>
                  <a:pt x="1067" y="477"/>
                </a:lnTo>
                <a:lnTo>
                  <a:pt x="1074" y="466"/>
                </a:lnTo>
                <a:lnTo>
                  <a:pt x="1082" y="450"/>
                </a:lnTo>
                <a:lnTo>
                  <a:pt x="1090" y="433"/>
                </a:lnTo>
                <a:lnTo>
                  <a:pt x="1097" y="414"/>
                </a:lnTo>
                <a:lnTo>
                  <a:pt x="1103" y="398"/>
                </a:lnTo>
                <a:lnTo>
                  <a:pt x="1108" y="384"/>
                </a:lnTo>
                <a:lnTo>
                  <a:pt x="1109" y="375"/>
                </a:lnTo>
                <a:lnTo>
                  <a:pt x="1090" y="374"/>
                </a:lnTo>
                <a:lnTo>
                  <a:pt x="1070" y="371"/>
                </a:lnTo>
                <a:lnTo>
                  <a:pt x="1053" y="368"/>
                </a:lnTo>
                <a:lnTo>
                  <a:pt x="1036" y="362"/>
                </a:lnTo>
                <a:lnTo>
                  <a:pt x="1020" y="355"/>
                </a:lnTo>
                <a:lnTo>
                  <a:pt x="1005" y="347"/>
                </a:lnTo>
                <a:lnTo>
                  <a:pt x="987" y="338"/>
                </a:lnTo>
                <a:lnTo>
                  <a:pt x="970" y="327"/>
                </a:lnTo>
                <a:lnTo>
                  <a:pt x="948" y="314"/>
                </a:lnTo>
                <a:lnTo>
                  <a:pt x="926" y="305"/>
                </a:lnTo>
                <a:lnTo>
                  <a:pt x="903" y="296"/>
                </a:lnTo>
                <a:lnTo>
                  <a:pt x="882" y="288"/>
                </a:lnTo>
                <a:lnTo>
                  <a:pt x="872" y="283"/>
                </a:lnTo>
                <a:lnTo>
                  <a:pt x="861" y="278"/>
                </a:lnTo>
                <a:lnTo>
                  <a:pt x="851" y="272"/>
                </a:lnTo>
                <a:lnTo>
                  <a:pt x="841" y="266"/>
                </a:lnTo>
                <a:lnTo>
                  <a:pt x="831" y="259"/>
                </a:lnTo>
                <a:lnTo>
                  <a:pt x="820" y="251"/>
                </a:lnTo>
                <a:lnTo>
                  <a:pt x="811" y="240"/>
                </a:lnTo>
                <a:lnTo>
                  <a:pt x="802" y="230"/>
                </a:lnTo>
                <a:lnTo>
                  <a:pt x="786" y="203"/>
                </a:lnTo>
                <a:lnTo>
                  <a:pt x="770" y="174"/>
                </a:lnTo>
                <a:lnTo>
                  <a:pt x="764" y="160"/>
                </a:lnTo>
                <a:lnTo>
                  <a:pt x="758" y="145"/>
                </a:lnTo>
                <a:lnTo>
                  <a:pt x="756" y="137"/>
                </a:lnTo>
                <a:lnTo>
                  <a:pt x="753" y="130"/>
                </a:lnTo>
                <a:lnTo>
                  <a:pt x="752" y="122"/>
                </a:lnTo>
                <a:lnTo>
                  <a:pt x="752" y="115"/>
                </a:lnTo>
                <a:lnTo>
                  <a:pt x="756" y="114"/>
                </a:lnTo>
                <a:lnTo>
                  <a:pt x="758" y="112"/>
                </a:lnTo>
                <a:lnTo>
                  <a:pt x="760" y="110"/>
                </a:lnTo>
                <a:lnTo>
                  <a:pt x="761" y="107"/>
                </a:lnTo>
                <a:lnTo>
                  <a:pt x="764" y="100"/>
                </a:lnTo>
                <a:lnTo>
                  <a:pt x="765" y="92"/>
                </a:lnTo>
                <a:lnTo>
                  <a:pt x="765" y="83"/>
                </a:lnTo>
                <a:lnTo>
                  <a:pt x="764" y="74"/>
                </a:lnTo>
                <a:lnTo>
                  <a:pt x="761" y="64"/>
                </a:lnTo>
                <a:lnTo>
                  <a:pt x="759" y="53"/>
                </a:lnTo>
                <a:lnTo>
                  <a:pt x="759" y="53"/>
                </a:lnTo>
                <a:lnTo>
                  <a:pt x="748" y="54"/>
                </a:lnTo>
                <a:lnTo>
                  <a:pt x="736" y="56"/>
                </a:lnTo>
                <a:lnTo>
                  <a:pt x="723" y="58"/>
                </a:lnTo>
                <a:lnTo>
                  <a:pt x="710" y="62"/>
                </a:lnTo>
                <a:lnTo>
                  <a:pt x="685" y="69"/>
                </a:lnTo>
                <a:lnTo>
                  <a:pt x="667" y="72"/>
                </a:lnTo>
                <a:lnTo>
                  <a:pt x="650" y="72"/>
                </a:lnTo>
                <a:lnTo>
                  <a:pt x="639" y="71"/>
                </a:lnTo>
                <a:lnTo>
                  <a:pt x="633" y="71"/>
                </a:lnTo>
                <a:lnTo>
                  <a:pt x="626" y="71"/>
                </a:lnTo>
                <a:lnTo>
                  <a:pt x="617" y="72"/>
                </a:lnTo>
                <a:lnTo>
                  <a:pt x="607" y="75"/>
                </a:lnTo>
                <a:lnTo>
                  <a:pt x="603" y="75"/>
                </a:lnTo>
                <a:lnTo>
                  <a:pt x="599" y="74"/>
                </a:lnTo>
                <a:lnTo>
                  <a:pt x="594" y="72"/>
                </a:lnTo>
                <a:lnTo>
                  <a:pt x="589" y="69"/>
                </a:lnTo>
                <a:lnTo>
                  <a:pt x="577" y="61"/>
                </a:lnTo>
                <a:lnTo>
                  <a:pt x="565" y="50"/>
                </a:lnTo>
                <a:lnTo>
                  <a:pt x="540" y="28"/>
                </a:lnTo>
                <a:lnTo>
                  <a:pt x="522" y="12"/>
                </a:lnTo>
                <a:lnTo>
                  <a:pt x="518" y="8"/>
                </a:lnTo>
                <a:lnTo>
                  <a:pt x="514" y="7"/>
                </a:lnTo>
                <a:lnTo>
                  <a:pt x="510" y="6"/>
                </a:lnTo>
                <a:lnTo>
                  <a:pt x="506" y="6"/>
                </a:lnTo>
                <a:lnTo>
                  <a:pt x="499" y="8"/>
                </a:lnTo>
                <a:lnTo>
                  <a:pt x="493" y="13"/>
                </a:lnTo>
                <a:lnTo>
                  <a:pt x="486" y="17"/>
                </a:lnTo>
                <a:lnTo>
                  <a:pt x="480" y="21"/>
                </a:lnTo>
                <a:lnTo>
                  <a:pt x="476" y="22"/>
                </a:lnTo>
                <a:lnTo>
                  <a:pt x="473" y="22"/>
                </a:lnTo>
                <a:lnTo>
                  <a:pt x="468" y="22"/>
                </a:lnTo>
                <a:lnTo>
                  <a:pt x="465" y="21"/>
                </a:lnTo>
                <a:lnTo>
                  <a:pt x="456" y="18"/>
                </a:lnTo>
                <a:lnTo>
                  <a:pt x="449" y="16"/>
                </a:lnTo>
                <a:lnTo>
                  <a:pt x="443" y="16"/>
                </a:lnTo>
                <a:lnTo>
                  <a:pt x="439" y="16"/>
                </a:lnTo>
                <a:lnTo>
                  <a:pt x="434" y="18"/>
                </a:lnTo>
                <a:lnTo>
                  <a:pt x="431" y="21"/>
                </a:lnTo>
                <a:lnTo>
                  <a:pt x="427" y="23"/>
                </a:lnTo>
                <a:lnTo>
                  <a:pt x="425" y="26"/>
                </a:lnTo>
                <a:lnTo>
                  <a:pt x="419" y="36"/>
                </a:lnTo>
                <a:lnTo>
                  <a:pt x="413" y="44"/>
                </a:lnTo>
                <a:lnTo>
                  <a:pt x="409" y="48"/>
                </a:lnTo>
                <a:lnTo>
                  <a:pt x="403" y="53"/>
                </a:lnTo>
                <a:lnTo>
                  <a:pt x="398" y="57"/>
                </a:lnTo>
                <a:lnTo>
                  <a:pt x="391" y="61"/>
                </a:lnTo>
                <a:lnTo>
                  <a:pt x="383" y="63"/>
                </a:lnTo>
                <a:lnTo>
                  <a:pt x="375" y="65"/>
                </a:lnTo>
                <a:lnTo>
                  <a:pt x="366" y="66"/>
                </a:lnTo>
                <a:lnTo>
                  <a:pt x="357" y="67"/>
                </a:lnTo>
                <a:lnTo>
                  <a:pt x="339" y="67"/>
                </a:lnTo>
                <a:lnTo>
                  <a:pt x="322" y="67"/>
                </a:lnTo>
                <a:lnTo>
                  <a:pt x="313" y="67"/>
                </a:lnTo>
                <a:lnTo>
                  <a:pt x="306" y="71"/>
                </a:lnTo>
                <a:lnTo>
                  <a:pt x="300" y="74"/>
                </a:lnTo>
                <a:lnTo>
                  <a:pt x="295" y="79"/>
                </a:lnTo>
                <a:lnTo>
                  <a:pt x="288" y="91"/>
                </a:lnTo>
                <a:lnTo>
                  <a:pt x="281" y="107"/>
                </a:lnTo>
                <a:lnTo>
                  <a:pt x="273" y="118"/>
                </a:lnTo>
                <a:lnTo>
                  <a:pt x="267" y="124"/>
                </a:lnTo>
                <a:lnTo>
                  <a:pt x="265" y="125"/>
                </a:lnTo>
                <a:lnTo>
                  <a:pt x="261" y="127"/>
                </a:lnTo>
                <a:lnTo>
                  <a:pt x="259" y="127"/>
                </a:lnTo>
                <a:lnTo>
                  <a:pt x="257" y="127"/>
                </a:lnTo>
                <a:lnTo>
                  <a:pt x="250" y="124"/>
                </a:lnTo>
                <a:lnTo>
                  <a:pt x="243" y="122"/>
                </a:lnTo>
                <a:lnTo>
                  <a:pt x="235" y="120"/>
                </a:lnTo>
                <a:lnTo>
                  <a:pt x="225" y="119"/>
                </a:lnTo>
                <a:lnTo>
                  <a:pt x="225" y="119"/>
                </a:lnTo>
                <a:lnTo>
                  <a:pt x="225" y="131"/>
                </a:lnTo>
                <a:lnTo>
                  <a:pt x="224" y="144"/>
                </a:lnTo>
                <a:lnTo>
                  <a:pt x="223" y="157"/>
                </a:lnTo>
                <a:lnTo>
                  <a:pt x="219" y="169"/>
                </a:lnTo>
                <a:lnTo>
                  <a:pt x="219" y="169"/>
                </a:lnTo>
                <a:lnTo>
                  <a:pt x="258" y="194"/>
                </a:lnTo>
                <a:lnTo>
                  <a:pt x="264" y="202"/>
                </a:lnTo>
                <a:lnTo>
                  <a:pt x="270" y="209"/>
                </a:lnTo>
                <a:lnTo>
                  <a:pt x="276" y="212"/>
                </a:lnTo>
                <a:lnTo>
                  <a:pt x="282" y="217"/>
                </a:lnTo>
                <a:lnTo>
                  <a:pt x="286" y="221"/>
                </a:lnTo>
                <a:lnTo>
                  <a:pt x="291" y="227"/>
                </a:lnTo>
                <a:lnTo>
                  <a:pt x="294" y="231"/>
                </a:lnTo>
                <a:lnTo>
                  <a:pt x="297" y="237"/>
                </a:lnTo>
                <a:lnTo>
                  <a:pt x="300" y="248"/>
                </a:lnTo>
                <a:lnTo>
                  <a:pt x="302" y="260"/>
                </a:lnTo>
                <a:lnTo>
                  <a:pt x="303" y="272"/>
                </a:lnTo>
                <a:lnTo>
                  <a:pt x="302" y="285"/>
                </a:lnTo>
                <a:lnTo>
                  <a:pt x="303" y="300"/>
                </a:lnTo>
                <a:lnTo>
                  <a:pt x="303" y="311"/>
                </a:lnTo>
                <a:lnTo>
                  <a:pt x="302" y="319"/>
                </a:lnTo>
                <a:lnTo>
                  <a:pt x="301" y="325"/>
                </a:lnTo>
                <a:lnTo>
                  <a:pt x="299" y="327"/>
                </a:lnTo>
                <a:lnTo>
                  <a:pt x="297" y="329"/>
                </a:lnTo>
                <a:lnTo>
                  <a:pt x="294" y="330"/>
                </a:lnTo>
                <a:lnTo>
                  <a:pt x="291" y="333"/>
                </a:lnTo>
                <a:lnTo>
                  <a:pt x="282" y="335"/>
                </a:lnTo>
                <a:lnTo>
                  <a:pt x="269" y="338"/>
                </a:lnTo>
                <a:lnTo>
                  <a:pt x="261" y="341"/>
                </a:lnTo>
                <a:lnTo>
                  <a:pt x="255" y="345"/>
                </a:lnTo>
                <a:lnTo>
                  <a:pt x="248" y="350"/>
                </a:lnTo>
                <a:lnTo>
                  <a:pt x="242" y="355"/>
                </a:lnTo>
                <a:lnTo>
                  <a:pt x="235" y="360"/>
                </a:lnTo>
                <a:lnTo>
                  <a:pt x="228" y="365"/>
                </a:lnTo>
                <a:lnTo>
                  <a:pt x="219" y="367"/>
                </a:lnTo>
                <a:lnTo>
                  <a:pt x="209" y="368"/>
                </a:lnTo>
                <a:lnTo>
                  <a:pt x="207" y="379"/>
                </a:lnTo>
                <a:lnTo>
                  <a:pt x="206" y="390"/>
                </a:lnTo>
                <a:lnTo>
                  <a:pt x="207" y="400"/>
                </a:lnTo>
                <a:lnTo>
                  <a:pt x="207" y="410"/>
                </a:lnTo>
                <a:lnTo>
                  <a:pt x="210" y="431"/>
                </a:lnTo>
                <a:lnTo>
                  <a:pt x="211" y="451"/>
                </a:lnTo>
                <a:lnTo>
                  <a:pt x="211" y="466"/>
                </a:lnTo>
                <a:lnTo>
                  <a:pt x="210" y="477"/>
                </a:lnTo>
                <a:lnTo>
                  <a:pt x="209" y="486"/>
                </a:lnTo>
                <a:lnTo>
                  <a:pt x="207" y="493"/>
                </a:lnTo>
                <a:lnTo>
                  <a:pt x="202" y="500"/>
                </a:lnTo>
                <a:lnTo>
                  <a:pt x="197" y="507"/>
                </a:lnTo>
                <a:lnTo>
                  <a:pt x="190" y="515"/>
                </a:lnTo>
                <a:lnTo>
                  <a:pt x="180" y="524"/>
                </a:lnTo>
                <a:lnTo>
                  <a:pt x="174" y="531"/>
                </a:lnTo>
                <a:lnTo>
                  <a:pt x="169" y="539"/>
                </a:lnTo>
                <a:lnTo>
                  <a:pt x="165" y="548"/>
                </a:lnTo>
                <a:lnTo>
                  <a:pt x="160" y="556"/>
                </a:lnTo>
                <a:lnTo>
                  <a:pt x="156" y="565"/>
                </a:lnTo>
                <a:lnTo>
                  <a:pt x="151" y="573"/>
                </a:lnTo>
                <a:lnTo>
                  <a:pt x="144" y="579"/>
                </a:lnTo>
                <a:lnTo>
                  <a:pt x="138" y="584"/>
                </a:lnTo>
                <a:lnTo>
                  <a:pt x="103" y="591"/>
                </a:lnTo>
                <a:lnTo>
                  <a:pt x="103" y="591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1" name="Freeform 41">
            <a:extLst>
              <a:ext uri="{FF2B5EF4-FFF2-40B4-BE49-F238E27FC236}">
                <a16:creationId xmlns:a16="http://schemas.microsoft.com/office/drawing/2014/main" id="{DEDA28B2-6E7B-40C2-897F-2BF8D294E3BF}"/>
              </a:ext>
            </a:extLst>
          </p:cNvPr>
          <p:cNvSpPr>
            <a:spLocks/>
          </p:cNvSpPr>
          <p:nvPr/>
        </p:nvSpPr>
        <p:spPr bwMode="auto">
          <a:xfrm>
            <a:off x="3378201" y="1760537"/>
            <a:ext cx="30163" cy="20637"/>
          </a:xfrm>
          <a:custGeom>
            <a:avLst/>
            <a:gdLst>
              <a:gd name="T0" fmla="*/ 69 w 94"/>
              <a:gd name="T1" fmla="*/ 0 h 64"/>
              <a:gd name="T2" fmla="*/ 57 w 94"/>
              <a:gd name="T3" fmla="*/ 4 h 64"/>
              <a:gd name="T4" fmla="*/ 44 w 94"/>
              <a:gd name="T5" fmla="*/ 8 h 64"/>
              <a:gd name="T6" fmla="*/ 33 w 94"/>
              <a:gd name="T7" fmla="*/ 14 h 64"/>
              <a:gd name="T8" fmla="*/ 21 w 94"/>
              <a:gd name="T9" fmla="*/ 19 h 64"/>
              <a:gd name="T10" fmla="*/ 13 w 94"/>
              <a:gd name="T11" fmla="*/ 22 h 64"/>
              <a:gd name="T12" fmla="*/ 6 w 94"/>
              <a:gd name="T13" fmla="*/ 25 h 64"/>
              <a:gd name="T14" fmla="*/ 3 w 94"/>
              <a:gd name="T15" fmla="*/ 28 h 64"/>
              <a:gd name="T16" fmla="*/ 1 w 94"/>
              <a:gd name="T17" fmla="*/ 30 h 64"/>
              <a:gd name="T18" fmla="*/ 0 w 94"/>
              <a:gd name="T19" fmla="*/ 33 h 64"/>
              <a:gd name="T20" fmla="*/ 0 w 94"/>
              <a:gd name="T21" fmla="*/ 38 h 64"/>
              <a:gd name="T22" fmla="*/ 0 w 94"/>
              <a:gd name="T23" fmla="*/ 45 h 64"/>
              <a:gd name="T24" fmla="*/ 2 w 94"/>
              <a:gd name="T25" fmla="*/ 53 h 64"/>
              <a:gd name="T26" fmla="*/ 3 w 94"/>
              <a:gd name="T27" fmla="*/ 56 h 64"/>
              <a:gd name="T28" fmla="*/ 6 w 94"/>
              <a:gd name="T29" fmla="*/ 59 h 64"/>
              <a:gd name="T30" fmla="*/ 8 w 94"/>
              <a:gd name="T31" fmla="*/ 62 h 64"/>
              <a:gd name="T32" fmla="*/ 10 w 94"/>
              <a:gd name="T33" fmla="*/ 63 h 64"/>
              <a:gd name="T34" fmla="*/ 15 w 94"/>
              <a:gd name="T35" fmla="*/ 64 h 64"/>
              <a:gd name="T36" fmla="*/ 19 w 94"/>
              <a:gd name="T37" fmla="*/ 63 h 64"/>
              <a:gd name="T38" fmla="*/ 25 w 94"/>
              <a:gd name="T39" fmla="*/ 62 h 64"/>
              <a:gd name="T40" fmla="*/ 31 w 94"/>
              <a:gd name="T41" fmla="*/ 59 h 64"/>
              <a:gd name="T42" fmla="*/ 42 w 94"/>
              <a:gd name="T43" fmla="*/ 54 h 64"/>
              <a:gd name="T44" fmla="*/ 52 w 94"/>
              <a:gd name="T45" fmla="*/ 50 h 64"/>
              <a:gd name="T46" fmla="*/ 64 w 94"/>
              <a:gd name="T47" fmla="*/ 49 h 64"/>
              <a:gd name="T48" fmla="*/ 75 w 94"/>
              <a:gd name="T49" fmla="*/ 47 h 64"/>
              <a:gd name="T50" fmla="*/ 83 w 94"/>
              <a:gd name="T51" fmla="*/ 45 h 64"/>
              <a:gd name="T52" fmla="*/ 90 w 94"/>
              <a:gd name="T53" fmla="*/ 42 h 64"/>
              <a:gd name="T54" fmla="*/ 91 w 94"/>
              <a:gd name="T55" fmla="*/ 37 h 64"/>
              <a:gd name="T56" fmla="*/ 93 w 94"/>
              <a:gd name="T57" fmla="*/ 32 h 64"/>
              <a:gd name="T58" fmla="*/ 94 w 94"/>
              <a:gd name="T59" fmla="*/ 28 h 64"/>
              <a:gd name="T60" fmla="*/ 94 w 94"/>
              <a:gd name="T61" fmla="*/ 22 h 64"/>
              <a:gd name="T62" fmla="*/ 93 w 94"/>
              <a:gd name="T63" fmla="*/ 15 h 64"/>
              <a:gd name="T64" fmla="*/ 91 w 94"/>
              <a:gd name="T65" fmla="*/ 8 h 64"/>
              <a:gd name="T66" fmla="*/ 90 w 94"/>
              <a:gd name="T67" fmla="*/ 6 h 64"/>
              <a:gd name="T68" fmla="*/ 88 w 94"/>
              <a:gd name="T69" fmla="*/ 5 h 64"/>
              <a:gd name="T70" fmla="*/ 84 w 94"/>
              <a:gd name="T71" fmla="*/ 4 h 64"/>
              <a:gd name="T72" fmla="*/ 80 w 94"/>
              <a:gd name="T73" fmla="*/ 4 h 64"/>
              <a:gd name="T74" fmla="*/ 69 w 94"/>
              <a:gd name="T75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4" h="64">
                <a:moveTo>
                  <a:pt x="69" y="0"/>
                </a:moveTo>
                <a:lnTo>
                  <a:pt x="57" y="4"/>
                </a:lnTo>
                <a:lnTo>
                  <a:pt x="44" y="8"/>
                </a:lnTo>
                <a:lnTo>
                  <a:pt x="33" y="14"/>
                </a:lnTo>
                <a:lnTo>
                  <a:pt x="21" y="19"/>
                </a:lnTo>
                <a:lnTo>
                  <a:pt x="13" y="22"/>
                </a:lnTo>
                <a:lnTo>
                  <a:pt x="6" y="25"/>
                </a:lnTo>
                <a:lnTo>
                  <a:pt x="3" y="28"/>
                </a:lnTo>
                <a:lnTo>
                  <a:pt x="1" y="30"/>
                </a:lnTo>
                <a:lnTo>
                  <a:pt x="0" y="33"/>
                </a:lnTo>
                <a:lnTo>
                  <a:pt x="0" y="38"/>
                </a:lnTo>
                <a:lnTo>
                  <a:pt x="0" y="45"/>
                </a:lnTo>
                <a:lnTo>
                  <a:pt x="2" y="53"/>
                </a:lnTo>
                <a:lnTo>
                  <a:pt x="3" y="56"/>
                </a:lnTo>
                <a:lnTo>
                  <a:pt x="6" y="59"/>
                </a:lnTo>
                <a:lnTo>
                  <a:pt x="8" y="62"/>
                </a:lnTo>
                <a:lnTo>
                  <a:pt x="10" y="63"/>
                </a:lnTo>
                <a:lnTo>
                  <a:pt x="15" y="64"/>
                </a:lnTo>
                <a:lnTo>
                  <a:pt x="19" y="63"/>
                </a:lnTo>
                <a:lnTo>
                  <a:pt x="25" y="62"/>
                </a:lnTo>
                <a:lnTo>
                  <a:pt x="31" y="59"/>
                </a:lnTo>
                <a:lnTo>
                  <a:pt x="42" y="54"/>
                </a:lnTo>
                <a:lnTo>
                  <a:pt x="52" y="50"/>
                </a:lnTo>
                <a:lnTo>
                  <a:pt x="64" y="49"/>
                </a:lnTo>
                <a:lnTo>
                  <a:pt x="75" y="47"/>
                </a:lnTo>
                <a:lnTo>
                  <a:pt x="83" y="45"/>
                </a:lnTo>
                <a:lnTo>
                  <a:pt x="90" y="42"/>
                </a:lnTo>
                <a:lnTo>
                  <a:pt x="91" y="37"/>
                </a:lnTo>
                <a:lnTo>
                  <a:pt x="93" y="32"/>
                </a:lnTo>
                <a:lnTo>
                  <a:pt x="94" y="28"/>
                </a:lnTo>
                <a:lnTo>
                  <a:pt x="94" y="22"/>
                </a:lnTo>
                <a:lnTo>
                  <a:pt x="93" y="15"/>
                </a:lnTo>
                <a:lnTo>
                  <a:pt x="91" y="8"/>
                </a:lnTo>
                <a:lnTo>
                  <a:pt x="90" y="6"/>
                </a:lnTo>
                <a:lnTo>
                  <a:pt x="88" y="5"/>
                </a:lnTo>
                <a:lnTo>
                  <a:pt x="84" y="4"/>
                </a:lnTo>
                <a:lnTo>
                  <a:pt x="80" y="4"/>
                </a:lnTo>
                <a:lnTo>
                  <a:pt x="69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2" name="Freeform 42">
            <a:extLst>
              <a:ext uri="{FF2B5EF4-FFF2-40B4-BE49-F238E27FC236}">
                <a16:creationId xmlns:a16="http://schemas.microsoft.com/office/drawing/2014/main" id="{A8A9E8E7-D044-46E6-B7FA-62611DB9B7E2}"/>
              </a:ext>
            </a:extLst>
          </p:cNvPr>
          <p:cNvSpPr>
            <a:spLocks/>
          </p:cNvSpPr>
          <p:nvPr/>
        </p:nvSpPr>
        <p:spPr bwMode="auto">
          <a:xfrm>
            <a:off x="3417888" y="1504950"/>
            <a:ext cx="1925638" cy="825500"/>
          </a:xfrm>
          <a:custGeom>
            <a:avLst/>
            <a:gdLst>
              <a:gd name="T0" fmla="*/ 3274 w 6066"/>
              <a:gd name="T1" fmla="*/ 2294 h 2602"/>
              <a:gd name="T2" fmla="*/ 3089 w 6066"/>
              <a:gd name="T3" fmla="*/ 2277 h 2602"/>
              <a:gd name="T4" fmla="*/ 2748 w 6066"/>
              <a:gd name="T5" fmla="*/ 2241 h 2602"/>
              <a:gd name="T6" fmla="*/ 2465 w 6066"/>
              <a:gd name="T7" fmla="*/ 2462 h 2602"/>
              <a:gd name="T8" fmla="*/ 2019 w 6066"/>
              <a:gd name="T9" fmla="*/ 2450 h 2602"/>
              <a:gd name="T10" fmla="*/ 1606 w 6066"/>
              <a:gd name="T11" fmla="*/ 2211 h 2602"/>
              <a:gd name="T12" fmla="*/ 1434 w 6066"/>
              <a:gd name="T13" fmla="*/ 2393 h 2602"/>
              <a:gd name="T14" fmla="*/ 1159 w 6066"/>
              <a:gd name="T15" fmla="*/ 2476 h 2602"/>
              <a:gd name="T16" fmla="*/ 967 w 6066"/>
              <a:gd name="T17" fmla="*/ 2326 h 2602"/>
              <a:gd name="T18" fmla="*/ 916 w 6066"/>
              <a:gd name="T19" fmla="*/ 2283 h 2602"/>
              <a:gd name="T20" fmla="*/ 728 w 6066"/>
              <a:gd name="T21" fmla="*/ 2233 h 2602"/>
              <a:gd name="T22" fmla="*/ 641 w 6066"/>
              <a:gd name="T23" fmla="*/ 2259 h 2602"/>
              <a:gd name="T24" fmla="*/ 453 w 6066"/>
              <a:gd name="T25" fmla="*/ 2256 h 2602"/>
              <a:gd name="T26" fmla="*/ 695 w 6066"/>
              <a:gd name="T27" fmla="*/ 2159 h 2602"/>
              <a:gd name="T28" fmla="*/ 388 w 6066"/>
              <a:gd name="T29" fmla="*/ 2128 h 2602"/>
              <a:gd name="T30" fmla="*/ 422 w 6066"/>
              <a:gd name="T31" fmla="*/ 1999 h 2602"/>
              <a:gd name="T32" fmla="*/ 392 w 6066"/>
              <a:gd name="T33" fmla="*/ 1851 h 2602"/>
              <a:gd name="T34" fmla="*/ 247 w 6066"/>
              <a:gd name="T35" fmla="*/ 1695 h 2602"/>
              <a:gd name="T36" fmla="*/ 102 w 6066"/>
              <a:gd name="T37" fmla="*/ 1640 h 2602"/>
              <a:gd name="T38" fmla="*/ 94 w 6066"/>
              <a:gd name="T39" fmla="*/ 1480 h 2602"/>
              <a:gd name="T40" fmla="*/ 218 w 6066"/>
              <a:gd name="T41" fmla="*/ 1571 h 2602"/>
              <a:gd name="T42" fmla="*/ 233 w 6066"/>
              <a:gd name="T43" fmla="*/ 1477 h 2602"/>
              <a:gd name="T44" fmla="*/ 267 w 6066"/>
              <a:gd name="T45" fmla="*/ 1358 h 2602"/>
              <a:gd name="T46" fmla="*/ 188 w 6066"/>
              <a:gd name="T47" fmla="*/ 1209 h 2602"/>
              <a:gd name="T48" fmla="*/ 170 w 6066"/>
              <a:gd name="T49" fmla="*/ 1090 h 2602"/>
              <a:gd name="T50" fmla="*/ 69 w 6066"/>
              <a:gd name="T51" fmla="*/ 899 h 2602"/>
              <a:gd name="T52" fmla="*/ 407 w 6066"/>
              <a:gd name="T53" fmla="*/ 735 h 2602"/>
              <a:gd name="T54" fmla="*/ 546 w 6066"/>
              <a:gd name="T55" fmla="*/ 694 h 2602"/>
              <a:gd name="T56" fmla="*/ 872 w 6066"/>
              <a:gd name="T57" fmla="*/ 738 h 2602"/>
              <a:gd name="T58" fmla="*/ 1133 w 6066"/>
              <a:gd name="T59" fmla="*/ 599 h 2602"/>
              <a:gd name="T60" fmla="*/ 964 w 6066"/>
              <a:gd name="T61" fmla="*/ 497 h 2602"/>
              <a:gd name="T62" fmla="*/ 1373 w 6066"/>
              <a:gd name="T63" fmla="*/ 395 h 2602"/>
              <a:gd name="T64" fmla="*/ 1725 w 6066"/>
              <a:gd name="T65" fmla="*/ 353 h 2602"/>
              <a:gd name="T66" fmla="*/ 2718 w 6066"/>
              <a:gd name="T67" fmla="*/ 71 h 2602"/>
              <a:gd name="T68" fmla="*/ 2930 w 6066"/>
              <a:gd name="T69" fmla="*/ 42 h 2602"/>
              <a:gd name="T70" fmla="*/ 3148 w 6066"/>
              <a:gd name="T71" fmla="*/ 185 h 2602"/>
              <a:gd name="T72" fmla="*/ 3335 w 6066"/>
              <a:gd name="T73" fmla="*/ 365 h 2602"/>
              <a:gd name="T74" fmla="*/ 3556 w 6066"/>
              <a:gd name="T75" fmla="*/ 408 h 2602"/>
              <a:gd name="T76" fmla="*/ 3736 w 6066"/>
              <a:gd name="T77" fmla="*/ 434 h 2602"/>
              <a:gd name="T78" fmla="*/ 4046 w 6066"/>
              <a:gd name="T79" fmla="*/ 509 h 2602"/>
              <a:gd name="T80" fmla="*/ 4469 w 6066"/>
              <a:gd name="T81" fmla="*/ 483 h 2602"/>
              <a:gd name="T82" fmla="*/ 5116 w 6066"/>
              <a:gd name="T83" fmla="*/ 270 h 2602"/>
              <a:gd name="T84" fmla="*/ 5397 w 6066"/>
              <a:gd name="T85" fmla="*/ 228 h 2602"/>
              <a:gd name="T86" fmla="*/ 5537 w 6066"/>
              <a:gd name="T87" fmla="*/ 388 h 2602"/>
              <a:gd name="T88" fmla="*/ 5667 w 6066"/>
              <a:gd name="T89" fmla="*/ 698 h 2602"/>
              <a:gd name="T90" fmla="*/ 5832 w 6066"/>
              <a:gd name="T91" fmla="*/ 896 h 2602"/>
              <a:gd name="T92" fmla="*/ 5964 w 6066"/>
              <a:gd name="T93" fmla="*/ 1035 h 2602"/>
              <a:gd name="T94" fmla="*/ 5815 w 6066"/>
              <a:gd name="T95" fmla="*/ 1158 h 2602"/>
              <a:gd name="T96" fmla="*/ 5862 w 6066"/>
              <a:gd name="T97" fmla="*/ 1315 h 2602"/>
              <a:gd name="T98" fmla="*/ 5903 w 6066"/>
              <a:gd name="T99" fmla="*/ 1571 h 2602"/>
              <a:gd name="T100" fmla="*/ 5906 w 6066"/>
              <a:gd name="T101" fmla="*/ 1790 h 2602"/>
              <a:gd name="T102" fmla="*/ 6003 w 6066"/>
              <a:gd name="T103" fmla="*/ 1973 h 2602"/>
              <a:gd name="T104" fmla="*/ 5939 w 6066"/>
              <a:gd name="T105" fmla="*/ 2125 h 2602"/>
              <a:gd name="T106" fmla="*/ 5863 w 6066"/>
              <a:gd name="T107" fmla="*/ 2040 h 2602"/>
              <a:gd name="T108" fmla="*/ 5645 w 6066"/>
              <a:gd name="T109" fmla="*/ 2042 h 2602"/>
              <a:gd name="T110" fmla="*/ 5395 w 6066"/>
              <a:gd name="T111" fmla="*/ 2004 h 2602"/>
              <a:gd name="T112" fmla="*/ 5115 w 6066"/>
              <a:gd name="T113" fmla="*/ 2085 h 2602"/>
              <a:gd name="T114" fmla="*/ 4269 w 6066"/>
              <a:gd name="T115" fmla="*/ 2283 h 2602"/>
              <a:gd name="T116" fmla="*/ 3790 w 6066"/>
              <a:gd name="T117" fmla="*/ 2249 h 2602"/>
              <a:gd name="T118" fmla="*/ 3536 w 6066"/>
              <a:gd name="T119" fmla="*/ 2281 h 2602"/>
              <a:gd name="T120" fmla="*/ 3437 w 6066"/>
              <a:gd name="T121" fmla="*/ 2439 h 2602"/>
              <a:gd name="T122" fmla="*/ 3268 w 6066"/>
              <a:gd name="T123" fmla="*/ 2591 h 2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066" h="2602">
                <a:moveTo>
                  <a:pt x="3190" y="2585"/>
                </a:moveTo>
                <a:lnTo>
                  <a:pt x="3196" y="2577"/>
                </a:lnTo>
                <a:lnTo>
                  <a:pt x="3198" y="2567"/>
                </a:lnTo>
                <a:lnTo>
                  <a:pt x="3201" y="2560"/>
                </a:lnTo>
                <a:lnTo>
                  <a:pt x="3201" y="2552"/>
                </a:lnTo>
                <a:lnTo>
                  <a:pt x="3201" y="2545"/>
                </a:lnTo>
                <a:lnTo>
                  <a:pt x="3198" y="2537"/>
                </a:lnTo>
                <a:lnTo>
                  <a:pt x="3196" y="2530"/>
                </a:lnTo>
                <a:lnTo>
                  <a:pt x="3194" y="2523"/>
                </a:lnTo>
                <a:lnTo>
                  <a:pt x="3178" y="2495"/>
                </a:lnTo>
                <a:lnTo>
                  <a:pt x="3163" y="2465"/>
                </a:lnTo>
                <a:lnTo>
                  <a:pt x="3159" y="2456"/>
                </a:lnTo>
                <a:lnTo>
                  <a:pt x="3156" y="2448"/>
                </a:lnTo>
                <a:lnTo>
                  <a:pt x="3155" y="2440"/>
                </a:lnTo>
                <a:lnTo>
                  <a:pt x="3154" y="2432"/>
                </a:lnTo>
                <a:lnTo>
                  <a:pt x="3155" y="2424"/>
                </a:lnTo>
                <a:lnTo>
                  <a:pt x="3157" y="2417"/>
                </a:lnTo>
                <a:lnTo>
                  <a:pt x="3160" y="2410"/>
                </a:lnTo>
                <a:lnTo>
                  <a:pt x="3164" y="2404"/>
                </a:lnTo>
                <a:lnTo>
                  <a:pt x="3174" y="2392"/>
                </a:lnTo>
                <a:lnTo>
                  <a:pt x="3187" y="2380"/>
                </a:lnTo>
                <a:lnTo>
                  <a:pt x="3201" y="2368"/>
                </a:lnTo>
                <a:lnTo>
                  <a:pt x="3215" y="2358"/>
                </a:lnTo>
                <a:lnTo>
                  <a:pt x="3230" y="2347"/>
                </a:lnTo>
                <a:lnTo>
                  <a:pt x="3244" y="2335"/>
                </a:lnTo>
                <a:lnTo>
                  <a:pt x="3251" y="2328"/>
                </a:lnTo>
                <a:lnTo>
                  <a:pt x="3257" y="2323"/>
                </a:lnTo>
                <a:lnTo>
                  <a:pt x="3263" y="2316"/>
                </a:lnTo>
                <a:lnTo>
                  <a:pt x="3268" y="2309"/>
                </a:lnTo>
                <a:lnTo>
                  <a:pt x="3271" y="2302"/>
                </a:lnTo>
                <a:lnTo>
                  <a:pt x="3274" y="2294"/>
                </a:lnTo>
                <a:lnTo>
                  <a:pt x="3277" y="2286"/>
                </a:lnTo>
                <a:lnTo>
                  <a:pt x="3279" y="2278"/>
                </a:lnTo>
                <a:lnTo>
                  <a:pt x="3279" y="2270"/>
                </a:lnTo>
                <a:lnTo>
                  <a:pt x="3278" y="2261"/>
                </a:lnTo>
                <a:lnTo>
                  <a:pt x="3276" y="2251"/>
                </a:lnTo>
                <a:lnTo>
                  <a:pt x="3271" y="2241"/>
                </a:lnTo>
                <a:lnTo>
                  <a:pt x="3268" y="2234"/>
                </a:lnTo>
                <a:lnTo>
                  <a:pt x="3262" y="2225"/>
                </a:lnTo>
                <a:lnTo>
                  <a:pt x="3254" y="2216"/>
                </a:lnTo>
                <a:lnTo>
                  <a:pt x="3246" y="2205"/>
                </a:lnTo>
                <a:lnTo>
                  <a:pt x="3237" y="2196"/>
                </a:lnTo>
                <a:lnTo>
                  <a:pt x="3228" y="2188"/>
                </a:lnTo>
                <a:lnTo>
                  <a:pt x="3223" y="2185"/>
                </a:lnTo>
                <a:lnTo>
                  <a:pt x="3219" y="2183"/>
                </a:lnTo>
                <a:lnTo>
                  <a:pt x="3215" y="2182"/>
                </a:lnTo>
                <a:lnTo>
                  <a:pt x="3212" y="2182"/>
                </a:lnTo>
                <a:lnTo>
                  <a:pt x="3206" y="2188"/>
                </a:lnTo>
                <a:lnTo>
                  <a:pt x="3197" y="2199"/>
                </a:lnTo>
                <a:lnTo>
                  <a:pt x="3187" y="2209"/>
                </a:lnTo>
                <a:lnTo>
                  <a:pt x="3176" y="2219"/>
                </a:lnTo>
                <a:lnTo>
                  <a:pt x="3164" y="2228"/>
                </a:lnTo>
                <a:lnTo>
                  <a:pt x="3153" y="2237"/>
                </a:lnTo>
                <a:lnTo>
                  <a:pt x="3142" y="2243"/>
                </a:lnTo>
                <a:lnTo>
                  <a:pt x="3132" y="2246"/>
                </a:lnTo>
                <a:lnTo>
                  <a:pt x="3121" y="2249"/>
                </a:lnTo>
                <a:lnTo>
                  <a:pt x="3113" y="2252"/>
                </a:lnTo>
                <a:lnTo>
                  <a:pt x="3105" y="2256"/>
                </a:lnTo>
                <a:lnTo>
                  <a:pt x="3099" y="2261"/>
                </a:lnTo>
                <a:lnTo>
                  <a:pt x="3095" y="2266"/>
                </a:lnTo>
                <a:lnTo>
                  <a:pt x="3092" y="2271"/>
                </a:lnTo>
                <a:lnTo>
                  <a:pt x="3089" y="2277"/>
                </a:lnTo>
                <a:lnTo>
                  <a:pt x="3087" y="2282"/>
                </a:lnTo>
                <a:lnTo>
                  <a:pt x="3084" y="2293"/>
                </a:lnTo>
                <a:lnTo>
                  <a:pt x="3079" y="2302"/>
                </a:lnTo>
                <a:lnTo>
                  <a:pt x="3077" y="2306"/>
                </a:lnTo>
                <a:lnTo>
                  <a:pt x="3073" y="2309"/>
                </a:lnTo>
                <a:lnTo>
                  <a:pt x="3069" y="2311"/>
                </a:lnTo>
                <a:lnTo>
                  <a:pt x="3063" y="2312"/>
                </a:lnTo>
                <a:lnTo>
                  <a:pt x="2994" y="2318"/>
                </a:lnTo>
                <a:lnTo>
                  <a:pt x="2988" y="2317"/>
                </a:lnTo>
                <a:lnTo>
                  <a:pt x="2980" y="2311"/>
                </a:lnTo>
                <a:lnTo>
                  <a:pt x="2969" y="2305"/>
                </a:lnTo>
                <a:lnTo>
                  <a:pt x="2957" y="2295"/>
                </a:lnTo>
                <a:lnTo>
                  <a:pt x="2945" y="2287"/>
                </a:lnTo>
                <a:lnTo>
                  <a:pt x="2932" y="2278"/>
                </a:lnTo>
                <a:lnTo>
                  <a:pt x="2921" y="2271"/>
                </a:lnTo>
                <a:lnTo>
                  <a:pt x="2912" y="2268"/>
                </a:lnTo>
                <a:lnTo>
                  <a:pt x="2894" y="2261"/>
                </a:lnTo>
                <a:lnTo>
                  <a:pt x="2878" y="2252"/>
                </a:lnTo>
                <a:lnTo>
                  <a:pt x="2863" y="2244"/>
                </a:lnTo>
                <a:lnTo>
                  <a:pt x="2848" y="2235"/>
                </a:lnTo>
                <a:lnTo>
                  <a:pt x="2842" y="2232"/>
                </a:lnTo>
                <a:lnTo>
                  <a:pt x="2834" y="2228"/>
                </a:lnTo>
                <a:lnTo>
                  <a:pt x="2827" y="2226"/>
                </a:lnTo>
                <a:lnTo>
                  <a:pt x="2819" y="2224"/>
                </a:lnTo>
                <a:lnTo>
                  <a:pt x="2811" y="2224"/>
                </a:lnTo>
                <a:lnTo>
                  <a:pt x="2802" y="2224"/>
                </a:lnTo>
                <a:lnTo>
                  <a:pt x="2793" y="2224"/>
                </a:lnTo>
                <a:lnTo>
                  <a:pt x="2782" y="2226"/>
                </a:lnTo>
                <a:lnTo>
                  <a:pt x="2771" y="2231"/>
                </a:lnTo>
                <a:lnTo>
                  <a:pt x="2760" y="2235"/>
                </a:lnTo>
                <a:lnTo>
                  <a:pt x="2748" y="2241"/>
                </a:lnTo>
                <a:lnTo>
                  <a:pt x="2737" y="2248"/>
                </a:lnTo>
                <a:lnTo>
                  <a:pt x="2714" y="2264"/>
                </a:lnTo>
                <a:lnTo>
                  <a:pt x="2693" y="2282"/>
                </a:lnTo>
                <a:lnTo>
                  <a:pt x="2670" y="2301"/>
                </a:lnTo>
                <a:lnTo>
                  <a:pt x="2650" y="2320"/>
                </a:lnTo>
                <a:lnTo>
                  <a:pt x="2630" y="2340"/>
                </a:lnTo>
                <a:lnTo>
                  <a:pt x="2612" y="2357"/>
                </a:lnTo>
                <a:lnTo>
                  <a:pt x="2606" y="2360"/>
                </a:lnTo>
                <a:lnTo>
                  <a:pt x="2602" y="2364"/>
                </a:lnTo>
                <a:lnTo>
                  <a:pt x="2597" y="2368"/>
                </a:lnTo>
                <a:lnTo>
                  <a:pt x="2595" y="2373"/>
                </a:lnTo>
                <a:lnTo>
                  <a:pt x="2590" y="2382"/>
                </a:lnTo>
                <a:lnTo>
                  <a:pt x="2589" y="2391"/>
                </a:lnTo>
                <a:lnTo>
                  <a:pt x="2588" y="2401"/>
                </a:lnTo>
                <a:lnTo>
                  <a:pt x="2587" y="2410"/>
                </a:lnTo>
                <a:lnTo>
                  <a:pt x="2585" y="2421"/>
                </a:lnTo>
                <a:lnTo>
                  <a:pt x="2581" y="2430"/>
                </a:lnTo>
                <a:lnTo>
                  <a:pt x="2578" y="2433"/>
                </a:lnTo>
                <a:lnTo>
                  <a:pt x="2576" y="2435"/>
                </a:lnTo>
                <a:lnTo>
                  <a:pt x="2573" y="2438"/>
                </a:lnTo>
                <a:lnTo>
                  <a:pt x="2570" y="2439"/>
                </a:lnTo>
                <a:lnTo>
                  <a:pt x="2564" y="2440"/>
                </a:lnTo>
                <a:lnTo>
                  <a:pt x="2557" y="2439"/>
                </a:lnTo>
                <a:lnTo>
                  <a:pt x="2545" y="2435"/>
                </a:lnTo>
                <a:lnTo>
                  <a:pt x="2531" y="2433"/>
                </a:lnTo>
                <a:lnTo>
                  <a:pt x="2522" y="2434"/>
                </a:lnTo>
                <a:lnTo>
                  <a:pt x="2513" y="2437"/>
                </a:lnTo>
                <a:lnTo>
                  <a:pt x="2505" y="2439"/>
                </a:lnTo>
                <a:lnTo>
                  <a:pt x="2496" y="2442"/>
                </a:lnTo>
                <a:lnTo>
                  <a:pt x="2481" y="2451"/>
                </a:lnTo>
                <a:lnTo>
                  <a:pt x="2465" y="2462"/>
                </a:lnTo>
                <a:lnTo>
                  <a:pt x="2450" y="2472"/>
                </a:lnTo>
                <a:lnTo>
                  <a:pt x="2431" y="2480"/>
                </a:lnTo>
                <a:lnTo>
                  <a:pt x="2422" y="2483"/>
                </a:lnTo>
                <a:lnTo>
                  <a:pt x="2412" y="2486"/>
                </a:lnTo>
                <a:lnTo>
                  <a:pt x="2401" y="2486"/>
                </a:lnTo>
                <a:lnTo>
                  <a:pt x="2389" y="2486"/>
                </a:lnTo>
                <a:lnTo>
                  <a:pt x="2372" y="2484"/>
                </a:lnTo>
                <a:lnTo>
                  <a:pt x="2356" y="2486"/>
                </a:lnTo>
                <a:lnTo>
                  <a:pt x="2342" y="2487"/>
                </a:lnTo>
                <a:lnTo>
                  <a:pt x="2328" y="2490"/>
                </a:lnTo>
                <a:lnTo>
                  <a:pt x="2301" y="2498"/>
                </a:lnTo>
                <a:lnTo>
                  <a:pt x="2269" y="2507"/>
                </a:lnTo>
                <a:lnTo>
                  <a:pt x="2254" y="2509"/>
                </a:lnTo>
                <a:lnTo>
                  <a:pt x="2238" y="2509"/>
                </a:lnTo>
                <a:lnTo>
                  <a:pt x="2231" y="2509"/>
                </a:lnTo>
                <a:lnTo>
                  <a:pt x="2223" y="2509"/>
                </a:lnTo>
                <a:lnTo>
                  <a:pt x="2215" y="2511"/>
                </a:lnTo>
                <a:lnTo>
                  <a:pt x="2209" y="2513"/>
                </a:lnTo>
                <a:lnTo>
                  <a:pt x="2194" y="2520"/>
                </a:lnTo>
                <a:lnTo>
                  <a:pt x="2179" y="2525"/>
                </a:lnTo>
                <a:lnTo>
                  <a:pt x="2163" y="2531"/>
                </a:lnTo>
                <a:lnTo>
                  <a:pt x="2148" y="2534"/>
                </a:lnTo>
                <a:lnTo>
                  <a:pt x="2140" y="2534"/>
                </a:lnTo>
                <a:lnTo>
                  <a:pt x="2133" y="2533"/>
                </a:lnTo>
                <a:lnTo>
                  <a:pt x="2123" y="2531"/>
                </a:lnTo>
                <a:lnTo>
                  <a:pt x="2115" y="2528"/>
                </a:lnTo>
                <a:lnTo>
                  <a:pt x="2097" y="2516"/>
                </a:lnTo>
                <a:lnTo>
                  <a:pt x="2080" y="2503"/>
                </a:lnTo>
                <a:lnTo>
                  <a:pt x="2047" y="2473"/>
                </a:lnTo>
                <a:lnTo>
                  <a:pt x="2019" y="2450"/>
                </a:lnTo>
                <a:lnTo>
                  <a:pt x="2019" y="2450"/>
                </a:lnTo>
                <a:lnTo>
                  <a:pt x="2013" y="2440"/>
                </a:lnTo>
                <a:lnTo>
                  <a:pt x="2005" y="2425"/>
                </a:lnTo>
                <a:lnTo>
                  <a:pt x="2002" y="2418"/>
                </a:lnTo>
                <a:lnTo>
                  <a:pt x="1997" y="2412"/>
                </a:lnTo>
                <a:lnTo>
                  <a:pt x="1994" y="2407"/>
                </a:lnTo>
                <a:lnTo>
                  <a:pt x="1990" y="2404"/>
                </a:lnTo>
                <a:lnTo>
                  <a:pt x="1989" y="2398"/>
                </a:lnTo>
                <a:lnTo>
                  <a:pt x="1987" y="2392"/>
                </a:lnTo>
                <a:lnTo>
                  <a:pt x="1985" y="2388"/>
                </a:lnTo>
                <a:lnTo>
                  <a:pt x="1983" y="2382"/>
                </a:lnTo>
                <a:lnTo>
                  <a:pt x="1975" y="2372"/>
                </a:lnTo>
                <a:lnTo>
                  <a:pt x="1964" y="2363"/>
                </a:lnTo>
                <a:lnTo>
                  <a:pt x="1953" y="2353"/>
                </a:lnTo>
                <a:lnTo>
                  <a:pt x="1939" y="2344"/>
                </a:lnTo>
                <a:lnTo>
                  <a:pt x="1926" y="2336"/>
                </a:lnTo>
                <a:lnTo>
                  <a:pt x="1910" y="2328"/>
                </a:lnTo>
                <a:lnTo>
                  <a:pt x="1879" y="2314"/>
                </a:lnTo>
                <a:lnTo>
                  <a:pt x="1850" y="2301"/>
                </a:lnTo>
                <a:lnTo>
                  <a:pt x="1822" y="2291"/>
                </a:lnTo>
                <a:lnTo>
                  <a:pt x="1802" y="2282"/>
                </a:lnTo>
                <a:lnTo>
                  <a:pt x="1785" y="2273"/>
                </a:lnTo>
                <a:lnTo>
                  <a:pt x="1768" y="2261"/>
                </a:lnTo>
                <a:lnTo>
                  <a:pt x="1752" y="2251"/>
                </a:lnTo>
                <a:lnTo>
                  <a:pt x="1735" y="2241"/>
                </a:lnTo>
                <a:lnTo>
                  <a:pt x="1720" y="2234"/>
                </a:lnTo>
                <a:lnTo>
                  <a:pt x="1706" y="2228"/>
                </a:lnTo>
                <a:lnTo>
                  <a:pt x="1693" y="2225"/>
                </a:lnTo>
                <a:lnTo>
                  <a:pt x="1680" y="2221"/>
                </a:lnTo>
                <a:lnTo>
                  <a:pt x="1654" y="2217"/>
                </a:lnTo>
                <a:lnTo>
                  <a:pt x="1623" y="2211"/>
                </a:lnTo>
                <a:lnTo>
                  <a:pt x="1606" y="2211"/>
                </a:lnTo>
                <a:lnTo>
                  <a:pt x="1588" y="2210"/>
                </a:lnTo>
                <a:lnTo>
                  <a:pt x="1571" y="2208"/>
                </a:lnTo>
                <a:lnTo>
                  <a:pt x="1553" y="2207"/>
                </a:lnTo>
                <a:lnTo>
                  <a:pt x="1539" y="2207"/>
                </a:lnTo>
                <a:lnTo>
                  <a:pt x="1527" y="2207"/>
                </a:lnTo>
                <a:lnTo>
                  <a:pt x="1514" y="2205"/>
                </a:lnTo>
                <a:lnTo>
                  <a:pt x="1502" y="2203"/>
                </a:lnTo>
                <a:lnTo>
                  <a:pt x="1494" y="2201"/>
                </a:lnTo>
                <a:lnTo>
                  <a:pt x="1487" y="2201"/>
                </a:lnTo>
                <a:lnTo>
                  <a:pt x="1480" y="2203"/>
                </a:lnTo>
                <a:lnTo>
                  <a:pt x="1476" y="2207"/>
                </a:lnTo>
                <a:lnTo>
                  <a:pt x="1471" y="2212"/>
                </a:lnTo>
                <a:lnTo>
                  <a:pt x="1467" y="2218"/>
                </a:lnTo>
                <a:lnTo>
                  <a:pt x="1464" y="2225"/>
                </a:lnTo>
                <a:lnTo>
                  <a:pt x="1462" y="2233"/>
                </a:lnTo>
                <a:lnTo>
                  <a:pt x="1459" y="2250"/>
                </a:lnTo>
                <a:lnTo>
                  <a:pt x="1458" y="2267"/>
                </a:lnTo>
                <a:lnTo>
                  <a:pt x="1456" y="2283"/>
                </a:lnTo>
                <a:lnTo>
                  <a:pt x="1456" y="2295"/>
                </a:lnTo>
                <a:lnTo>
                  <a:pt x="1455" y="2305"/>
                </a:lnTo>
                <a:lnTo>
                  <a:pt x="1454" y="2312"/>
                </a:lnTo>
                <a:lnTo>
                  <a:pt x="1453" y="2319"/>
                </a:lnTo>
                <a:lnTo>
                  <a:pt x="1451" y="2326"/>
                </a:lnTo>
                <a:lnTo>
                  <a:pt x="1445" y="2338"/>
                </a:lnTo>
                <a:lnTo>
                  <a:pt x="1437" y="2353"/>
                </a:lnTo>
                <a:lnTo>
                  <a:pt x="1435" y="2358"/>
                </a:lnTo>
                <a:lnTo>
                  <a:pt x="1434" y="2363"/>
                </a:lnTo>
                <a:lnTo>
                  <a:pt x="1433" y="2368"/>
                </a:lnTo>
                <a:lnTo>
                  <a:pt x="1433" y="2373"/>
                </a:lnTo>
                <a:lnTo>
                  <a:pt x="1434" y="2382"/>
                </a:lnTo>
                <a:lnTo>
                  <a:pt x="1434" y="2393"/>
                </a:lnTo>
                <a:lnTo>
                  <a:pt x="1430" y="2407"/>
                </a:lnTo>
                <a:lnTo>
                  <a:pt x="1426" y="2419"/>
                </a:lnTo>
                <a:lnTo>
                  <a:pt x="1420" y="2432"/>
                </a:lnTo>
                <a:lnTo>
                  <a:pt x="1414" y="2445"/>
                </a:lnTo>
                <a:lnTo>
                  <a:pt x="1411" y="2448"/>
                </a:lnTo>
                <a:lnTo>
                  <a:pt x="1409" y="2451"/>
                </a:lnTo>
                <a:lnTo>
                  <a:pt x="1409" y="2451"/>
                </a:lnTo>
                <a:lnTo>
                  <a:pt x="1402" y="2450"/>
                </a:lnTo>
                <a:lnTo>
                  <a:pt x="1395" y="2447"/>
                </a:lnTo>
                <a:lnTo>
                  <a:pt x="1388" y="2442"/>
                </a:lnTo>
                <a:lnTo>
                  <a:pt x="1383" y="2437"/>
                </a:lnTo>
                <a:lnTo>
                  <a:pt x="1376" y="2432"/>
                </a:lnTo>
                <a:lnTo>
                  <a:pt x="1369" y="2427"/>
                </a:lnTo>
                <a:lnTo>
                  <a:pt x="1366" y="2425"/>
                </a:lnTo>
                <a:lnTo>
                  <a:pt x="1363" y="2425"/>
                </a:lnTo>
                <a:lnTo>
                  <a:pt x="1360" y="2424"/>
                </a:lnTo>
                <a:lnTo>
                  <a:pt x="1356" y="2424"/>
                </a:lnTo>
                <a:lnTo>
                  <a:pt x="1342" y="2429"/>
                </a:lnTo>
                <a:lnTo>
                  <a:pt x="1327" y="2433"/>
                </a:lnTo>
                <a:lnTo>
                  <a:pt x="1313" y="2438"/>
                </a:lnTo>
                <a:lnTo>
                  <a:pt x="1299" y="2442"/>
                </a:lnTo>
                <a:lnTo>
                  <a:pt x="1264" y="2457"/>
                </a:lnTo>
                <a:lnTo>
                  <a:pt x="1228" y="2474"/>
                </a:lnTo>
                <a:lnTo>
                  <a:pt x="1219" y="2478"/>
                </a:lnTo>
                <a:lnTo>
                  <a:pt x="1210" y="2481"/>
                </a:lnTo>
                <a:lnTo>
                  <a:pt x="1201" y="2483"/>
                </a:lnTo>
                <a:lnTo>
                  <a:pt x="1192" y="2484"/>
                </a:lnTo>
                <a:lnTo>
                  <a:pt x="1183" y="2484"/>
                </a:lnTo>
                <a:lnTo>
                  <a:pt x="1175" y="2483"/>
                </a:lnTo>
                <a:lnTo>
                  <a:pt x="1167" y="2481"/>
                </a:lnTo>
                <a:lnTo>
                  <a:pt x="1159" y="2476"/>
                </a:lnTo>
                <a:lnTo>
                  <a:pt x="1147" y="2471"/>
                </a:lnTo>
                <a:lnTo>
                  <a:pt x="1135" y="2466"/>
                </a:lnTo>
                <a:lnTo>
                  <a:pt x="1122" y="2464"/>
                </a:lnTo>
                <a:lnTo>
                  <a:pt x="1110" y="2462"/>
                </a:lnTo>
                <a:lnTo>
                  <a:pt x="1097" y="2460"/>
                </a:lnTo>
                <a:lnTo>
                  <a:pt x="1085" y="2458"/>
                </a:lnTo>
                <a:lnTo>
                  <a:pt x="1074" y="2455"/>
                </a:lnTo>
                <a:lnTo>
                  <a:pt x="1062" y="2449"/>
                </a:lnTo>
                <a:lnTo>
                  <a:pt x="1055" y="2445"/>
                </a:lnTo>
                <a:lnTo>
                  <a:pt x="1049" y="2439"/>
                </a:lnTo>
                <a:lnTo>
                  <a:pt x="1043" y="2433"/>
                </a:lnTo>
                <a:lnTo>
                  <a:pt x="1038" y="2426"/>
                </a:lnTo>
                <a:lnTo>
                  <a:pt x="1033" y="2421"/>
                </a:lnTo>
                <a:lnTo>
                  <a:pt x="1026" y="2416"/>
                </a:lnTo>
                <a:lnTo>
                  <a:pt x="1019" y="2412"/>
                </a:lnTo>
                <a:lnTo>
                  <a:pt x="1011" y="2409"/>
                </a:lnTo>
                <a:lnTo>
                  <a:pt x="999" y="2398"/>
                </a:lnTo>
                <a:lnTo>
                  <a:pt x="985" y="2388"/>
                </a:lnTo>
                <a:lnTo>
                  <a:pt x="987" y="2377"/>
                </a:lnTo>
                <a:lnTo>
                  <a:pt x="991" y="2369"/>
                </a:lnTo>
                <a:lnTo>
                  <a:pt x="992" y="2365"/>
                </a:lnTo>
                <a:lnTo>
                  <a:pt x="993" y="2359"/>
                </a:lnTo>
                <a:lnTo>
                  <a:pt x="994" y="2355"/>
                </a:lnTo>
                <a:lnTo>
                  <a:pt x="994" y="2349"/>
                </a:lnTo>
                <a:lnTo>
                  <a:pt x="994" y="2345"/>
                </a:lnTo>
                <a:lnTo>
                  <a:pt x="992" y="2342"/>
                </a:lnTo>
                <a:lnTo>
                  <a:pt x="991" y="2340"/>
                </a:lnTo>
                <a:lnTo>
                  <a:pt x="987" y="2338"/>
                </a:lnTo>
                <a:lnTo>
                  <a:pt x="981" y="2334"/>
                </a:lnTo>
                <a:lnTo>
                  <a:pt x="974" y="2331"/>
                </a:lnTo>
                <a:lnTo>
                  <a:pt x="967" y="2326"/>
                </a:lnTo>
                <a:lnTo>
                  <a:pt x="960" y="2323"/>
                </a:lnTo>
                <a:lnTo>
                  <a:pt x="958" y="2320"/>
                </a:lnTo>
                <a:lnTo>
                  <a:pt x="955" y="2318"/>
                </a:lnTo>
                <a:lnTo>
                  <a:pt x="954" y="2316"/>
                </a:lnTo>
                <a:lnTo>
                  <a:pt x="953" y="2312"/>
                </a:lnTo>
                <a:lnTo>
                  <a:pt x="954" y="2308"/>
                </a:lnTo>
                <a:lnTo>
                  <a:pt x="955" y="2302"/>
                </a:lnTo>
                <a:lnTo>
                  <a:pt x="959" y="2298"/>
                </a:lnTo>
                <a:lnTo>
                  <a:pt x="962" y="2294"/>
                </a:lnTo>
                <a:lnTo>
                  <a:pt x="966" y="2290"/>
                </a:lnTo>
                <a:lnTo>
                  <a:pt x="968" y="2286"/>
                </a:lnTo>
                <a:lnTo>
                  <a:pt x="970" y="2283"/>
                </a:lnTo>
                <a:lnTo>
                  <a:pt x="970" y="2279"/>
                </a:lnTo>
                <a:lnTo>
                  <a:pt x="970" y="2277"/>
                </a:lnTo>
                <a:lnTo>
                  <a:pt x="969" y="2275"/>
                </a:lnTo>
                <a:lnTo>
                  <a:pt x="967" y="2274"/>
                </a:lnTo>
                <a:lnTo>
                  <a:pt x="964" y="2273"/>
                </a:lnTo>
                <a:lnTo>
                  <a:pt x="958" y="2271"/>
                </a:lnTo>
                <a:lnTo>
                  <a:pt x="951" y="2270"/>
                </a:lnTo>
                <a:lnTo>
                  <a:pt x="943" y="2270"/>
                </a:lnTo>
                <a:lnTo>
                  <a:pt x="937" y="2269"/>
                </a:lnTo>
                <a:lnTo>
                  <a:pt x="934" y="2268"/>
                </a:lnTo>
                <a:lnTo>
                  <a:pt x="931" y="2267"/>
                </a:lnTo>
                <a:lnTo>
                  <a:pt x="930" y="2266"/>
                </a:lnTo>
                <a:lnTo>
                  <a:pt x="929" y="2264"/>
                </a:lnTo>
                <a:lnTo>
                  <a:pt x="927" y="2265"/>
                </a:lnTo>
                <a:lnTo>
                  <a:pt x="925" y="2266"/>
                </a:lnTo>
                <a:lnTo>
                  <a:pt x="922" y="2267"/>
                </a:lnTo>
                <a:lnTo>
                  <a:pt x="921" y="2269"/>
                </a:lnTo>
                <a:lnTo>
                  <a:pt x="918" y="2276"/>
                </a:lnTo>
                <a:lnTo>
                  <a:pt x="916" y="2283"/>
                </a:lnTo>
                <a:lnTo>
                  <a:pt x="911" y="2298"/>
                </a:lnTo>
                <a:lnTo>
                  <a:pt x="909" y="2308"/>
                </a:lnTo>
                <a:lnTo>
                  <a:pt x="908" y="2309"/>
                </a:lnTo>
                <a:lnTo>
                  <a:pt x="907" y="2310"/>
                </a:lnTo>
                <a:lnTo>
                  <a:pt x="905" y="2310"/>
                </a:lnTo>
                <a:lnTo>
                  <a:pt x="903" y="2309"/>
                </a:lnTo>
                <a:lnTo>
                  <a:pt x="901" y="2306"/>
                </a:lnTo>
                <a:lnTo>
                  <a:pt x="897" y="2300"/>
                </a:lnTo>
                <a:lnTo>
                  <a:pt x="891" y="2289"/>
                </a:lnTo>
                <a:lnTo>
                  <a:pt x="887" y="2281"/>
                </a:lnTo>
                <a:lnTo>
                  <a:pt x="883" y="2275"/>
                </a:lnTo>
                <a:lnTo>
                  <a:pt x="875" y="2266"/>
                </a:lnTo>
                <a:lnTo>
                  <a:pt x="863" y="2254"/>
                </a:lnTo>
                <a:lnTo>
                  <a:pt x="851" y="2243"/>
                </a:lnTo>
                <a:lnTo>
                  <a:pt x="837" y="2232"/>
                </a:lnTo>
                <a:lnTo>
                  <a:pt x="826" y="2223"/>
                </a:lnTo>
                <a:lnTo>
                  <a:pt x="816" y="2216"/>
                </a:lnTo>
                <a:lnTo>
                  <a:pt x="809" y="2213"/>
                </a:lnTo>
                <a:lnTo>
                  <a:pt x="802" y="2215"/>
                </a:lnTo>
                <a:lnTo>
                  <a:pt x="795" y="2217"/>
                </a:lnTo>
                <a:lnTo>
                  <a:pt x="789" y="2219"/>
                </a:lnTo>
                <a:lnTo>
                  <a:pt x="784" y="2223"/>
                </a:lnTo>
                <a:lnTo>
                  <a:pt x="777" y="2225"/>
                </a:lnTo>
                <a:lnTo>
                  <a:pt x="771" y="2227"/>
                </a:lnTo>
                <a:lnTo>
                  <a:pt x="763" y="2228"/>
                </a:lnTo>
                <a:lnTo>
                  <a:pt x="755" y="2228"/>
                </a:lnTo>
                <a:lnTo>
                  <a:pt x="747" y="2227"/>
                </a:lnTo>
                <a:lnTo>
                  <a:pt x="742" y="2227"/>
                </a:lnTo>
                <a:lnTo>
                  <a:pt x="736" y="2228"/>
                </a:lnTo>
                <a:lnTo>
                  <a:pt x="732" y="2231"/>
                </a:lnTo>
                <a:lnTo>
                  <a:pt x="728" y="2233"/>
                </a:lnTo>
                <a:lnTo>
                  <a:pt x="725" y="2236"/>
                </a:lnTo>
                <a:lnTo>
                  <a:pt x="721" y="2241"/>
                </a:lnTo>
                <a:lnTo>
                  <a:pt x="719" y="2244"/>
                </a:lnTo>
                <a:lnTo>
                  <a:pt x="714" y="2254"/>
                </a:lnTo>
                <a:lnTo>
                  <a:pt x="710" y="2264"/>
                </a:lnTo>
                <a:lnTo>
                  <a:pt x="707" y="2268"/>
                </a:lnTo>
                <a:lnTo>
                  <a:pt x="703" y="2271"/>
                </a:lnTo>
                <a:lnTo>
                  <a:pt x="699" y="2276"/>
                </a:lnTo>
                <a:lnTo>
                  <a:pt x="694" y="2278"/>
                </a:lnTo>
                <a:lnTo>
                  <a:pt x="678" y="2294"/>
                </a:lnTo>
                <a:lnTo>
                  <a:pt x="657" y="2318"/>
                </a:lnTo>
                <a:lnTo>
                  <a:pt x="651" y="2323"/>
                </a:lnTo>
                <a:lnTo>
                  <a:pt x="645" y="2326"/>
                </a:lnTo>
                <a:lnTo>
                  <a:pt x="641" y="2328"/>
                </a:lnTo>
                <a:lnTo>
                  <a:pt x="637" y="2330"/>
                </a:lnTo>
                <a:lnTo>
                  <a:pt x="635" y="2330"/>
                </a:lnTo>
                <a:lnTo>
                  <a:pt x="633" y="2328"/>
                </a:lnTo>
                <a:lnTo>
                  <a:pt x="632" y="2326"/>
                </a:lnTo>
                <a:lnTo>
                  <a:pt x="630" y="2324"/>
                </a:lnTo>
                <a:lnTo>
                  <a:pt x="629" y="2318"/>
                </a:lnTo>
                <a:lnTo>
                  <a:pt x="628" y="2309"/>
                </a:lnTo>
                <a:lnTo>
                  <a:pt x="642" y="2302"/>
                </a:lnTo>
                <a:lnTo>
                  <a:pt x="655" y="2295"/>
                </a:lnTo>
                <a:lnTo>
                  <a:pt x="655" y="2291"/>
                </a:lnTo>
                <a:lnTo>
                  <a:pt x="655" y="2287"/>
                </a:lnTo>
                <a:lnTo>
                  <a:pt x="654" y="2285"/>
                </a:lnTo>
                <a:lnTo>
                  <a:pt x="651" y="2282"/>
                </a:lnTo>
                <a:lnTo>
                  <a:pt x="638" y="2276"/>
                </a:lnTo>
                <a:lnTo>
                  <a:pt x="629" y="2271"/>
                </a:lnTo>
                <a:lnTo>
                  <a:pt x="634" y="2266"/>
                </a:lnTo>
                <a:lnTo>
                  <a:pt x="641" y="2259"/>
                </a:lnTo>
                <a:lnTo>
                  <a:pt x="649" y="2252"/>
                </a:lnTo>
                <a:lnTo>
                  <a:pt x="658" y="2246"/>
                </a:lnTo>
                <a:lnTo>
                  <a:pt x="666" y="2241"/>
                </a:lnTo>
                <a:lnTo>
                  <a:pt x="671" y="2237"/>
                </a:lnTo>
                <a:lnTo>
                  <a:pt x="672" y="2235"/>
                </a:lnTo>
                <a:lnTo>
                  <a:pt x="672" y="2234"/>
                </a:lnTo>
                <a:lnTo>
                  <a:pt x="671" y="2234"/>
                </a:lnTo>
                <a:lnTo>
                  <a:pt x="669" y="2234"/>
                </a:lnTo>
                <a:lnTo>
                  <a:pt x="557" y="2245"/>
                </a:lnTo>
                <a:lnTo>
                  <a:pt x="545" y="2248"/>
                </a:lnTo>
                <a:lnTo>
                  <a:pt x="535" y="2252"/>
                </a:lnTo>
                <a:lnTo>
                  <a:pt x="524" y="2258"/>
                </a:lnTo>
                <a:lnTo>
                  <a:pt x="513" y="2264"/>
                </a:lnTo>
                <a:lnTo>
                  <a:pt x="502" y="2269"/>
                </a:lnTo>
                <a:lnTo>
                  <a:pt x="491" y="2275"/>
                </a:lnTo>
                <a:lnTo>
                  <a:pt x="480" y="2279"/>
                </a:lnTo>
                <a:lnTo>
                  <a:pt x="469" y="2282"/>
                </a:lnTo>
                <a:lnTo>
                  <a:pt x="458" y="2283"/>
                </a:lnTo>
                <a:lnTo>
                  <a:pt x="449" y="2283"/>
                </a:lnTo>
                <a:lnTo>
                  <a:pt x="441" y="2283"/>
                </a:lnTo>
                <a:lnTo>
                  <a:pt x="435" y="2282"/>
                </a:lnTo>
                <a:lnTo>
                  <a:pt x="430" y="2279"/>
                </a:lnTo>
                <a:lnTo>
                  <a:pt x="428" y="2278"/>
                </a:lnTo>
                <a:lnTo>
                  <a:pt x="427" y="2276"/>
                </a:lnTo>
                <a:lnTo>
                  <a:pt x="427" y="2273"/>
                </a:lnTo>
                <a:lnTo>
                  <a:pt x="428" y="2270"/>
                </a:lnTo>
                <a:lnTo>
                  <a:pt x="430" y="2267"/>
                </a:lnTo>
                <a:lnTo>
                  <a:pt x="435" y="2264"/>
                </a:lnTo>
                <a:lnTo>
                  <a:pt x="440" y="2261"/>
                </a:lnTo>
                <a:lnTo>
                  <a:pt x="446" y="2258"/>
                </a:lnTo>
                <a:lnTo>
                  <a:pt x="453" y="2256"/>
                </a:lnTo>
                <a:lnTo>
                  <a:pt x="461" y="2253"/>
                </a:lnTo>
                <a:lnTo>
                  <a:pt x="469" y="2251"/>
                </a:lnTo>
                <a:lnTo>
                  <a:pt x="499" y="2244"/>
                </a:lnTo>
                <a:lnTo>
                  <a:pt x="528" y="2235"/>
                </a:lnTo>
                <a:lnTo>
                  <a:pt x="544" y="2231"/>
                </a:lnTo>
                <a:lnTo>
                  <a:pt x="559" y="2228"/>
                </a:lnTo>
                <a:lnTo>
                  <a:pt x="574" y="2226"/>
                </a:lnTo>
                <a:lnTo>
                  <a:pt x="588" y="2225"/>
                </a:lnTo>
                <a:lnTo>
                  <a:pt x="607" y="2227"/>
                </a:lnTo>
                <a:lnTo>
                  <a:pt x="629" y="2228"/>
                </a:lnTo>
                <a:lnTo>
                  <a:pt x="635" y="2228"/>
                </a:lnTo>
                <a:lnTo>
                  <a:pt x="639" y="2228"/>
                </a:lnTo>
                <a:lnTo>
                  <a:pt x="644" y="2227"/>
                </a:lnTo>
                <a:lnTo>
                  <a:pt x="649" y="2225"/>
                </a:lnTo>
                <a:lnTo>
                  <a:pt x="651" y="2223"/>
                </a:lnTo>
                <a:lnTo>
                  <a:pt x="653" y="2220"/>
                </a:lnTo>
                <a:lnTo>
                  <a:pt x="654" y="2216"/>
                </a:lnTo>
                <a:lnTo>
                  <a:pt x="653" y="2210"/>
                </a:lnTo>
                <a:lnTo>
                  <a:pt x="651" y="2202"/>
                </a:lnTo>
                <a:lnTo>
                  <a:pt x="647" y="2194"/>
                </a:lnTo>
                <a:lnTo>
                  <a:pt x="647" y="2191"/>
                </a:lnTo>
                <a:lnTo>
                  <a:pt x="646" y="2186"/>
                </a:lnTo>
                <a:lnTo>
                  <a:pt x="647" y="2182"/>
                </a:lnTo>
                <a:lnTo>
                  <a:pt x="649" y="2177"/>
                </a:lnTo>
                <a:lnTo>
                  <a:pt x="651" y="2174"/>
                </a:lnTo>
                <a:lnTo>
                  <a:pt x="654" y="2170"/>
                </a:lnTo>
                <a:lnTo>
                  <a:pt x="659" y="2168"/>
                </a:lnTo>
                <a:lnTo>
                  <a:pt x="664" y="2167"/>
                </a:lnTo>
                <a:lnTo>
                  <a:pt x="676" y="2163"/>
                </a:lnTo>
                <a:lnTo>
                  <a:pt x="688" y="2161"/>
                </a:lnTo>
                <a:lnTo>
                  <a:pt x="695" y="2159"/>
                </a:lnTo>
                <a:lnTo>
                  <a:pt x="701" y="2155"/>
                </a:lnTo>
                <a:lnTo>
                  <a:pt x="707" y="2152"/>
                </a:lnTo>
                <a:lnTo>
                  <a:pt x="711" y="2149"/>
                </a:lnTo>
                <a:lnTo>
                  <a:pt x="716" y="2143"/>
                </a:lnTo>
                <a:lnTo>
                  <a:pt x="719" y="2136"/>
                </a:lnTo>
                <a:lnTo>
                  <a:pt x="721" y="2128"/>
                </a:lnTo>
                <a:lnTo>
                  <a:pt x="721" y="2118"/>
                </a:lnTo>
                <a:lnTo>
                  <a:pt x="710" y="2118"/>
                </a:lnTo>
                <a:lnTo>
                  <a:pt x="697" y="2120"/>
                </a:lnTo>
                <a:lnTo>
                  <a:pt x="685" y="2122"/>
                </a:lnTo>
                <a:lnTo>
                  <a:pt x="671" y="2126"/>
                </a:lnTo>
                <a:lnTo>
                  <a:pt x="645" y="2133"/>
                </a:lnTo>
                <a:lnTo>
                  <a:pt x="622" y="2139"/>
                </a:lnTo>
                <a:lnTo>
                  <a:pt x="595" y="2144"/>
                </a:lnTo>
                <a:lnTo>
                  <a:pt x="568" y="2147"/>
                </a:lnTo>
                <a:lnTo>
                  <a:pt x="539" y="2150"/>
                </a:lnTo>
                <a:lnTo>
                  <a:pt x="512" y="2151"/>
                </a:lnTo>
                <a:lnTo>
                  <a:pt x="483" y="2150"/>
                </a:lnTo>
                <a:lnTo>
                  <a:pt x="457" y="2147"/>
                </a:lnTo>
                <a:lnTo>
                  <a:pt x="444" y="2147"/>
                </a:lnTo>
                <a:lnTo>
                  <a:pt x="432" y="2150"/>
                </a:lnTo>
                <a:lnTo>
                  <a:pt x="418" y="2153"/>
                </a:lnTo>
                <a:lnTo>
                  <a:pt x="402" y="2159"/>
                </a:lnTo>
                <a:lnTo>
                  <a:pt x="400" y="2159"/>
                </a:lnTo>
                <a:lnTo>
                  <a:pt x="397" y="2159"/>
                </a:lnTo>
                <a:lnTo>
                  <a:pt x="395" y="2158"/>
                </a:lnTo>
                <a:lnTo>
                  <a:pt x="393" y="2157"/>
                </a:lnTo>
                <a:lnTo>
                  <a:pt x="391" y="2151"/>
                </a:lnTo>
                <a:lnTo>
                  <a:pt x="390" y="2144"/>
                </a:lnTo>
                <a:lnTo>
                  <a:pt x="388" y="2136"/>
                </a:lnTo>
                <a:lnTo>
                  <a:pt x="388" y="2128"/>
                </a:lnTo>
                <a:lnTo>
                  <a:pt x="390" y="2121"/>
                </a:lnTo>
                <a:lnTo>
                  <a:pt x="391" y="2117"/>
                </a:lnTo>
                <a:lnTo>
                  <a:pt x="394" y="2104"/>
                </a:lnTo>
                <a:lnTo>
                  <a:pt x="397" y="2090"/>
                </a:lnTo>
                <a:lnTo>
                  <a:pt x="401" y="2085"/>
                </a:lnTo>
                <a:lnTo>
                  <a:pt x="405" y="2080"/>
                </a:lnTo>
                <a:lnTo>
                  <a:pt x="408" y="2080"/>
                </a:lnTo>
                <a:lnTo>
                  <a:pt x="411" y="2079"/>
                </a:lnTo>
                <a:lnTo>
                  <a:pt x="413" y="2080"/>
                </a:lnTo>
                <a:lnTo>
                  <a:pt x="418" y="2083"/>
                </a:lnTo>
                <a:lnTo>
                  <a:pt x="436" y="2092"/>
                </a:lnTo>
                <a:lnTo>
                  <a:pt x="450" y="2097"/>
                </a:lnTo>
                <a:lnTo>
                  <a:pt x="455" y="2098"/>
                </a:lnTo>
                <a:lnTo>
                  <a:pt x="461" y="2100"/>
                </a:lnTo>
                <a:lnTo>
                  <a:pt x="466" y="2100"/>
                </a:lnTo>
                <a:lnTo>
                  <a:pt x="469" y="2098"/>
                </a:lnTo>
                <a:lnTo>
                  <a:pt x="472" y="2096"/>
                </a:lnTo>
                <a:lnTo>
                  <a:pt x="475" y="2093"/>
                </a:lnTo>
                <a:lnTo>
                  <a:pt x="477" y="2089"/>
                </a:lnTo>
                <a:lnTo>
                  <a:pt x="478" y="2084"/>
                </a:lnTo>
                <a:lnTo>
                  <a:pt x="480" y="2070"/>
                </a:lnTo>
                <a:lnTo>
                  <a:pt x="480" y="2052"/>
                </a:lnTo>
                <a:lnTo>
                  <a:pt x="479" y="2048"/>
                </a:lnTo>
                <a:lnTo>
                  <a:pt x="476" y="2044"/>
                </a:lnTo>
                <a:lnTo>
                  <a:pt x="472" y="2040"/>
                </a:lnTo>
                <a:lnTo>
                  <a:pt x="467" y="2037"/>
                </a:lnTo>
                <a:lnTo>
                  <a:pt x="455" y="2030"/>
                </a:lnTo>
                <a:lnTo>
                  <a:pt x="446" y="2024"/>
                </a:lnTo>
                <a:lnTo>
                  <a:pt x="433" y="2011"/>
                </a:lnTo>
                <a:lnTo>
                  <a:pt x="426" y="2003"/>
                </a:lnTo>
                <a:lnTo>
                  <a:pt x="422" y="1999"/>
                </a:lnTo>
                <a:lnTo>
                  <a:pt x="417" y="1998"/>
                </a:lnTo>
                <a:lnTo>
                  <a:pt x="410" y="1999"/>
                </a:lnTo>
                <a:lnTo>
                  <a:pt x="400" y="2002"/>
                </a:lnTo>
                <a:lnTo>
                  <a:pt x="391" y="2003"/>
                </a:lnTo>
                <a:lnTo>
                  <a:pt x="383" y="2002"/>
                </a:lnTo>
                <a:lnTo>
                  <a:pt x="380" y="2001"/>
                </a:lnTo>
                <a:lnTo>
                  <a:pt x="378" y="1999"/>
                </a:lnTo>
                <a:lnTo>
                  <a:pt x="376" y="1997"/>
                </a:lnTo>
                <a:lnTo>
                  <a:pt x="375" y="1995"/>
                </a:lnTo>
                <a:lnTo>
                  <a:pt x="370" y="1981"/>
                </a:lnTo>
                <a:lnTo>
                  <a:pt x="366" y="1963"/>
                </a:lnTo>
                <a:lnTo>
                  <a:pt x="363" y="1947"/>
                </a:lnTo>
                <a:lnTo>
                  <a:pt x="360" y="1930"/>
                </a:lnTo>
                <a:lnTo>
                  <a:pt x="359" y="1921"/>
                </a:lnTo>
                <a:lnTo>
                  <a:pt x="355" y="1913"/>
                </a:lnTo>
                <a:lnTo>
                  <a:pt x="352" y="1906"/>
                </a:lnTo>
                <a:lnTo>
                  <a:pt x="346" y="1900"/>
                </a:lnTo>
                <a:lnTo>
                  <a:pt x="327" y="1888"/>
                </a:lnTo>
                <a:lnTo>
                  <a:pt x="316" y="1880"/>
                </a:lnTo>
                <a:lnTo>
                  <a:pt x="315" y="1878"/>
                </a:lnTo>
                <a:lnTo>
                  <a:pt x="315" y="1876"/>
                </a:lnTo>
                <a:lnTo>
                  <a:pt x="315" y="1875"/>
                </a:lnTo>
                <a:lnTo>
                  <a:pt x="317" y="1874"/>
                </a:lnTo>
                <a:lnTo>
                  <a:pt x="325" y="1871"/>
                </a:lnTo>
                <a:lnTo>
                  <a:pt x="340" y="1868"/>
                </a:lnTo>
                <a:lnTo>
                  <a:pt x="355" y="1865"/>
                </a:lnTo>
                <a:lnTo>
                  <a:pt x="370" y="1861"/>
                </a:lnTo>
                <a:lnTo>
                  <a:pt x="377" y="1859"/>
                </a:lnTo>
                <a:lnTo>
                  <a:pt x="384" y="1858"/>
                </a:lnTo>
                <a:lnTo>
                  <a:pt x="388" y="1855"/>
                </a:lnTo>
                <a:lnTo>
                  <a:pt x="392" y="1851"/>
                </a:lnTo>
                <a:lnTo>
                  <a:pt x="394" y="1847"/>
                </a:lnTo>
                <a:lnTo>
                  <a:pt x="395" y="1841"/>
                </a:lnTo>
                <a:lnTo>
                  <a:pt x="396" y="1835"/>
                </a:lnTo>
                <a:lnTo>
                  <a:pt x="396" y="1830"/>
                </a:lnTo>
                <a:lnTo>
                  <a:pt x="394" y="1804"/>
                </a:lnTo>
                <a:lnTo>
                  <a:pt x="391" y="1781"/>
                </a:lnTo>
                <a:lnTo>
                  <a:pt x="393" y="1766"/>
                </a:lnTo>
                <a:lnTo>
                  <a:pt x="393" y="1752"/>
                </a:lnTo>
                <a:lnTo>
                  <a:pt x="391" y="1749"/>
                </a:lnTo>
                <a:lnTo>
                  <a:pt x="387" y="1747"/>
                </a:lnTo>
                <a:lnTo>
                  <a:pt x="382" y="1746"/>
                </a:lnTo>
                <a:lnTo>
                  <a:pt x="375" y="1743"/>
                </a:lnTo>
                <a:lnTo>
                  <a:pt x="362" y="1742"/>
                </a:lnTo>
                <a:lnTo>
                  <a:pt x="353" y="1741"/>
                </a:lnTo>
                <a:lnTo>
                  <a:pt x="343" y="1739"/>
                </a:lnTo>
                <a:lnTo>
                  <a:pt x="334" y="1734"/>
                </a:lnTo>
                <a:lnTo>
                  <a:pt x="325" y="1728"/>
                </a:lnTo>
                <a:lnTo>
                  <a:pt x="317" y="1724"/>
                </a:lnTo>
                <a:lnTo>
                  <a:pt x="308" y="1720"/>
                </a:lnTo>
                <a:lnTo>
                  <a:pt x="297" y="1718"/>
                </a:lnTo>
                <a:lnTo>
                  <a:pt x="293" y="1718"/>
                </a:lnTo>
                <a:lnTo>
                  <a:pt x="287" y="1719"/>
                </a:lnTo>
                <a:lnTo>
                  <a:pt x="283" y="1720"/>
                </a:lnTo>
                <a:lnTo>
                  <a:pt x="277" y="1723"/>
                </a:lnTo>
                <a:lnTo>
                  <a:pt x="269" y="1731"/>
                </a:lnTo>
                <a:lnTo>
                  <a:pt x="262" y="1734"/>
                </a:lnTo>
                <a:lnTo>
                  <a:pt x="258" y="1727"/>
                </a:lnTo>
                <a:lnTo>
                  <a:pt x="254" y="1722"/>
                </a:lnTo>
                <a:lnTo>
                  <a:pt x="252" y="1715"/>
                </a:lnTo>
                <a:lnTo>
                  <a:pt x="250" y="1708"/>
                </a:lnTo>
                <a:lnTo>
                  <a:pt x="247" y="1695"/>
                </a:lnTo>
                <a:lnTo>
                  <a:pt x="245" y="1684"/>
                </a:lnTo>
                <a:lnTo>
                  <a:pt x="244" y="1679"/>
                </a:lnTo>
                <a:lnTo>
                  <a:pt x="242" y="1674"/>
                </a:lnTo>
                <a:lnTo>
                  <a:pt x="240" y="1669"/>
                </a:lnTo>
                <a:lnTo>
                  <a:pt x="235" y="1666"/>
                </a:lnTo>
                <a:lnTo>
                  <a:pt x="230" y="1662"/>
                </a:lnTo>
                <a:lnTo>
                  <a:pt x="224" y="1659"/>
                </a:lnTo>
                <a:lnTo>
                  <a:pt x="216" y="1657"/>
                </a:lnTo>
                <a:lnTo>
                  <a:pt x="205" y="1656"/>
                </a:lnTo>
                <a:lnTo>
                  <a:pt x="196" y="1654"/>
                </a:lnTo>
                <a:lnTo>
                  <a:pt x="190" y="1654"/>
                </a:lnTo>
                <a:lnTo>
                  <a:pt x="185" y="1654"/>
                </a:lnTo>
                <a:lnTo>
                  <a:pt x="180" y="1656"/>
                </a:lnTo>
                <a:lnTo>
                  <a:pt x="178" y="1658"/>
                </a:lnTo>
                <a:lnTo>
                  <a:pt x="177" y="1660"/>
                </a:lnTo>
                <a:lnTo>
                  <a:pt x="176" y="1662"/>
                </a:lnTo>
                <a:lnTo>
                  <a:pt x="176" y="1666"/>
                </a:lnTo>
                <a:lnTo>
                  <a:pt x="177" y="1672"/>
                </a:lnTo>
                <a:lnTo>
                  <a:pt x="177" y="1678"/>
                </a:lnTo>
                <a:lnTo>
                  <a:pt x="177" y="1682"/>
                </a:lnTo>
                <a:lnTo>
                  <a:pt x="176" y="1684"/>
                </a:lnTo>
                <a:lnTo>
                  <a:pt x="174" y="1687"/>
                </a:lnTo>
                <a:lnTo>
                  <a:pt x="170" y="1690"/>
                </a:lnTo>
                <a:lnTo>
                  <a:pt x="166" y="1689"/>
                </a:lnTo>
                <a:lnTo>
                  <a:pt x="159" y="1684"/>
                </a:lnTo>
                <a:lnTo>
                  <a:pt x="150" y="1677"/>
                </a:lnTo>
                <a:lnTo>
                  <a:pt x="140" y="1668"/>
                </a:lnTo>
                <a:lnTo>
                  <a:pt x="129" y="1659"/>
                </a:lnTo>
                <a:lnTo>
                  <a:pt x="119" y="1650"/>
                </a:lnTo>
                <a:lnTo>
                  <a:pt x="109" y="1644"/>
                </a:lnTo>
                <a:lnTo>
                  <a:pt x="102" y="1640"/>
                </a:lnTo>
                <a:lnTo>
                  <a:pt x="86" y="1634"/>
                </a:lnTo>
                <a:lnTo>
                  <a:pt x="72" y="1629"/>
                </a:lnTo>
                <a:lnTo>
                  <a:pt x="70" y="1628"/>
                </a:lnTo>
                <a:lnTo>
                  <a:pt x="69" y="1627"/>
                </a:lnTo>
                <a:lnTo>
                  <a:pt x="68" y="1625"/>
                </a:lnTo>
                <a:lnTo>
                  <a:pt x="67" y="1623"/>
                </a:lnTo>
                <a:lnTo>
                  <a:pt x="68" y="1616"/>
                </a:lnTo>
                <a:lnTo>
                  <a:pt x="71" y="1608"/>
                </a:lnTo>
                <a:lnTo>
                  <a:pt x="72" y="1598"/>
                </a:lnTo>
                <a:lnTo>
                  <a:pt x="74" y="1591"/>
                </a:lnTo>
                <a:lnTo>
                  <a:pt x="76" y="1595"/>
                </a:lnTo>
                <a:lnTo>
                  <a:pt x="79" y="1600"/>
                </a:lnTo>
                <a:lnTo>
                  <a:pt x="83" y="1602"/>
                </a:lnTo>
                <a:lnTo>
                  <a:pt x="87" y="1604"/>
                </a:lnTo>
                <a:lnTo>
                  <a:pt x="93" y="1605"/>
                </a:lnTo>
                <a:lnTo>
                  <a:pt x="99" y="1605"/>
                </a:lnTo>
                <a:lnTo>
                  <a:pt x="105" y="1604"/>
                </a:lnTo>
                <a:lnTo>
                  <a:pt x="111" y="1603"/>
                </a:lnTo>
                <a:lnTo>
                  <a:pt x="118" y="1601"/>
                </a:lnTo>
                <a:lnTo>
                  <a:pt x="124" y="1598"/>
                </a:lnTo>
                <a:lnTo>
                  <a:pt x="129" y="1594"/>
                </a:lnTo>
                <a:lnTo>
                  <a:pt x="134" y="1591"/>
                </a:lnTo>
                <a:lnTo>
                  <a:pt x="138" y="1586"/>
                </a:lnTo>
                <a:lnTo>
                  <a:pt x="141" y="1580"/>
                </a:lnTo>
                <a:lnTo>
                  <a:pt x="143" y="1575"/>
                </a:lnTo>
                <a:lnTo>
                  <a:pt x="144" y="1569"/>
                </a:lnTo>
                <a:lnTo>
                  <a:pt x="134" y="1551"/>
                </a:lnTo>
                <a:lnTo>
                  <a:pt x="112" y="1519"/>
                </a:lnTo>
                <a:lnTo>
                  <a:pt x="103" y="1502"/>
                </a:lnTo>
                <a:lnTo>
                  <a:pt x="96" y="1487"/>
                </a:lnTo>
                <a:lnTo>
                  <a:pt x="94" y="1480"/>
                </a:lnTo>
                <a:lnTo>
                  <a:pt x="94" y="1476"/>
                </a:lnTo>
                <a:lnTo>
                  <a:pt x="94" y="1473"/>
                </a:lnTo>
                <a:lnTo>
                  <a:pt x="95" y="1471"/>
                </a:lnTo>
                <a:lnTo>
                  <a:pt x="96" y="1470"/>
                </a:lnTo>
                <a:lnTo>
                  <a:pt x="99" y="1469"/>
                </a:lnTo>
                <a:lnTo>
                  <a:pt x="107" y="1467"/>
                </a:lnTo>
                <a:lnTo>
                  <a:pt x="113" y="1465"/>
                </a:lnTo>
                <a:lnTo>
                  <a:pt x="119" y="1465"/>
                </a:lnTo>
                <a:lnTo>
                  <a:pt x="125" y="1467"/>
                </a:lnTo>
                <a:lnTo>
                  <a:pt x="130" y="1468"/>
                </a:lnTo>
                <a:lnTo>
                  <a:pt x="136" y="1471"/>
                </a:lnTo>
                <a:lnTo>
                  <a:pt x="141" y="1475"/>
                </a:lnTo>
                <a:lnTo>
                  <a:pt x="144" y="1479"/>
                </a:lnTo>
                <a:lnTo>
                  <a:pt x="152" y="1489"/>
                </a:lnTo>
                <a:lnTo>
                  <a:pt x="158" y="1502"/>
                </a:lnTo>
                <a:lnTo>
                  <a:pt x="163" y="1514"/>
                </a:lnTo>
                <a:lnTo>
                  <a:pt x="168" y="1528"/>
                </a:lnTo>
                <a:lnTo>
                  <a:pt x="172" y="1542"/>
                </a:lnTo>
                <a:lnTo>
                  <a:pt x="177" y="1554"/>
                </a:lnTo>
                <a:lnTo>
                  <a:pt x="182" y="1566"/>
                </a:lnTo>
                <a:lnTo>
                  <a:pt x="186" y="1575"/>
                </a:lnTo>
                <a:lnTo>
                  <a:pt x="188" y="1578"/>
                </a:lnTo>
                <a:lnTo>
                  <a:pt x="191" y="1580"/>
                </a:lnTo>
                <a:lnTo>
                  <a:pt x="194" y="1583"/>
                </a:lnTo>
                <a:lnTo>
                  <a:pt x="196" y="1584"/>
                </a:lnTo>
                <a:lnTo>
                  <a:pt x="200" y="1583"/>
                </a:lnTo>
                <a:lnTo>
                  <a:pt x="203" y="1582"/>
                </a:lnTo>
                <a:lnTo>
                  <a:pt x="208" y="1579"/>
                </a:lnTo>
                <a:lnTo>
                  <a:pt x="211" y="1576"/>
                </a:lnTo>
                <a:lnTo>
                  <a:pt x="215" y="1574"/>
                </a:lnTo>
                <a:lnTo>
                  <a:pt x="218" y="1571"/>
                </a:lnTo>
                <a:lnTo>
                  <a:pt x="221" y="1571"/>
                </a:lnTo>
                <a:lnTo>
                  <a:pt x="225" y="1570"/>
                </a:lnTo>
                <a:lnTo>
                  <a:pt x="233" y="1571"/>
                </a:lnTo>
                <a:lnTo>
                  <a:pt x="241" y="1574"/>
                </a:lnTo>
                <a:lnTo>
                  <a:pt x="258" y="1579"/>
                </a:lnTo>
                <a:lnTo>
                  <a:pt x="272" y="1583"/>
                </a:lnTo>
                <a:lnTo>
                  <a:pt x="278" y="1582"/>
                </a:lnTo>
                <a:lnTo>
                  <a:pt x="286" y="1579"/>
                </a:lnTo>
                <a:lnTo>
                  <a:pt x="296" y="1575"/>
                </a:lnTo>
                <a:lnTo>
                  <a:pt x="307" y="1571"/>
                </a:lnTo>
                <a:lnTo>
                  <a:pt x="317" y="1566"/>
                </a:lnTo>
                <a:lnTo>
                  <a:pt x="326" y="1561"/>
                </a:lnTo>
                <a:lnTo>
                  <a:pt x="332" y="1557"/>
                </a:lnTo>
                <a:lnTo>
                  <a:pt x="335" y="1553"/>
                </a:lnTo>
                <a:lnTo>
                  <a:pt x="313" y="1552"/>
                </a:lnTo>
                <a:lnTo>
                  <a:pt x="290" y="1551"/>
                </a:lnTo>
                <a:lnTo>
                  <a:pt x="285" y="1551"/>
                </a:lnTo>
                <a:lnTo>
                  <a:pt x="279" y="1550"/>
                </a:lnTo>
                <a:lnTo>
                  <a:pt x="275" y="1547"/>
                </a:lnTo>
                <a:lnTo>
                  <a:pt x="271" y="1545"/>
                </a:lnTo>
                <a:lnTo>
                  <a:pt x="268" y="1542"/>
                </a:lnTo>
                <a:lnTo>
                  <a:pt x="265" y="1537"/>
                </a:lnTo>
                <a:lnTo>
                  <a:pt x="263" y="1531"/>
                </a:lnTo>
                <a:lnTo>
                  <a:pt x="262" y="1524"/>
                </a:lnTo>
                <a:lnTo>
                  <a:pt x="261" y="1518"/>
                </a:lnTo>
                <a:lnTo>
                  <a:pt x="260" y="1513"/>
                </a:lnTo>
                <a:lnTo>
                  <a:pt x="258" y="1508"/>
                </a:lnTo>
                <a:lnTo>
                  <a:pt x="255" y="1503"/>
                </a:lnTo>
                <a:lnTo>
                  <a:pt x="249" y="1494"/>
                </a:lnTo>
                <a:lnTo>
                  <a:pt x="241" y="1485"/>
                </a:lnTo>
                <a:lnTo>
                  <a:pt x="233" y="1477"/>
                </a:lnTo>
                <a:lnTo>
                  <a:pt x="226" y="1468"/>
                </a:lnTo>
                <a:lnTo>
                  <a:pt x="224" y="1464"/>
                </a:lnTo>
                <a:lnTo>
                  <a:pt x="221" y="1460"/>
                </a:lnTo>
                <a:lnTo>
                  <a:pt x="219" y="1455"/>
                </a:lnTo>
                <a:lnTo>
                  <a:pt x="219" y="1450"/>
                </a:lnTo>
                <a:lnTo>
                  <a:pt x="219" y="1442"/>
                </a:lnTo>
                <a:lnTo>
                  <a:pt x="221" y="1435"/>
                </a:lnTo>
                <a:lnTo>
                  <a:pt x="225" y="1432"/>
                </a:lnTo>
                <a:lnTo>
                  <a:pt x="229" y="1430"/>
                </a:lnTo>
                <a:lnTo>
                  <a:pt x="241" y="1431"/>
                </a:lnTo>
                <a:lnTo>
                  <a:pt x="254" y="1431"/>
                </a:lnTo>
                <a:lnTo>
                  <a:pt x="260" y="1431"/>
                </a:lnTo>
                <a:lnTo>
                  <a:pt x="266" y="1430"/>
                </a:lnTo>
                <a:lnTo>
                  <a:pt x="270" y="1428"/>
                </a:lnTo>
                <a:lnTo>
                  <a:pt x="275" y="1426"/>
                </a:lnTo>
                <a:lnTo>
                  <a:pt x="282" y="1420"/>
                </a:lnTo>
                <a:lnTo>
                  <a:pt x="287" y="1413"/>
                </a:lnTo>
                <a:lnTo>
                  <a:pt x="296" y="1397"/>
                </a:lnTo>
                <a:lnTo>
                  <a:pt x="307" y="1380"/>
                </a:lnTo>
                <a:lnTo>
                  <a:pt x="310" y="1377"/>
                </a:lnTo>
                <a:lnTo>
                  <a:pt x="315" y="1371"/>
                </a:lnTo>
                <a:lnTo>
                  <a:pt x="317" y="1368"/>
                </a:lnTo>
                <a:lnTo>
                  <a:pt x="318" y="1364"/>
                </a:lnTo>
                <a:lnTo>
                  <a:pt x="318" y="1362"/>
                </a:lnTo>
                <a:lnTo>
                  <a:pt x="318" y="1361"/>
                </a:lnTo>
                <a:lnTo>
                  <a:pt x="312" y="1358"/>
                </a:lnTo>
                <a:lnTo>
                  <a:pt x="307" y="1357"/>
                </a:lnTo>
                <a:lnTo>
                  <a:pt x="300" y="1356"/>
                </a:lnTo>
                <a:lnTo>
                  <a:pt x="293" y="1356"/>
                </a:lnTo>
                <a:lnTo>
                  <a:pt x="280" y="1357"/>
                </a:lnTo>
                <a:lnTo>
                  <a:pt x="267" y="1358"/>
                </a:lnTo>
                <a:lnTo>
                  <a:pt x="255" y="1358"/>
                </a:lnTo>
                <a:lnTo>
                  <a:pt x="246" y="1357"/>
                </a:lnTo>
                <a:lnTo>
                  <a:pt x="242" y="1356"/>
                </a:lnTo>
                <a:lnTo>
                  <a:pt x="240" y="1354"/>
                </a:lnTo>
                <a:lnTo>
                  <a:pt x="237" y="1349"/>
                </a:lnTo>
                <a:lnTo>
                  <a:pt x="236" y="1345"/>
                </a:lnTo>
                <a:lnTo>
                  <a:pt x="236" y="1336"/>
                </a:lnTo>
                <a:lnTo>
                  <a:pt x="235" y="1327"/>
                </a:lnTo>
                <a:lnTo>
                  <a:pt x="234" y="1317"/>
                </a:lnTo>
                <a:lnTo>
                  <a:pt x="234" y="1308"/>
                </a:lnTo>
                <a:lnTo>
                  <a:pt x="245" y="1299"/>
                </a:lnTo>
                <a:lnTo>
                  <a:pt x="260" y="1289"/>
                </a:lnTo>
                <a:lnTo>
                  <a:pt x="260" y="1288"/>
                </a:lnTo>
                <a:lnTo>
                  <a:pt x="260" y="1286"/>
                </a:lnTo>
                <a:lnTo>
                  <a:pt x="259" y="1282"/>
                </a:lnTo>
                <a:lnTo>
                  <a:pt x="257" y="1280"/>
                </a:lnTo>
                <a:lnTo>
                  <a:pt x="250" y="1274"/>
                </a:lnTo>
                <a:lnTo>
                  <a:pt x="241" y="1267"/>
                </a:lnTo>
                <a:lnTo>
                  <a:pt x="232" y="1261"/>
                </a:lnTo>
                <a:lnTo>
                  <a:pt x="224" y="1255"/>
                </a:lnTo>
                <a:lnTo>
                  <a:pt x="217" y="1249"/>
                </a:lnTo>
                <a:lnTo>
                  <a:pt x="213" y="1245"/>
                </a:lnTo>
                <a:lnTo>
                  <a:pt x="211" y="1234"/>
                </a:lnTo>
                <a:lnTo>
                  <a:pt x="211" y="1225"/>
                </a:lnTo>
                <a:lnTo>
                  <a:pt x="210" y="1222"/>
                </a:lnTo>
                <a:lnTo>
                  <a:pt x="208" y="1218"/>
                </a:lnTo>
                <a:lnTo>
                  <a:pt x="204" y="1215"/>
                </a:lnTo>
                <a:lnTo>
                  <a:pt x="197" y="1214"/>
                </a:lnTo>
                <a:lnTo>
                  <a:pt x="194" y="1213"/>
                </a:lnTo>
                <a:lnTo>
                  <a:pt x="192" y="1210"/>
                </a:lnTo>
                <a:lnTo>
                  <a:pt x="188" y="1209"/>
                </a:lnTo>
                <a:lnTo>
                  <a:pt x="187" y="1206"/>
                </a:lnTo>
                <a:lnTo>
                  <a:pt x="185" y="1200"/>
                </a:lnTo>
                <a:lnTo>
                  <a:pt x="183" y="1193"/>
                </a:lnTo>
                <a:lnTo>
                  <a:pt x="183" y="1177"/>
                </a:lnTo>
                <a:lnTo>
                  <a:pt x="184" y="1161"/>
                </a:lnTo>
                <a:lnTo>
                  <a:pt x="188" y="1163"/>
                </a:lnTo>
                <a:lnTo>
                  <a:pt x="193" y="1164"/>
                </a:lnTo>
                <a:lnTo>
                  <a:pt x="197" y="1166"/>
                </a:lnTo>
                <a:lnTo>
                  <a:pt x="202" y="1168"/>
                </a:lnTo>
                <a:lnTo>
                  <a:pt x="209" y="1173"/>
                </a:lnTo>
                <a:lnTo>
                  <a:pt x="217" y="1177"/>
                </a:lnTo>
                <a:lnTo>
                  <a:pt x="220" y="1179"/>
                </a:lnTo>
                <a:lnTo>
                  <a:pt x="224" y="1180"/>
                </a:lnTo>
                <a:lnTo>
                  <a:pt x="226" y="1179"/>
                </a:lnTo>
                <a:lnTo>
                  <a:pt x="229" y="1176"/>
                </a:lnTo>
                <a:lnTo>
                  <a:pt x="233" y="1173"/>
                </a:lnTo>
                <a:lnTo>
                  <a:pt x="237" y="1168"/>
                </a:lnTo>
                <a:lnTo>
                  <a:pt x="241" y="1161"/>
                </a:lnTo>
                <a:lnTo>
                  <a:pt x="244" y="1152"/>
                </a:lnTo>
                <a:lnTo>
                  <a:pt x="250" y="1142"/>
                </a:lnTo>
                <a:lnTo>
                  <a:pt x="257" y="1134"/>
                </a:lnTo>
                <a:lnTo>
                  <a:pt x="263" y="1127"/>
                </a:lnTo>
                <a:lnTo>
                  <a:pt x="271" y="1121"/>
                </a:lnTo>
                <a:lnTo>
                  <a:pt x="277" y="1114"/>
                </a:lnTo>
                <a:lnTo>
                  <a:pt x="282" y="1106"/>
                </a:lnTo>
                <a:lnTo>
                  <a:pt x="283" y="1101"/>
                </a:lnTo>
                <a:lnTo>
                  <a:pt x="284" y="1097"/>
                </a:lnTo>
                <a:lnTo>
                  <a:pt x="284" y="1091"/>
                </a:lnTo>
                <a:lnTo>
                  <a:pt x="283" y="1085"/>
                </a:lnTo>
                <a:lnTo>
                  <a:pt x="186" y="1087"/>
                </a:lnTo>
                <a:lnTo>
                  <a:pt x="170" y="1090"/>
                </a:lnTo>
                <a:lnTo>
                  <a:pt x="153" y="1093"/>
                </a:lnTo>
                <a:lnTo>
                  <a:pt x="136" y="1098"/>
                </a:lnTo>
                <a:lnTo>
                  <a:pt x="119" y="1102"/>
                </a:lnTo>
                <a:lnTo>
                  <a:pt x="85" y="1115"/>
                </a:lnTo>
                <a:lnTo>
                  <a:pt x="52" y="1125"/>
                </a:lnTo>
                <a:lnTo>
                  <a:pt x="40" y="1128"/>
                </a:lnTo>
                <a:lnTo>
                  <a:pt x="21" y="1133"/>
                </a:lnTo>
                <a:lnTo>
                  <a:pt x="12" y="1134"/>
                </a:lnTo>
                <a:lnTo>
                  <a:pt x="5" y="1133"/>
                </a:lnTo>
                <a:lnTo>
                  <a:pt x="3" y="1132"/>
                </a:lnTo>
                <a:lnTo>
                  <a:pt x="1" y="1131"/>
                </a:lnTo>
                <a:lnTo>
                  <a:pt x="0" y="1128"/>
                </a:lnTo>
                <a:lnTo>
                  <a:pt x="1" y="1125"/>
                </a:lnTo>
                <a:lnTo>
                  <a:pt x="18" y="1057"/>
                </a:lnTo>
                <a:lnTo>
                  <a:pt x="26" y="1026"/>
                </a:lnTo>
                <a:lnTo>
                  <a:pt x="33" y="995"/>
                </a:lnTo>
                <a:lnTo>
                  <a:pt x="34" y="979"/>
                </a:lnTo>
                <a:lnTo>
                  <a:pt x="35" y="965"/>
                </a:lnTo>
                <a:lnTo>
                  <a:pt x="34" y="949"/>
                </a:lnTo>
                <a:lnTo>
                  <a:pt x="30" y="933"/>
                </a:lnTo>
                <a:lnTo>
                  <a:pt x="28" y="924"/>
                </a:lnTo>
                <a:lnTo>
                  <a:pt x="27" y="917"/>
                </a:lnTo>
                <a:lnTo>
                  <a:pt x="26" y="912"/>
                </a:lnTo>
                <a:lnTo>
                  <a:pt x="27" y="910"/>
                </a:lnTo>
                <a:lnTo>
                  <a:pt x="29" y="908"/>
                </a:lnTo>
                <a:lnTo>
                  <a:pt x="34" y="906"/>
                </a:lnTo>
                <a:lnTo>
                  <a:pt x="40" y="906"/>
                </a:lnTo>
                <a:lnTo>
                  <a:pt x="47" y="905"/>
                </a:lnTo>
                <a:lnTo>
                  <a:pt x="55" y="904"/>
                </a:lnTo>
                <a:lnTo>
                  <a:pt x="62" y="902"/>
                </a:lnTo>
                <a:lnTo>
                  <a:pt x="69" y="899"/>
                </a:lnTo>
                <a:lnTo>
                  <a:pt x="76" y="894"/>
                </a:lnTo>
                <a:lnTo>
                  <a:pt x="85" y="888"/>
                </a:lnTo>
                <a:lnTo>
                  <a:pt x="94" y="879"/>
                </a:lnTo>
                <a:lnTo>
                  <a:pt x="103" y="869"/>
                </a:lnTo>
                <a:lnTo>
                  <a:pt x="113" y="856"/>
                </a:lnTo>
                <a:lnTo>
                  <a:pt x="134" y="828"/>
                </a:lnTo>
                <a:lnTo>
                  <a:pt x="155" y="799"/>
                </a:lnTo>
                <a:lnTo>
                  <a:pt x="167" y="785"/>
                </a:lnTo>
                <a:lnTo>
                  <a:pt x="178" y="772"/>
                </a:lnTo>
                <a:lnTo>
                  <a:pt x="190" y="760"/>
                </a:lnTo>
                <a:lnTo>
                  <a:pt x="201" y="751"/>
                </a:lnTo>
                <a:lnTo>
                  <a:pt x="208" y="746"/>
                </a:lnTo>
                <a:lnTo>
                  <a:pt x="213" y="741"/>
                </a:lnTo>
                <a:lnTo>
                  <a:pt x="220" y="739"/>
                </a:lnTo>
                <a:lnTo>
                  <a:pt x="226" y="737"/>
                </a:lnTo>
                <a:lnTo>
                  <a:pt x="233" y="735"/>
                </a:lnTo>
                <a:lnTo>
                  <a:pt x="238" y="733"/>
                </a:lnTo>
                <a:lnTo>
                  <a:pt x="245" y="733"/>
                </a:lnTo>
                <a:lnTo>
                  <a:pt x="252" y="735"/>
                </a:lnTo>
                <a:lnTo>
                  <a:pt x="262" y="736"/>
                </a:lnTo>
                <a:lnTo>
                  <a:pt x="272" y="737"/>
                </a:lnTo>
                <a:lnTo>
                  <a:pt x="282" y="737"/>
                </a:lnTo>
                <a:lnTo>
                  <a:pt x="292" y="736"/>
                </a:lnTo>
                <a:lnTo>
                  <a:pt x="310" y="732"/>
                </a:lnTo>
                <a:lnTo>
                  <a:pt x="328" y="727"/>
                </a:lnTo>
                <a:lnTo>
                  <a:pt x="345" y="721"/>
                </a:lnTo>
                <a:lnTo>
                  <a:pt x="363" y="716"/>
                </a:lnTo>
                <a:lnTo>
                  <a:pt x="380" y="713"/>
                </a:lnTo>
                <a:lnTo>
                  <a:pt x="397" y="712"/>
                </a:lnTo>
                <a:lnTo>
                  <a:pt x="401" y="723"/>
                </a:lnTo>
                <a:lnTo>
                  <a:pt x="407" y="735"/>
                </a:lnTo>
                <a:lnTo>
                  <a:pt x="412" y="744"/>
                </a:lnTo>
                <a:lnTo>
                  <a:pt x="419" y="751"/>
                </a:lnTo>
                <a:lnTo>
                  <a:pt x="427" y="756"/>
                </a:lnTo>
                <a:lnTo>
                  <a:pt x="436" y="762"/>
                </a:lnTo>
                <a:lnTo>
                  <a:pt x="445" y="765"/>
                </a:lnTo>
                <a:lnTo>
                  <a:pt x="455" y="768"/>
                </a:lnTo>
                <a:lnTo>
                  <a:pt x="466" y="770"/>
                </a:lnTo>
                <a:lnTo>
                  <a:pt x="477" y="771"/>
                </a:lnTo>
                <a:lnTo>
                  <a:pt x="488" y="771"/>
                </a:lnTo>
                <a:lnTo>
                  <a:pt x="499" y="771"/>
                </a:lnTo>
                <a:lnTo>
                  <a:pt x="521" y="771"/>
                </a:lnTo>
                <a:lnTo>
                  <a:pt x="543" y="771"/>
                </a:lnTo>
                <a:lnTo>
                  <a:pt x="552" y="770"/>
                </a:lnTo>
                <a:lnTo>
                  <a:pt x="559" y="770"/>
                </a:lnTo>
                <a:lnTo>
                  <a:pt x="564" y="769"/>
                </a:lnTo>
                <a:lnTo>
                  <a:pt x="569" y="766"/>
                </a:lnTo>
                <a:lnTo>
                  <a:pt x="572" y="764"/>
                </a:lnTo>
                <a:lnTo>
                  <a:pt x="575" y="762"/>
                </a:lnTo>
                <a:lnTo>
                  <a:pt x="576" y="758"/>
                </a:lnTo>
                <a:lnTo>
                  <a:pt x="576" y="756"/>
                </a:lnTo>
                <a:lnTo>
                  <a:pt x="574" y="748"/>
                </a:lnTo>
                <a:lnTo>
                  <a:pt x="569" y="741"/>
                </a:lnTo>
                <a:lnTo>
                  <a:pt x="563" y="732"/>
                </a:lnTo>
                <a:lnTo>
                  <a:pt x="558" y="724"/>
                </a:lnTo>
                <a:lnTo>
                  <a:pt x="551" y="716"/>
                </a:lnTo>
                <a:lnTo>
                  <a:pt x="545" y="710"/>
                </a:lnTo>
                <a:lnTo>
                  <a:pt x="542" y="703"/>
                </a:lnTo>
                <a:lnTo>
                  <a:pt x="542" y="698"/>
                </a:lnTo>
                <a:lnTo>
                  <a:pt x="542" y="696"/>
                </a:lnTo>
                <a:lnTo>
                  <a:pt x="544" y="695"/>
                </a:lnTo>
                <a:lnTo>
                  <a:pt x="546" y="694"/>
                </a:lnTo>
                <a:lnTo>
                  <a:pt x="551" y="694"/>
                </a:lnTo>
                <a:lnTo>
                  <a:pt x="562" y="694"/>
                </a:lnTo>
                <a:lnTo>
                  <a:pt x="580" y="697"/>
                </a:lnTo>
                <a:lnTo>
                  <a:pt x="592" y="698"/>
                </a:lnTo>
                <a:lnTo>
                  <a:pt x="603" y="698"/>
                </a:lnTo>
                <a:lnTo>
                  <a:pt x="614" y="698"/>
                </a:lnTo>
                <a:lnTo>
                  <a:pt x="626" y="697"/>
                </a:lnTo>
                <a:lnTo>
                  <a:pt x="625" y="704"/>
                </a:lnTo>
                <a:lnTo>
                  <a:pt x="622" y="710"/>
                </a:lnTo>
                <a:lnTo>
                  <a:pt x="618" y="716"/>
                </a:lnTo>
                <a:lnTo>
                  <a:pt x="613" y="723"/>
                </a:lnTo>
                <a:lnTo>
                  <a:pt x="609" y="730"/>
                </a:lnTo>
                <a:lnTo>
                  <a:pt x="604" y="736"/>
                </a:lnTo>
                <a:lnTo>
                  <a:pt x="601" y="740"/>
                </a:lnTo>
                <a:lnTo>
                  <a:pt x="600" y="745"/>
                </a:lnTo>
                <a:lnTo>
                  <a:pt x="618" y="744"/>
                </a:lnTo>
                <a:lnTo>
                  <a:pt x="635" y="741"/>
                </a:lnTo>
                <a:lnTo>
                  <a:pt x="652" y="739"/>
                </a:lnTo>
                <a:lnTo>
                  <a:pt x="670" y="737"/>
                </a:lnTo>
                <a:lnTo>
                  <a:pt x="687" y="733"/>
                </a:lnTo>
                <a:lnTo>
                  <a:pt x="704" y="731"/>
                </a:lnTo>
                <a:lnTo>
                  <a:pt x="722" y="730"/>
                </a:lnTo>
                <a:lnTo>
                  <a:pt x="739" y="729"/>
                </a:lnTo>
                <a:lnTo>
                  <a:pt x="759" y="730"/>
                </a:lnTo>
                <a:lnTo>
                  <a:pt x="777" y="732"/>
                </a:lnTo>
                <a:lnTo>
                  <a:pt x="796" y="736"/>
                </a:lnTo>
                <a:lnTo>
                  <a:pt x="816" y="739"/>
                </a:lnTo>
                <a:lnTo>
                  <a:pt x="835" y="740"/>
                </a:lnTo>
                <a:lnTo>
                  <a:pt x="854" y="741"/>
                </a:lnTo>
                <a:lnTo>
                  <a:pt x="863" y="740"/>
                </a:lnTo>
                <a:lnTo>
                  <a:pt x="872" y="738"/>
                </a:lnTo>
                <a:lnTo>
                  <a:pt x="882" y="736"/>
                </a:lnTo>
                <a:lnTo>
                  <a:pt x="889" y="732"/>
                </a:lnTo>
                <a:lnTo>
                  <a:pt x="910" y="732"/>
                </a:lnTo>
                <a:lnTo>
                  <a:pt x="933" y="731"/>
                </a:lnTo>
                <a:lnTo>
                  <a:pt x="956" y="730"/>
                </a:lnTo>
                <a:lnTo>
                  <a:pt x="978" y="728"/>
                </a:lnTo>
                <a:lnTo>
                  <a:pt x="987" y="725"/>
                </a:lnTo>
                <a:lnTo>
                  <a:pt x="994" y="724"/>
                </a:lnTo>
                <a:lnTo>
                  <a:pt x="1000" y="722"/>
                </a:lnTo>
                <a:lnTo>
                  <a:pt x="1003" y="720"/>
                </a:lnTo>
                <a:lnTo>
                  <a:pt x="1003" y="719"/>
                </a:lnTo>
                <a:lnTo>
                  <a:pt x="1003" y="717"/>
                </a:lnTo>
                <a:lnTo>
                  <a:pt x="1002" y="716"/>
                </a:lnTo>
                <a:lnTo>
                  <a:pt x="1001" y="715"/>
                </a:lnTo>
                <a:lnTo>
                  <a:pt x="995" y="713"/>
                </a:lnTo>
                <a:lnTo>
                  <a:pt x="985" y="710"/>
                </a:lnTo>
                <a:lnTo>
                  <a:pt x="885" y="683"/>
                </a:lnTo>
                <a:lnTo>
                  <a:pt x="885" y="680"/>
                </a:lnTo>
                <a:lnTo>
                  <a:pt x="887" y="677"/>
                </a:lnTo>
                <a:lnTo>
                  <a:pt x="889" y="673"/>
                </a:lnTo>
                <a:lnTo>
                  <a:pt x="894" y="670"/>
                </a:lnTo>
                <a:lnTo>
                  <a:pt x="905" y="662"/>
                </a:lnTo>
                <a:lnTo>
                  <a:pt x="919" y="655"/>
                </a:lnTo>
                <a:lnTo>
                  <a:pt x="936" y="648"/>
                </a:lnTo>
                <a:lnTo>
                  <a:pt x="955" y="640"/>
                </a:lnTo>
                <a:lnTo>
                  <a:pt x="977" y="633"/>
                </a:lnTo>
                <a:lnTo>
                  <a:pt x="999" y="628"/>
                </a:lnTo>
                <a:lnTo>
                  <a:pt x="1042" y="616"/>
                </a:lnTo>
                <a:lnTo>
                  <a:pt x="1081" y="607"/>
                </a:lnTo>
                <a:lnTo>
                  <a:pt x="1113" y="601"/>
                </a:lnTo>
                <a:lnTo>
                  <a:pt x="1133" y="599"/>
                </a:lnTo>
                <a:lnTo>
                  <a:pt x="1152" y="599"/>
                </a:lnTo>
                <a:lnTo>
                  <a:pt x="1164" y="598"/>
                </a:lnTo>
                <a:lnTo>
                  <a:pt x="1168" y="596"/>
                </a:lnTo>
                <a:lnTo>
                  <a:pt x="1169" y="595"/>
                </a:lnTo>
                <a:lnTo>
                  <a:pt x="1169" y="592"/>
                </a:lnTo>
                <a:lnTo>
                  <a:pt x="1168" y="591"/>
                </a:lnTo>
                <a:lnTo>
                  <a:pt x="1162" y="587"/>
                </a:lnTo>
                <a:lnTo>
                  <a:pt x="1154" y="582"/>
                </a:lnTo>
                <a:lnTo>
                  <a:pt x="1143" y="577"/>
                </a:lnTo>
                <a:lnTo>
                  <a:pt x="1131" y="573"/>
                </a:lnTo>
                <a:lnTo>
                  <a:pt x="1122" y="571"/>
                </a:lnTo>
                <a:lnTo>
                  <a:pt x="1114" y="569"/>
                </a:lnTo>
                <a:lnTo>
                  <a:pt x="1106" y="569"/>
                </a:lnTo>
                <a:lnTo>
                  <a:pt x="1100" y="569"/>
                </a:lnTo>
                <a:lnTo>
                  <a:pt x="1087" y="571"/>
                </a:lnTo>
                <a:lnTo>
                  <a:pt x="1075" y="571"/>
                </a:lnTo>
                <a:lnTo>
                  <a:pt x="1070" y="571"/>
                </a:lnTo>
                <a:lnTo>
                  <a:pt x="1064" y="571"/>
                </a:lnTo>
                <a:lnTo>
                  <a:pt x="1060" y="568"/>
                </a:lnTo>
                <a:lnTo>
                  <a:pt x="1054" y="566"/>
                </a:lnTo>
                <a:lnTo>
                  <a:pt x="1050" y="562"/>
                </a:lnTo>
                <a:lnTo>
                  <a:pt x="1044" y="557"/>
                </a:lnTo>
                <a:lnTo>
                  <a:pt x="1039" y="549"/>
                </a:lnTo>
                <a:lnTo>
                  <a:pt x="1034" y="540"/>
                </a:lnTo>
                <a:lnTo>
                  <a:pt x="1027" y="531"/>
                </a:lnTo>
                <a:lnTo>
                  <a:pt x="1020" y="523"/>
                </a:lnTo>
                <a:lnTo>
                  <a:pt x="1012" y="518"/>
                </a:lnTo>
                <a:lnTo>
                  <a:pt x="1004" y="514"/>
                </a:lnTo>
                <a:lnTo>
                  <a:pt x="987" y="508"/>
                </a:lnTo>
                <a:lnTo>
                  <a:pt x="967" y="499"/>
                </a:lnTo>
                <a:lnTo>
                  <a:pt x="964" y="497"/>
                </a:lnTo>
                <a:lnTo>
                  <a:pt x="962" y="492"/>
                </a:lnTo>
                <a:lnTo>
                  <a:pt x="962" y="488"/>
                </a:lnTo>
                <a:lnTo>
                  <a:pt x="963" y="481"/>
                </a:lnTo>
                <a:lnTo>
                  <a:pt x="967" y="465"/>
                </a:lnTo>
                <a:lnTo>
                  <a:pt x="972" y="447"/>
                </a:lnTo>
                <a:lnTo>
                  <a:pt x="986" y="411"/>
                </a:lnTo>
                <a:lnTo>
                  <a:pt x="995" y="386"/>
                </a:lnTo>
                <a:lnTo>
                  <a:pt x="997" y="385"/>
                </a:lnTo>
                <a:lnTo>
                  <a:pt x="1002" y="385"/>
                </a:lnTo>
                <a:lnTo>
                  <a:pt x="1006" y="386"/>
                </a:lnTo>
                <a:lnTo>
                  <a:pt x="1009" y="387"/>
                </a:lnTo>
                <a:lnTo>
                  <a:pt x="1026" y="388"/>
                </a:lnTo>
                <a:lnTo>
                  <a:pt x="1044" y="390"/>
                </a:lnTo>
                <a:lnTo>
                  <a:pt x="1062" y="393"/>
                </a:lnTo>
                <a:lnTo>
                  <a:pt x="1081" y="395"/>
                </a:lnTo>
                <a:lnTo>
                  <a:pt x="1119" y="403"/>
                </a:lnTo>
                <a:lnTo>
                  <a:pt x="1156" y="412"/>
                </a:lnTo>
                <a:lnTo>
                  <a:pt x="1195" y="420"/>
                </a:lnTo>
                <a:lnTo>
                  <a:pt x="1233" y="427"/>
                </a:lnTo>
                <a:lnTo>
                  <a:pt x="1251" y="429"/>
                </a:lnTo>
                <a:lnTo>
                  <a:pt x="1268" y="431"/>
                </a:lnTo>
                <a:lnTo>
                  <a:pt x="1285" y="431"/>
                </a:lnTo>
                <a:lnTo>
                  <a:pt x="1302" y="431"/>
                </a:lnTo>
                <a:lnTo>
                  <a:pt x="1314" y="428"/>
                </a:lnTo>
                <a:lnTo>
                  <a:pt x="1325" y="424"/>
                </a:lnTo>
                <a:lnTo>
                  <a:pt x="1335" y="418"/>
                </a:lnTo>
                <a:lnTo>
                  <a:pt x="1345" y="412"/>
                </a:lnTo>
                <a:lnTo>
                  <a:pt x="1353" y="407"/>
                </a:lnTo>
                <a:lnTo>
                  <a:pt x="1361" y="401"/>
                </a:lnTo>
                <a:lnTo>
                  <a:pt x="1368" y="398"/>
                </a:lnTo>
                <a:lnTo>
                  <a:pt x="1373" y="395"/>
                </a:lnTo>
                <a:lnTo>
                  <a:pt x="1387" y="396"/>
                </a:lnTo>
                <a:lnTo>
                  <a:pt x="1403" y="400"/>
                </a:lnTo>
                <a:lnTo>
                  <a:pt x="1421" y="404"/>
                </a:lnTo>
                <a:lnTo>
                  <a:pt x="1439" y="410"/>
                </a:lnTo>
                <a:lnTo>
                  <a:pt x="1475" y="424"/>
                </a:lnTo>
                <a:lnTo>
                  <a:pt x="1503" y="434"/>
                </a:lnTo>
                <a:lnTo>
                  <a:pt x="1513" y="437"/>
                </a:lnTo>
                <a:lnTo>
                  <a:pt x="1525" y="440"/>
                </a:lnTo>
                <a:lnTo>
                  <a:pt x="1536" y="442"/>
                </a:lnTo>
                <a:lnTo>
                  <a:pt x="1548" y="443"/>
                </a:lnTo>
                <a:lnTo>
                  <a:pt x="1575" y="444"/>
                </a:lnTo>
                <a:lnTo>
                  <a:pt x="1601" y="442"/>
                </a:lnTo>
                <a:lnTo>
                  <a:pt x="1614" y="441"/>
                </a:lnTo>
                <a:lnTo>
                  <a:pt x="1627" y="439"/>
                </a:lnTo>
                <a:lnTo>
                  <a:pt x="1639" y="436"/>
                </a:lnTo>
                <a:lnTo>
                  <a:pt x="1652" y="433"/>
                </a:lnTo>
                <a:lnTo>
                  <a:pt x="1664" y="429"/>
                </a:lnTo>
                <a:lnTo>
                  <a:pt x="1675" y="425"/>
                </a:lnTo>
                <a:lnTo>
                  <a:pt x="1685" y="420"/>
                </a:lnTo>
                <a:lnTo>
                  <a:pt x="1695" y="415"/>
                </a:lnTo>
                <a:lnTo>
                  <a:pt x="1701" y="412"/>
                </a:lnTo>
                <a:lnTo>
                  <a:pt x="1706" y="410"/>
                </a:lnTo>
                <a:lnTo>
                  <a:pt x="1710" y="407"/>
                </a:lnTo>
                <a:lnTo>
                  <a:pt x="1713" y="402"/>
                </a:lnTo>
                <a:lnTo>
                  <a:pt x="1716" y="398"/>
                </a:lnTo>
                <a:lnTo>
                  <a:pt x="1718" y="393"/>
                </a:lnTo>
                <a:lnTo>
                  <a:pt x="1719" y="388"/>
                </a:lnTo>
                <a:lnTo>
                  <a:pt x="1720" y="383"/>
                </a:lnTo>
                <a:lnTo>
                  <a:pt x="1721" y="373"/>
                </a:lnTo>
                <a:lnTo>
                  <a:pt x="1722" y="362"/>
                </a:lnTo>
                <a:lnTo>
                  <a:pt x="1725" y="353"/>
                </a:lnTo>
                <a:lnTo>
                  <a:pt x="1728" y="346"/>
                </a:lnTo>
                <a:lnTo>
                  <a:pt x="1734" y="341"/>
                </a:lnTo>
                <a:lnTo>
                  <a:pt x="1744" y="335"/>
                </a:lnTo>
                <a:lnTo>
                  <a:pt x="1756" y="329"/>
                </a:lnTo>
                <a:lnTo>
                  <a:pt x="1770" y="324"/>
                </a:lnTo>
                <a:lnTo>
                  <a:pt x="1798" y="312"/>
                </a:lnTo>
                <a:lnTo>
                  <a:pt x="1819" y="303"/>
                </a:lnTo>
                <a:lnTo>
                  <a:pt x="2044" y="153"/>
                </a:lnTo>
                <a:lnTo>
                  <a:pt x="2064" y="140"/>
                </a:lnTo>
                <a:lnTo>
                  <a:pt x="2083" y="131"/>
                </a:lnTo>
                <a:lnTo>
                  <a:pt x="2101" y="125"/>
                </a:lnTo>
                <a:lnTo>
                  <a:pt x="2119" y="120"/>
                </a:lnTo>
                <a:lnTo>
                  <a:pt x="2158" y="113"/>
                </a:lnTo>
                <a:lnTo>
                  <a:pt x="2200" y="106"/>
                </a:lnTo>
                <a:lnTo>
                  <a:pt x="2212" y="103"/>
                </a:lnTo>
                <a:lnTo>
                  <a:pt x="2226" y="99"/>
                </a:lnTo>
                <a:lnTo>
                  <a:pt x="2237" y="95"/>
                </a:lnTo>
                <a:lnTo>
                  <a:pt x="2250" y="90"/>
                </a:lnTo>
                <a:lnTo>
                  <a:pt x="2272" y="79"/>
                </a:lnTo>
                <a:lnTo>
                  <a:pt x="2294" y="67"/>
                </a:lnTo>
                <a:lnTo>
                  <a:pt x="2317" y="56"/>
                </a:lnTo>
                <a:lnTo>
                  <a:pt x="2339" y="47"/>
                </a:lnTo>
                <a:lnTo>
                  <a:pt x="2351" y="44"/>
                </a:lnTo>
                <a:lnTo>
                  <a:pt x="2362" y="41"/>
                </a:lnTo>
                <a:lnTo>
                  <a:pt x="2375" y="40"/>
                </a:lnTo>
                <a:lnTo>
                  <a:pt x="2387" y="39"/>
                </a:lnTo>
                <a:lnTo>
                  <a:pt x="2622" y="61"/>
                </a:lnTo>
                <a:lnTo>
                  <a:pt x="2642" y="63"/>
                </a:lnTo>
                <a:lnTo>
                  <a:pt x="2665" y="65"/>
                </a:lnTo>
                <a:lnTo>
                  <a:pt x="2690" y="69"/>
                </a:lnTo>
                <a:lnTo>
                  <a:pt x="2718" y="71"/>
                </a:lnTo>
                <a:lnTo>
                  <a:pt x="2744" y="73"/>
                </a:lnTo>
                <a:lnTo>
                  <a:pt x="2769" y="73"/>
                </a:lnTo>
                <a:lnTo>
                  <a:pt x="2780" y="73"/>
                </a:lnTo>
                <a:lnTo>
                  <a:pt x="2792" y="72"/>
                </a:lnTo>
                <a:lnTo>
                  <a:pt x="2802" y="71"/>
                </a:lnTo>
                <a:lnTo>
                  <a:pt x="2811" y="69"/>
                </a:lnTo>
                <a:lnTo>
                  <a:pt x="2818" y="66"/>
                </a:lnTo>
                <a:lnTo>
                  <a:pt x="2823" y="63"/>
                </a:lnTo>
                <a:lnTo>
                  <a:pt x="2829" y="59"/>
                </a:lnTo>
                <a:lnTo>
                  <a:pt x="2834" y="56"/>
                </a:lnTo>
                <a:lnTo>
                  <a:pt x="2842" y="48"/>
                </a:lnTo>
                <a:lnTo>
                  <a:pt x="2848" y="39"/>
                </a:lnTo>
                <a:lnTo>
                  <a:pt x="2855" y="29"/>
                </a:lnTo>
                <a:lnTo>
                  <a:pt x="2861" y="20"/>
                </a:lnTo>
                <a:lnTo>
                  <a:pt x="2868" y="9"/>
                </a:lnTo>
                <a:lnTo>
                  <a:pt x="2874" y="0"/>
                </a:lnTo>
                <a:lnTo>
                  <a:pt x="2878" y="1"/>
                </a:lnTo>
                <a:lnTo>
                  <a:pt x="2881" y="3"/>
                </a:lnTo>
                <a:lnTo>
                  <a:pt x="2885" y="4"/>
                </a:lnTo>
                <a:lnTo>
                  <a:pt x="2888" y="6"/>
                </a:lnTo>
                <a:lnTo>
                  <a:pt x="2894" y="12"/>
                </a:lnTo>
                <a:lnTo>
                  <a:pt x="2899" y="17"/>
                </a:lnTo>
                <a:lnTo>
                  <a:pt x="2906" y="24"/>
                </a:lnTo>
                <a:lnTo>
                  <a:pt x="2913" y="29"/>
                </a:lnTo>
                <a:lnTo>
                  <a:pt x="2918" y="31"/>
                </a:lnTo>
                <a:lnTo>
                  <a:pt x="2921" y="33"/>
                </a:lnTo>
                <a:lnTo>
                  <a:pt x="2926" y="34"/>
                </a:lnTo>
                <a:lnTo>
                  <a:pt x="2930" y="34"/>
                </a:lnTo>
                <a:lnTo>
                  <a:pt x="2930" y="37"/>
                </a:lnTo>
                <a:lnTo>
                  <a:pt x="2931" y="39"/>
                </a:lnTo>
                <a:lnTo>
                  <a:pt x="2930" y="42"/>
                </a:lnTo>
                <a:lnTo>
                  <a:pt x="2929" y="45"/>
                </a:lnTo>
                <a:lnTo>
                  <a:pt x="2926" y="53"/>
                </a:lnTo>
                <a:lnTo>
                  <a:pt x="2922" y="59"/>
                </a:lnTo>
                <a:lnTo>
                  <a:pt x="2918" y="67"/>
                </a:lnTo>
                <a:lnTo>
                  <a:pt x="2915" y="74"/>
                </a:lnTo>
                <a:lnTo>
                  <a:pt x="2915" y="78"/>
                </a:lnTo>
                <a:lnTo>
                  <a:pt x="2915" y="81"/>
                </a:lnTo>
                <a:lnTo>
                  <a:pt x="2917" y="83"/>
                </a:lnTo>
                <a:lnTo>
                  <a:pt x="2919" y="86"/>
                </a:lnTo>
                <a:lnTo>
                  <a:pt x="2924" y="95"/>
                </a:lnTo>
                <a:lnTo>
                  <a:pt x="2935" y="108"/>
                </a:lnTo>
                <a:lnTo>
                  <a:pt x="2946" y="122"/>
                </a:lnTo>
                <a:lnTo>
                  <a:pt x="2954" y="132"/>
                </a:lnTo>
                <a:lnTo>
                  <a:pt x="2957" y="140"/>
                </a:lnTo>
                <a:lnTo>
                  <a:pt x="2961" y="147"/>
                </a:lnTo>
                <a:lnTo>
                  <a:pt x="2965" y="154"/>
                </a:lnTo>
                <a:lnTo>
                  <a:pt x="2970" y="161"/>
                </a:lnTo>
                <a:lnTo>
                  <a:pt x="2976" y="166"/>
                </a:lnTo>
                <a:lnTo>
                  <a:pt x="2981" y="171"/>
                </a:lnTo>
                <a:lnTo>
                  <a:pt x="2987" y="176"/>
                </a:lnTo>
                <a:lnTo>
                  <a:pt x="2994" y="180"/>
                </a:lnTo>
                <a:lnTo>
                  <a:pt x="3007" y="187"/>
                </a:lnTo>
                <a:lnTo>
                  <a:pt x="3022" y="193"/>
                </a:lnTo>
                <a:lnTo>
                  <a:pt x="3037" y="196"/>
                </a:lnTo>
                <a:lnTo>
                  <a:pt x="3053" y="198"/>
                </a:lnTo>
                <a:lnTo>
                  <a:pt x="3070" y="199"/>
                </a:lnTo>
                <a:lnTo>
                  <a:pt x="3086" y="199"/>
                </a:lnTo>
                <a:lnTo>
                  <a:pt x="3102" y="197"/>
                </a:lnTo>
                <a:lnTo>
                  <a:pt x="3118" y="194"/>
                </a:lnTo>
                <a:lnTo>
                  <a:pt x="3134" y="190"/>
                </a:lnTo>
                <a:lnTo>
                  <a:pt x="3148" y="185"/>
                </a:lnTo>
                <a:lnTo>
                  <a:pt x="3162" y="179"/>
                </a:lnTo>
                <a:lnTo>
                  <a:pt x="3174" y="172"/>
                </a:lnTo>
                <a:lnTo>
                  <a:pt x="3182" y="168"/>
                </a:lnTo>
                <a:lnTo>
                  <a:pt x="3189" y="165"/>
                </a:lnTo>
                <a:lnTo>
                  <a:pt x="3195" y="163"/>
                </a:lnTo>
                <a:lnTo>
                  <a:pt x="3202" y="162"/>
                </a:lnTo>
                <a:lnTo>
                  <a:pt x="3206" y="162"/>
                </a:lnTo>
                <a:lnTo>
                  <a:pt x="3212" y="162"/>
                </a:lnTo>
                <a:lnTo>
                  <a:pt x="3216" y="163"/>
                </a:lnTo>
                <a:lnTo>
                  <a:pt x="3221" y="165"/>
                </a:lnTo>
                <a:lnTo>
                  <a:pt x="3224" y="168"/>
                </a:lnTo>
                <a:lnTo>
                  <a:pt x="3229" y="171"/>
                </a:lnTo>
                <a:lnTo>
                  <a:pt x="3232" y="176"/>
                </a:lnTo>
                <a:lnTo>
                  <a:pt x="3235" y="179"/>
                </a:lnTo>
                <a:lnTo>
                  <a:pt x="3240" y="189"/>
                </a:lnTo>
                <a:lnTo>
                  <a:pt x="3245" y="201"/>
                </a:lnTo>
                <a:lnTo>
                  <a:pt x="3248" y="213"/>
                </a:lnTo>
                <a:lnTo>
                  <a:pt x="3251" y="226"/>
                </a:lnTo>
                <a:lnTo>
                  <a:pt x="3253" y="239"/>
                </a:lnTo>
                <a:lnTo>
                  <a:pt x="3255" y="252"/>
                </a:lnTo>
                <a:lnTo>
                  <a:pt x="3257" y="276"/>
                </a:lnTo>
                <a:lnTo>
                  <a:pt x="3260" y="294"/>
                </a:lnTo>
                <a:lnTo>
                  <a:pt x="3261" y="299"/>
                </a:lnTo>
                <a:lnTo>
                  <a:pt x="3263" y="303"/>
                </a:lnTo>
                <a:lnTo>
                  <a:pt x="3266" y="309"/>
                </a:lnTo>
                <a:lnTo>
                  <a:pt x="3272" y="316"/>
                </a:lnTo>
                <a:lnTo>
                  <a:pt x="3284" y="327"/>
                </a:lnTo>
                <a:lnTo>
                  <a:pt x="3297" y="340"/>
                </a:lnTo>
                <a:lnTo>
                  <a:pt x="3313" y="351"/>
                </a:lnTo>
                <a:lnTo>
                  <a:pt x="3328" y="360"/>
                </a:lnTo>
                <a:lnTo>
                  <a:pt x="3335" y="365"/>
                </a:lnTo>
                <a:lnTo>
                  <a:pt x="3340" y="367"/>
                </a:lnTo>
                <a:lnTo>
                  <a:pt x="3346" y="369"/>
                </a:lnTo>
                <a:lnTo>
                  <a:pt x="3352" y="370"/>
                </a:lnTo>
                <a:lnTo>
                  <a:pt x="3364" y="370"/>
                </a:lnTo>
                <a:lnTo>
                  <a:pt x="3376" y="369"/>
                </a:lnTo>
                <a:lnTo>
                  <a:pt x="3385" y="366"/>
                </a:lnTo>
                <a:lnTo>
                  <a:pt x="3394" y="361"/>
                </a:lnTo>
                <a:lnTo>
                  <a:pt x="3409" y="351"/>
                </a:lnTo>
                <a:lnTo>
                  <a:pt x="3420" y="338"/>
                </a:lnTo>
                <a:lnTo>
                  <a:pt x="3426" y="333"/>
                </a:lnTo>
                <a:lnTo>
                  <a:pt x="3432" y="328"/>
                </a:lnTo>
                <a:lnTo>
                  <a:pt x="3438" y="325"/>
                </a:lnTo>
                <a:lnTo>
                  <a:pt x="3445" y="324"/>
                </a:lnTo>
                <a:lnTo>
                  <a:pt x="3452" y="324"/>
                </a:lnTo>
                <a:lnTo>
                  <a:pt x="3460" y="325"/>
                </a:lnTo>
                <a:lnTo>
                  <a:pt x="3470" y="329"/>
                </a:lnTo>
                <a:lnTo>
                  <a:pt x="3480" y="337"/>
                </a:lnTo>
                <a:lnTo>
                  <a:pt x="3490" y="343"/>
                </a:lnTo>
                <a:lnTo>
                  <a:pt x="3502" y="347"/>
                </a:lnTo>
                <a:lnTo>
                  <a:pt x="3513" y="352"/>
                </a:lnTo>
                <a:lnTo>
                  <a:pt x="3524" y="357"/>
                </a:lnTo>
                <a:lnTo>
                  <a:pt x="3529" y="359"/>
                </a:lnTo>
                <a:lnTo>
                  <a:pt x="3532" y="362"/>
                </a:lnTo>
                <a:lnTo>
                  <a:pt x="3535" y="366"/>
                </a:lnTo>
                <a:lnTo>
                  <a:pt x="3537" y="369"/>
                </a:lnTo>
                <a:lnTo>
                  <a:pt x="3540" y="378"/>
                </a:lnTo>
                <a:lnTo>
                  <a:pt x="3544" y="386"/>
                </a:lnTo>
                <a:lnTo>
                  <a:pt x="3547" y="395"/>
                </a:lnTo>
                <a:lnTo>
                  <a:pt x="3551" y="402"/>
                </a:lnTo>
                <a:lnTo>
                  <a:pt x="3553" y="406"/>
                </a:lnTo>
                <a:lnTo>
                  <a:pt x="3556" y="408"/>
                </a:lnTo>
                <a:lnTo>
                  <a:pt x="3559" y="410"/>
                </a:lnTo>
                <a:lnTo>
                  <a:pt x="3563" y="411"/>
                </a:lnTo>
                <a:lnTo>
                  <a:pt x="3579" y="415"/>
                </a:lnTo>
                <a:lnTo>
                  <a:pt x="3595" y="416"/>
                </a:lnTo>
                <a:lnTo>
                  <a:pt x="3610" y="417"/>
                </a:lnTo>
                <a:lnTo>
                  <a:pt x="3624" y="418"/>
                </a:lnTo>
                <a:lnTo>
                  <a:pt x="3639" y="420"/>
                </a:lnTo>
                <a:lnTo>
                  <a:pt x="3653" y="425"/>
                </a:lnTo>
                <a:lnTo>
                  <a:pt x="3660" y="428"/>
                </a:lnTo>
                <a:lnTo>
                  <a:pt x="3665" y="433"/>
                </a:lnTo>
                <a:lnTo>
                  <a:pt x="3672" y="437"/>
                </a:lnTo>
                <a:lnTo>
                  <a:pt x="3678" y="444"/>
                </a:lnTo>
                <a:lnTo>
                  <a:pt x="3682" y="451"/>
                </a:lnTo>
                <a:lnTo>
                  <a:pt x="3687" y="457"/>
                </a:lnTo>
                <a:lnTo>
                  <a:pt x="3693" y="462"/>
                </a:lnTo>
                <a:lnTo>
                  <a:pt x="3698" y="467"/>
                </a:lnTo>
                <a:lnTo>
                  <a:pt x="3705" y="470"/>
                </a:lnTo>
                <a:lnTo>
                  <a:pt x="3712" y="472"/>
                </a:lnTo>
                <a:lnTo>
                  <a:pt x="3715" y="472"/>
                </a:lnTo>
                <a:lnTo>
                  <a:pt x="3720" y="472"/>
                </a:lnTo>
                <a:lnTo>
                  <a:pt x="3723" y="469"/>
                </a:lnTo>
                <a:lnTo>
                  <a:pt x="3727" y="467"/>
                </a:lnTo>
                <a:lnTo>
                  <a:pt x="3730" y="465"/>
                </a:lnTo>
                <a:lnTo>
                  <a:pt x="3732" y="462"/>
                </a:lnTo>
                <a:lnTo>
                  <a:pt x="3733" y="460"/>
                </a:lnTo>
                <a:lnTo>
                  <a:pt x="3735" y="458"/>
                </a:lnTo>
                <a:lnTo>
                  <a:pt x="3735" y="452"/>
                </a:lnTo>
                <a:lnTo>
                  <a:pt x="3735" y="447"/>
                </a:lnTo>
                <a:lnTo>
                  <a:pt x="3733" y="442"/>
                </a:lnTo>
                <a:lnTo>
                  <a:pt x="3735" y="436"/>
                </a:lnTo>
                <a:lnTo>
                  <a:pt x="3736" y="434"/>
                </a:lnTo>
                <a:lnTo>
                  <a:pt x="3737" y="432"/>
                </a:lnTo>
                <a:lnTo>
                  <a:pt x="3740" y="429"/>
                </a:lnTo>
                <a:lnTo>
                  <a:pt x="3744" y="426"/>
                </a:lnTo>
                <a:lnTo>
                  <a:pt x="3748" y="424"/>
                </a:lnTo>
                <a:lnTo>
                  <a:pt x="3754" y="423"/>
                </a:lnTo>
                <a:lnTo>
                  <a:pt x="3758" y="424"/>
                </a:lnTo>
                <a:lnTo>
                  <a:pt x="3763" y="425"/>
                </a:lnTo>
                <a:lnTo>
                  <a:pt x="3768" y="427"/>
                </a:lnTo>
                <a:lnTo>
                  <a:pt x="3771" y="429"/>
                </a:lnTo>
                <a:lnTo>
                  <a:pt x="3776" y="433"/>
                </a:lnTo>
                <a:lnTo>
                  <a:pt x="3779" y="437"/>
                </a:lnTo>
                <a:lnTo>
                  <a:pt x="3793" y="457"/>
                </a:lnTo>
                <a:lnTo>
                  <a:pt x="3804" y="475"/>
                </a:lnTo>
                <a:lnTo>
                  <a:pt x="3807" y="480"/>
                </a:lnTo>
                <a:lnTo>
                  <a:pt x="3812" y="484"/>
                </a:lnTo>
                <a:lnTo>
                  <a:pt x="3816" y="488"/>
                </a:lnTo>
                <a:lnTo>
                  <a:pt x="3822" y="491"/>
                </a:lnTo>
                <a:lnTo>
                  <a:pt x="3835" y="497"/>
                </a:lnTo>
                <a:lnTo>
                  <a:pt x="3848" y="502"/>
                </a:lnTo>
                <a:lnTo>
                  <a:pt x="3864" y="507"/>
                </a:lnTo>
                <a:lnTo>
                  <a:pt x="3882" y="510"/>
                </a:lnTo>
                <a:lnTo>
                  <a:pt x="3901" y="513"/>
                </a:lnTo>
                <a:lnTo>
                  <a:pt x="3919" y="515"/>
                </a:lnTo>
                <a:lnTo>
                  <a:pt x="3938" y="516"/>
                </a:lnTo>
                <a:lnTo>
                  <a:pt x="3956" y="517"/>
                </a:lnTo>
                <a:lnTo>
                  <a:pt x="3974" y="517"/>
                </a:lnTo>
                <a:lnTo>
                  <a:pt x="3993" y="516"/>
                </a:lnTo>
                <a:lnTo>
                  <a:pt x="4008" y="515"/>
                </a:lnTo>
                <a:lnTo>
                  <a:pt x="4023" y="514"/>
                </a:lnTo>
                <a:lnTo>
                  <a:pt x="4036" y="511"/>
                </a:lnTo>
                <a:lnTo>
                  <a:pt x="4046" y="509"/>
                </a:lnTo>
                <a:lnTo>
                  <a:pt x="4241" y="450"/>
                </a:lnTo>
                <a:lnTo>
                  <a:pt x="4250" y="448"/>
                </a:lnTo>
                <a:lnTo>
                  <a:pt x="4260" y="449"/>
                </a:lnTo>
                <a:lnTo>
                  <a:pt x="4268" y="450"/>
                </a:lnTo>
                <a:lnTo>
                  <a:pt x="4275" y="452"/>
                </a:lnTo>
                <a:lnTo>
                  <a:pt x="4283" y="453"/>
                </a:lnTo>
                <a:lnTo>
                  <a:pt x="4291" y="455"/>
                </a:lnTo>
                <a:lnTo>
                  <a:pt x="4295" y="455"/>
                </a:lnTo>
                <a:lnTo>
                  <a:pt x="4298" y="453"/>
                </a:lnTo>
                <a:lnTo>
                  <a:pt x="4302" y="452"/>
                </a:lnTo>
                <a:lnTo>
                  <a:pt x="4305" y="450"/>
                </a:lnTo>
                <a:lnTo>
                  <a:pt x="4314" y="445"/>
                </a:lnTo>
                <a:lnTo>
                  <a:pt x="4321" y="441"/>
                </a:lnTo>
                <a:lnTo>
                  <a:pt x="4327" y="439"/>
                </a:lnTo>
                <a:lnTo>
                  <a:pt x="4331" y="437"/>
                </a:lnTo>
                <a:lnTo>
                  <a:pt x="4336" y="437"/>
                </a:lnTo>
                <a:lnTo>
                  <a:pt x="4339" y="437"/>
                </a:lnTo>
                <a:lnTo>
                  <a:pt x="4341" y="440"/>
                </a:lnTo>
                <a:lnTo>
                  <a:pt x="4345" y="442"/>
                </a:lnTo>
                <a:lnTo>
                  <a:pt x="4349" y="448"/>
                </a:lnTo>
                <a:lnTo>
                  <a:pt x="4355" y="456"/>
                </a:lnTo>
                <a:lnTo>
                  <a:pt x="4358" y="460"/>
                </a:lnTo>
                <a:lnTo>
                  <a:pt x="4363" y="465"/>
                </a:lnTo>
                <a:lnTo>
                  <a:pt x="4369" y="469"/>
                </a:lnTo>
                <a:lnTo>
                  <a:pt x="4374" y="474"/>
                </a:lnTo>
                <a:lnTo>
                  <a:pt x="4385" y="478"/>
                </a:lnTo>
                <a:lnTo>
                  <a:pt x="4396" y="482"/>
                </a:lnTo>
                <a:lnTo>
                  <a:pt x="4408" y="484"/>
                </a:lnTo>
                <a:lnTo>
                  <a:pt x="4421" y="485"/>
                </a:lnTo>
                <a:lnTo>
                  <a:pt x="4446" y="485"/>
                </a:lnTo>
                <a:lnTo>
                  <a:pt x="4469" y="483"/>
                </a:lnTo>
                <a:lnTo>
                  <a:pt x="4508" y="494"/>
                </a:lnTo>
                <a:lnTo>
                  <a:pt x="4538" y="502"/>
                </a:lnTo>
                <a:lnTo>
                  <a:pt x="4545" y="503"/>
                </a:lnTo>
                <a:lnTo>
                  <a:pt x="4553" y="505"/>
                </a:lnTo>
                <a:lnTo>
                  <a:pt x="4560" y="505"/>
                </a:lnTo>
                <a:lnTo>
                  <a:pt x="4569" y="503"/>
                </a:lnTo>
                <a:lnTo>
                  <a:pt x="4577" y="501"/>
                </a:lnTo>
                <a:lnTo>
                  <a:pt x="4587" y="498"/>
                </a:lnTo>
                <a:lnTo>
                  <a:pt x="4598" y="494"/>
                </a:lnTo>
                <a:lnTo>
                  <a:pt x="4610" y="489"/>
                </a:lnTo>
                <a:lnTo>
                  <a:pt x="4745" y="426"/>
                </a:lnTo>
                <a:lnTo>
                  <a:pt x="4775" y="412"/>
                </a:lnTo>
                <a:lnTo>
                  <a:pt x="4811" y="396"/>
                </a:lnTo>
                <a:lnTo>
                  <a:pt x="4848" y="379"/>
                </a:lnTo>
                <a:lnTo>
                  <a:pt x="4886" y="360"/>
                </a:lnTo>
                <a:lnTo>
                  <a:pt x="4904" y="349"/>
                </a:lnTo>
                <a:lnTo>
                  <a:pt x="4922" y="337"/>
                </a:lnTo>
                <a:lnTo>
                  <a:pt x="4938" y="326"/>
                </a:lnTo>
                <a:lnTo>
                  <a:pt x="4954" y="313"/>
                </a:lnTo>
                <a:lnTo>
                  <a:pt x="4969" y="301"/>
                </a:lnTo>
                <a:lnTo>
                  <a:pt x="4982" y="286"/>
                </a:lnTo>
                <a:lnTo>
                  <a:pt x="4994" y="271"/>
                </a:lnTo>
                <a:lnTo>
                  <a:pt x="5003" y="256"/>
                </a:lnTo>
                <a:lnTo>
                  <a:pt x="5003" y="256"/>
                </a:lnTo>
                <a:lnTo>
                  <a:pt x="5075" y="281"/>
                </a:lnTo>
                <a:lnTo>
                  <a:pt x="5082" y="283"/>
                </a:lnTo>
                <a:lnTo>
                  <a:pt x="5088" y="283"/>
                </a:lnTo>
                <a:lnTo>
                  <a:pt x="5094" y="281"/>
                </a:lnTo>
                <a:lnTo>
                  <a:pt x="5099" y="280"/>
                </a:lnTo>
                <a:lnTo>
                  <a:pt x="5108" y="276"/>
                </a:lnTo>
                <a:lnTo>
                  <a:pt x="5116" y="270"/>
                </a:lnTo>
                <a:lnTo>
                  <a:pt x="5124" y="266"/>
                </a:lnTo>
                <a:lnTo>
                  <a:pt x="5133" y="262"/>
                </a:lnTo>
                <a:lnTo>
                  <a:pt x="5138" y="261"/>
                </a:lnTo>
                <a:lnTo>
                  <a:pt x="5142" y="261"/>
                </a:lnTo>
                <a:lnTo>
                  <a:pt x="5147" y="261"/>
                </a:lnTo>
                <a:lnTo>
                  <a:pt x="5153" y="263"/>
                </a:lnTo>
                <a:lnTo>
                  <a:pt x="5162" y="266"/>
                </a:lnTo>
                <a:lnTo>
                  <a:pt x="5172" y="268"/>
                </a:lnTo>
                <a:lnTo>
                  <a:pt x="5182" y="268"/>
                </a:lnTo>
                <a:lnTo>
                  <a:pt x="5192" y="268"/>
                </a:lnTo>
                <a:lnTo>
                  <a:pt x="5203" y="267"/>
                </a:lnTo>
                <a:lnTo>
                  <a:pt x="5213" y="267"/>
                </a:lnTo>
                <a:lnTo>
                  <a:pt x="5222" y="267"/>
                </a:lnTo>
                <a:lnTo>
                  <a:pt x="5232" y="269"/>
                </a:lnTo>
                <a:lnTo>
                  <a:pt x="5246" y="271"/>
                </a:lnTo>
                <a:lnTo>
                  <a:pt x="5258" y="275"/>
                </a:lnTo>
                <a:lnTo>
                  <a:pt x="5271" y="280"/>
                </a:lnTo>
                <a:lnTo>
                  <a:pt x="5283" y="287"/>
                </a:lnTo>
                <a:lnTo>
                  <a:pt x="5288" y="289"/>
                </a:lnTo>
                <a:lnTo>
                  <a:pt x="5291" y="289"/>
                </a:lnTo>
                <a:lnTo>
                  <a:pt x="5296" y="289"/>
                </a:lnTo>
                <a:lnTo>
                  <a:pt x="5300" y="288"/>
                </a:lnTo>
                <a:lnTo>
                  <a:pt x="5308" y="283"/>
                </a:lnTo>
                <a:lnTo>
                  <a:pt x="5315" y="276"/>
                </a:lnTo>
                <a:lnTo>
                  <a:pt x="5330" y="258"/>
                </a:lnTo>
                <a:lnTo>
                  <a:pt x="5341" y="242"/>
                </a:lnTo>
                <a:lnTo>
                  <a:pt x="5348" y="237"/>
                </a:lnTo>
                <a:lnTo>
                  <a:pt x="5357" y="234"/>
                </a:lnTo>
                <a:lnTo>
                  <a:pt x="5366" y="230"/>
                </a:lnTo>
                <a:lnTo>
                  <a:pt x="5377" y="229"/>
                </a:lnTo>
                <a:lnTo>
                  <a:pt x="5397" y="228"/>
                </a:lnTo>
                <a:lnTo>
                  <a:pt x="5415" y="228"/>
                </a:lnTo>
                <a:lnTo>
                  <a:pt x="5416" y="237"/>
                </a:lnTo>
                <a:lnTo>
                  <a:pt x="5415" y="246"/>
                </a:lnTo>
                <a:lnTo>
                  <a:pt x="5414" y="258"/>
                </a:lnTo>
                <a:lnTo>
                  <a:pt x="5414" y="268"/>
                </a:lnTo>
                <a:lnTo>
                  <a:pt x="5430" y="270"/>
                </a:lnTo>
                <a:lnTo>
                  <a:pt x="5447" y="273"/>
                </a:lnTo>
                <a:lnTo>
                  <a:pt x="5461" y="285"/>
                </a:lnTo>
                <a:lnTo>
                  <a:pt x="5473" y="296"/>
                </a:lnTo>
                <a:lnTo>
                  <a:pt x="5473" y="300"/>
                </a:lnTo>
                <a:lnTo>
                  <a:pt x="5473" y="304"/>
                </a:lnTo>
                <a:lnTo>
                  <a:pt x="5474" y="309"/>
                </a:lnTo>
                <a:lnTo>
                  <a:pt x="5475" y="312"/>
                </a:lnTo>
                <a:lnTo>
                  <a:pt x="5478" y="314"/>
                </a:lnTo>
                <a:lnTo>
                  <a:pt x="5483" y="318"/>
                </a:lnTo>
                <a:lnTo>
                  <a:pt x="5491" y="320"/>
                </a:lnTo>
                <a:lnTo>
                  <a:pt x="5498" y="322"/>
                </a:lnTo>
                <a:lnTo>
                  <a:pt x="5506" y="326"/>
                </a:lnTo>
                <a:lnTo>
                  <a:pt x="5508" y="328"/>
                </a:lnTo>
                <a:lnTo>
                  <a:pt x="5512" y="330"/>
                </a:lnTo>
                <a:lnTo>
                  <a:pt x="5514" y="333"/>
                </a:lnTo>
                <a:lnTo>
                  <a:pt x="5515" y="336"/>
                </a:lnTo>
                <a:lnTo>
                  <a:pt x="5519" y="344"/>
                </a:lnTo>
                <a:lnTo>
                  <a:pt x="5521" y="352"/>
                </a:lnTo>
                <a:lnTo>
                  <a:pt x="5523" y="359"/>
                </a:lnTo>
                <a:lnTo>
                  <a:pt x="5524" y="369"/>
                </a:lnTo>
                <a:lnTo>
                  <a:pt x="5524" y="374"/>
                </a:lnTo>
                <a:lnTo>
                  <a:pt x="5526" y="377"/>
                </a:lnTo>
                <a:lnTo>
                  <a:pt x="5528" y="381"/>
                </a:lnTo>
                <a:lnTo>
                  <a:pt x="5530" y="384"/>
                </a:lnTo>
                <a:lnTo>
                  <a:pt x="5537" y="388"/>
                </a:lnTo>
                <a:lnTo>
                  <a:pt x="5544" y="392"/>
                </a:lnTo>
                <a:lnTo>
                  <a:pt x="5551" y="395"/>
                </a:lnTo>
                <a:lnTo>
                  <a:pt x="5561" y="396"/>
                </a:lnTo>
                <a:lnTo>
                  <a:pt x="5569" y="398"/>
                </a:lnTo>
                <a:lnTo>
                  <a:pt x="5576" y="398"/>
                </a:lnTo>
                <a:lnTo>
                  <a:pt x="5582" y="399"/>
                </a:lnTo>
                <a:lnTo>
                  <a:pt x="5589" y="400"/>
                </a:lnTo>
                <a:lnTo>
                  <a:pt x="5597" y="402"/>
                </a:lnTo>
                <a:lnTo>
                  <a:pt x="5605" y="404"/>
                </a:lnTo>
                <a:lnTo>
                  <a:pt x="5612" y="409"/>
                </a:lnTo>
                <a:lnTo>
                  <a:pt x="5619" y="414"/>
                </a:lnTo>
                <a:lnTo>
                  <a:pt x="5623" y="418"/>
                </a:lnTo>
                <a:lnTo>
                  <a:pt x="5625" y="425"/>
                </a:lnTo>
                <a:lnTo>
                  <a:pt x="5625" y="425"/>
                </a:lnTo>
                <a:lnTo>
                  <a:pt x="5669" y="486"/>
                </a:lnTo>
                <a:lnTo>
                  <a:pt x="5683" y="517"/>
                </a:lnTo>
                <a:lnTo>
                  <a:pt x="5698" y="555"/>
                </a:lnTo>
                <a:lnTo>
                  <a:pt x="5705" y="573"/>
                </a:lnTo>
                <a:lnTo>
                  <a:pt x="5708" y="592"/>
                </a:lnTo>
                <a:lnTo>
                  <a:pt x="5709" y="601"/>
                </a:lnTo>
                <a:lnTo>
                  <a:pt x="5709" y="609"/>
                </a:lnTo>
                <a:lnTo>
                  <a:pt x="5709" y="618"/>
                </a:lnTo>
                <a:lnTo>
                  <a:pt x="5707" y="626"/>
                </a:lnTo>
                <a:lnTo>
                  <a:pt x="5703" y="641"/>
                </a:lnTo>
                <a:lnTo>
                  <a:pt x="5696" y="658"/>
                </a:lnTo>
                <a:lnTo>
                  <a:pt x="5691" y="667"/>
                </a:lnTo>
                <a:lnTo>
                  <a:pt x="5687" y="674"/>
                </a:lnTo>
                <a:lnTo>
                  <a:pt x="5682" y="681"/>
                </a:lnTo>
                <a:lnTo>
                  <a:pt x="5676" y="687"/>
                </a:lnTo>
                <a:lnTo>
                  <a:pt x="5671" y="692"/>
                </a:lnTo>
                <a:lnTo>
                  <a:pt x="5667" y="698"/>
                </a:lnTo>
                <a:lnTo>
                  <a:pt x="5665" y="705"/>
                </a:lnTo>
                <a:lnTo>
                  <a:pt x="5664" y="712"/>
                </a:lnTo>
                <a:lnTo>
                  <a:pt x="5664" y="728"/>
                </a:lnTo>
                <a:lnTo>
                  <a:pt x="5665" y="744"/>
                </a:lnTo>
                <a:lnTo>
                  <a:pt x="5667" y="754"/>
                </a:lnTo>
                <a:lnTo>
                  <a:pt x="5671" y="765"/>
                </a:lnTo>
                <a:lnTo>
                  <a:pt x="5676" y="777"/>
                </a:lnTo>
                <a:lnTo>
                  <a:pt x="5683" y="788"/>
                </a:lnTo>
                <a:lnTo>
                  <a:pt x="5689" y="799"/>
                </a:lnTo>
                <a:lnTo>
                  <a:pt x="5694" y="810"/>
                </a:lnTo>
                <a:lnTo>
                  <a:pt x="5696" y="815"/>
                </a:lnTo>
                <a:lnTo>
                  <a:pt x="5697" y="819"/>
                </a:lnTo>
                <a:lnTo>
                  <a:pt x="5697" y="823"/>
                </a:lnTo>
                <a:lnTo>
                  <a:pt x="5696" y="827"/>
                </a:lnTo>
                <a:lnTo>
                  <a:pt x="5689" y="845"/>
                </a:lnTo>
                <a:lnTo>
                  <a:pt x="5686" y="855"/>
                </a:lnTo>
                <a:lnTo>
                  <a:pt x="5686" y="858"/>
                </a:lnTo>
                <a:lnTo>
                  <a:pt x="5687" y="860"/>
                </a:lnTo>
                <a:lnTo>
                  <a:pt x="5689" y="861"/>
                </a:lnTo>
                <a:lnTo>
                  <a:pt x="5691" y="863"/>
                </a:lnTo>
                <a:lnTo>
                  <a:pt x="5700" y="867"/>
                </a:lnTo>
                <a:lnTo>
                  <a:pt x="5713" y="872"/>
                </a:lnTo>
                <a:lnTo>
                  <a:pt x="5726" y="881"/>
                </a:lnTo>
                <a:lnTo>
                  <a:pt x="5739" y="893"/>
                </a:lnTo>
                <a:lnTo>
                  <a:pt x="5747" y="895"/>
                </a:lnTo>
                <a:lnTo>
                  <a:pt x="5754" y="897"/>
                </a:lnTo>
                <a:lnTo>
                  <a:pt x="5763" y="899"/>
                </a:lnTo>
                <a:lnTo>
                  <a:pt x="5772" y="899"/>
                </a:lnTo>
                <a:lnTo>
                  <a:pt x="5791" y="899"/>
                </a:lnTo>
                <a:lnTo>
                  <a:pt x="5811" y="897"/>
                </a:lnTo>
                <a:lnTo>
                  <a:pt x="5832" y="896"/>
                </a:lnTo>
                <a:lnTo>
                  <a:pt x="5851" y="895"/>
                </a:lnTo>
                <a:lnTo>
                  <a:pt x="5862" y="895"/>
                </a:lnTo>
                <a:lnTo>
                  <a:pt x="5871" y="896"/>
                </a:lnTo>
                <a:lnTo>
                  <a:pt x="5880" y="897"/>
                </a:lnTo>
                <a:lnTo>
                  <a:pt x="5888" y="900"/>
                </a:lnTo>
                <a:lnTo>
                  <a:pt x="5904" y="905"/>
                </a:lnTo>
                <a:lnTo>
                  <a:pt x="5920" y="912"/>
                </a:lnTo>
                <a:lnTo>
                  <a:pt x="5933" y="920"/>
                </a:lnTo>
                <a:lnTo>
                  <a:pt x="5947" y="929"/>
                </a:lnTo>
                <a:lnTo>
                  <a:pt x="5972" y="950"/>
                </a:lnTo>
                <a:lnTo>
                  <a:pt x="5997" y="971"/>
                </a:lnTo>
                <a:lnTo>
                  <a:pt x="6054" y="1044"/>
                </a:lnTo>
                <a:lnTo>
                  <a:pt x="6054" y="1044"/>
                </a:lnTo>
                <a:lnTo>
                  <a:pt x="6050" y="1041"/>
                </a:lnTo>
                <a:lnTo>
                  <a:pt x="6046" y="1039"/>
                </a:lnTo>
                <a:lnTo>
                  <a:pt x="6040" y="1036"/>
                </a:lnTo>
                <a:lnTo>
                  <a:pt x="6034" y="1034"/>
                </a:lnTo>
                <a:lnTo>
                  <a:pt x="6023" y="1031"/>
                </a:lnTo>
                <a:lnTo>
                  <a:pt x="6013" y="1027"/>
                </a:lnTo>
                <a:lnTo>
                  <a:pt x="6007" y="1024"/>
                </a:lnTo>
                <a:lnTo>
                  <a:pt x="6001" y="1019"/>
                </a:lnTo>
                <a:lnTo>
                  <a:pt x="5999" y="1018"/>
                </a:lnTo>
                <a:lnTo>
                  <a:pt x="5997" y="1017"/>
                </a:lnTo>
                <a:lnTo>
                  <a:pt x="5992" y="1016"/>
                </a:lnTo>
                <a:lnTo>
                  <a:pt x="5988" y="1015"/>
                </a:lnTo>
                <a:lnTo>
                  <a:pt x="5983" y="1016"/>
                </a:lnTo>
                <a:lnTo>
                  <a:pt x="5979" y="1017"/>
                </a:lnTo>
                <a:lnTo>
                  <a:pt x="5975" y="1018"/>
                </a:lnTo>
                <a:lnTo>
                  <a:pt x="5972" y="1020"/>
                </a:lnTo>
                <a:lnTo>
                  <a:pt x="5967" y="1027"/>
                </a:lnTo>
                <a:lnTo>
                  <a:pt x="5964" y="1035"/>
                </a:lnTo>
                <a:lnTo>
                  <a:pt x="5959" y="1052"/>
                </a:lnTo>
                <a:lnTo>
                  <a:pt x="5954" y="1068"/>
                </a:lnTo>
                <a:lnTo>
                  <a:pt x="5947" y="1077"/>
                </a:lnTo>
                <a:lnTo>
                  <a:pt x="5940" y="1087"/>
                </a:lnTo>
                <a:lnTo>
                  <a:pt x="5938" y="1094"/>
                </a:lnTo>
                <a:lnTo>
                  <a:pt x="5937" y="1101"/>
                </a:lnTo>
                <a:lnTo>
                  <a:pt x="5936" y="1109"/>
                </a:lnTo>
                <a:lnTo>
                  <a:pt x="5936" y="1116"/>
                </a:lnTo>
                <a:lnTo>
                  <a:pt x="5938" y="1135"/>
                </a:lnTo>
                <a:lnTo>
                  <a:pt x="5940" y="1151"/>
                </a:lnTo>
                <a:lnTo>
                  <a:pt x="5940" y="1155"/>
                </a:lnTo>
                <a:lnTo>
                  <a:pt x="5940" y="1157"/>
                </a:lnTo>
                <a:lnTo>
                  <a:pt x="5938" y="1160"/>
                </a:lnTo>
                <a:lnTo>
                  <a:pt x="5937" y="1163"/>
                </a:lnTo>
                <a:lnTo>
                  <a:pt x="5933" y="1165"/>
                </a:lnTo>
                <a:lnTo>
                  <a:pt x="5930" y="1167"/>
                </a:lnTo>
                <a:lnTo>
                  <a:pt x="5925" y="1168"/>
                </a:lnTo>
                <a:lnTo>
                  <a:pt x="5918" y="1169"/>
                </a:lnTo>
                <a:lnTo>
                  <a:pt x="5908" y="1171"/>
                </a:lnTo>
                <a:lnTo>
                  <a:pt x="5899" y="1171"/>
                </a:lnTo>
                <a:lnTo>
                  <a:pt x="5891" y="1168"/>
                </a:lnTo>
                <a:lnTo>
                  <a:pt x="5886" y="1166"/>
                </a:lnTo>
                <a:lnTo>
                  <a:pt x="5879" y="1164"/>
                </a:lnTo>
                <a:lnTo>
                  <a:pt x="5872" y="1161"/>
                </a:lnTo>
                <a:lnTo>
                  <a:pt x="5865" y="1159"/>
                </a:lnTo>
                <a:lnTo>
                  <a:pt x="5857" y="1158"/>
                </a:lnTo>
                <a:lnTo>
                  <a:pt x="5846" y="1158"/>
                </a:lnTo>
                <a:lnTo>
                  <a:pt x="5836" y="1157"/>
                </a:lnTo>
                <a:lnTo>
                  <a:pt x="5825" y="1156"/>
                </a:lnTo>
                <a:lnTo>
                  <a:pt x="5816" y="1156"/>
                </a:lnTo>
                <a:lnTo>
                  <a:pt x="5815" y="1158"/>
                </a:lnTo>
                <a:lnTo>
                  <a:pt x="5815" y="1164"/>
                </a:lnTo>
                <a:lnTo>
                  <a:pt x="5815" y="1169"/>
                </a:lnTo>
                <a:lnTo>
                  <a:pt x="5815" y="1175"/>
                </a:lnTo>
                <a:lnTo>
                  <a:pt x="5816" y="1182"/>
                </a:lnTo>
                <a:lnTo>
                  <a:pt x="5817" y="1187"/>
                </a:lnTo>
                <a:lnTo>
                  <a:pt x="5820" y="1191"/>
                </a:lnTo>
                <a:lnTo>
                  <a:pt x="5822" y="1192"/>
                </a:lnTo>
                <a:lnTo>
                  <a:pt x="5823" y="1204"/>
                </a:lnTo>
                <a:lnTo>
                  <a:pt x="5825" y="1216"/>
                </a:lnTo>
                <a:lnTo>
                  <a:pt x="5830" y="1229"/>
                </a:lnTo>
                <a:lnTo>
                  <a:pt x="5834" y="1239"/>
                </a:lnTo>
                <a:lnTo>
                  <a:pt x="5841" y="1247"/>
                </a:lnTo>
                <a:lnTo>
                  <a:pt x="5851" y="1261"/>
                </a:lnTo>
                <a:lnTo>
                  <a:pt x="5857" y="1266"/>
                </a:lnTo>
                <a:lnTo>
                  <a:pt x="5861" y="1272"/>
                </a:lnTo>
                <a:lnTo>
                  <a:pt x="5862" y="1274"/>
                </a:lnTo>
                <a:lnTo>
                  <a:pt x="5862" y="1276"/>
                </a:lnTo>
                <a:lnTo>
                  <a:pt x="5861" y="1278"/>
                </a:lnTo>
                <a:lnTo>
                  <a:pt x="5859" y="1279"/>
                </a:lnTo>
                <a:lnTo>
                  <a:pt x="5858" y="1280"/>
                </a:lnTo>
                <a:lnTo>
                  <a:pt x="5858" y="1280"/>
                </a:lnTo>
                <a:lnTo>
                  <a:pt x="5849" y="1281"/>
                </a:lnTo>
                <a:lnTo>
                  <a:pt x="5844" y="1282"/>
                </a:lnTo>
                <a:lnTo>
                  <a:pt x="5842" y="1283"/>
                </a:lnTo>
                <a:lnTo>
                  <a:pt x="5842" y="1286"/>
                </a:lnTo>
                <a:lnTo>
                  <a:pt x="5842" y="1287"/>
                </a:lnTo>
                <a:lnTo>
                  <a:pt x="5842" y="1289"/>
                </a:lnTo>
                <a:lnTo>
                  <a:pt x="5849" y="1297"/>
                </a:lnTo>
                <a:lnTo>
                  <a:pt x="5857" y="1306"/>
                </a:lnTo>
                <a:lnTo>
                  <a:pt x="5859" y="1311"/>
                </a:lnTo>
                <a:lnTo>
                  <a:pt x="5862" y="1315"/>
                </a:lnTo>
                <a:lnTo>
                  <a:pt x="5863" y="1321"/>
                </a:lnTo>
                <a:lnTo>
                  <a:pt x="5863" y="1327"/>
                </a:lnTo>
                <a:lnTo>
                  <a:pt x="5864" y="1338"/>
                </a:lnTo>
                <a:lnTo>
                  <a:pt x="5863" y="1349"/>
                </a:lnTo>
                <a:lnTo>
                  <a:pt x="5864" y="1355"/>
                </a:lnTo>
                <a:lnTo>
                  <a:pt x="5865" y="1362"/>
                </a:lnTo>
                <a:lnTo>
                  <a:pt x="5866" y="1366"/>
                </a:lnTo>
                <a:lnTo>
                  <a:pt x="5869" y="1371"/>
                </a:lnTo>
                <a:lnTo>
                  <a:pt x="5874" y="1379"/>
                </a:lnTo>
                <a:lnTo>
                  <a:pt x="5881" y="1386"/>
                </a:lnTo>
                <a:lnTo>
                  <a:pt x="5887" y="1393"/>
                </a:lnTo>
                <a:lnTo>
                  <a:pt x="5890" y="1401"/>
                </a:lnTo>
                <a:lnTo>
                  <a:pt x="5892" y="1405"/>
                </a:lnTo>
                <a:lnTo>
                  <a:pt x="5892" y="1410"/>
                </a:lnTo>
                <a:lnTo>
                  <a:pt x="5892" y="1415"/>
                </a:lnTo>
                <a:lnTo>
                  <a:pt x="5891" y="1421"/>
                </a:lnTo>
                <a:lnTo>
                  <a:pt x="5888" y="1432"/>
                </a:lnTo>
                <a:lnTo>
                  <a:pt x="5886" y="1447"/>
                </a:lnTo>
                <a:lnTo>
                  <a:pt x="5884" y="1455"/>
                </a:lnTo>
                <a:lnTo>
                  <a:pt x="5884" y="1462"/>
                </a:lnTo>
                <a:lnTo>
                  <a:pt x="5884" y="1469"/>
                </a:lnTo>
                <a:lnTo>
                  <a:pt x="5887" y="1473"/>
                </a:lnTo>
                <a:lnTo>
                  <a:pt x="5894" y="1484"/>
                </a:lnTo>
                <a:lnTo>
                  <a:pt x="5899" y="1494"/>
                </a:lnTo>
                <a:lnTo>
                  <a:pt x="5903" y="1503"/>
                </a:lnTo>
                <a:lnTo>
                  <a:pt x="5905" y="1513"/>
                </a:lnTo>
                <a:lnTo>
                  <a:pt x="5906" y="1524"/>
                </a:lnTo>
                <a:lnTo>
                  <a:pt x="5906" y="1535"/>
                </a:lnTo>
                <a:lnTo>
                  <a:pt x="5905" y="1546"/>
                </a:lnTo>
                <a:lnTo>
                  <a:pt x="5904" y="1560"/>
                </a:lnTo>
                <a:lnTo>
                  <a:pt x="5903" y="1571"/>
                </a:lnTo>
                <a:lnTo>
                  <a:pt x="5901" y="1584"/>
                </a:lnTo>
                <a:lnTo>
                  <a:pt x="5904" y="1585"/>
                </a:lnTo>
                <a:lnTo>
                  <a:pt x="5905" y="1586"/>
                </a:lnTo>
                <a:lnTo>
                  <a:pt x="5914" y="1586"/>
                </a:lnTo>
                <a:lnTo>
                  <a:pt x="5925" y="1586"/>
                </a:lnTo>
                <a:lnTo>
                  <a:pt x="5938" y="1587"/>
                </a:lnTo>
                <a:lnTo>
                  <a:pt x="5948" y="1590"/>
                </a:lnTo>
                <a:lnTo>
                  <a:pt x="5953" y="1592"/>
                </a:lnTo>
                <a:lnTo>
                  <a:pt x="5956" y="1594"/>
                </a:lnTo>
                <a:lnTo>
                  <a:pt x="5958" y="1596"/>
                </a:lnTo>
                <a:lnTo>
                  <a:pt x="5959" y="1601"/>
                </a:lnTo>
                <a:lnTo>
                  <a:pt x="5959" y="1605"/>
                </a:lnTo>
                <a:lnTo>
                  <a:pt x="5957" y="1610"/>
                </a:lnTo>
                <a:lnTo>
                  <a:pt x="5954" y="1617"/>
                </a:lnTo>
                <a:lnTo>
                  <a:pt x="5948" y="1624"/>
                </a:lnTo>
                <a:lnTo>
                  <a:pt x="5940" y="1635"/>
                </a:lnTo>
                <a:lnTo>
                  <a:pt x="5934" y="1645"/>
                </a:lnTo>
                <a:lnTo>
                  <a:pt x="5929" y="1656"/>
                </a:lnTo>
                <a:lnTo>
                  <a:pt x="5925" y="1666"/>
                </a:lnTo>
                <a:lnTo>
                  <a:pt x="5921" y="1677"/>
                </a:lnTo>
                <a:lnTo>
                  <a:pt x="5916" y="1687"/>
                </a:lnTo>
                <a:lnTo>
                  <a:pt x="5912" y="1699"/>
                </a:lnTo>
                <a:lnTo>
                  <a:pt x="5904" y="1710"/>
                </a:lnTo>
                <a:lnTo>
                  <a:pt x="5897" y="1723"/>
                </a:lnTo>
                <a:lnTo>
                  <a:pt x="5886" y="1744"/>
                </a:lnTo>
                <a:lnTo>
                  <a:pt x="5875" y="1766"/>
                </a:lnTo>
                <a:lnTo>
                  <a:pt x="5871" y="1780"/>
                </a:lnTo>
                <a:lnTo>
                  <a:pt x="5879" y="1781"/>
                </a:lnTo>
                <a:lnTo>
                  <a:pt x="5888" y="1783"/>
                </a:lnTo>
                <a:lnTo>
                  <a:pt x="5897" y="1787"/>
                </a:lnTo>
                <a:lnTo>
                  <a:pt x="5906" y="1790"/>
                </a:lnTo>
                <a:lnTo>
                  <a:pt x="5915" y="1796"/>
                </a:lnTo>
                <a:lnTo>
                  <a:pt x="5923" y="1800"/>
                </a:lnTo>
                <a:lnTo>
                  <a:pt x="5931" y="1806"/>
                </a:lnTo>
                <a:lnTo>
                  <a:pt x="5937" y="1812"/>
                </a:lnTo>
                <a:lnTo>
                  <a:pt x="5941" y="1816"/>
                </a:lnTo>
                <a:lnTo>
                  <a:pt x="5946" y="1820"/>
                </a:lnTo>
                <a:lnTo>
                  <a:pt x="5950" y="1822"/>
                </a:lnTo>
                <a:lnTo>
                  <a:pt x="5955" y="1824"/>
                </a:lnTo>
                <a:lnTo>
                  <a:pt x="5965" y="1827"/>
                </a:lnTo>
                <a:lnTo>
                  <a:pt x="5974" y="1831"/>
                </a:lnTo>
                <a:lnTo>
                  <a:pt x="5979" y="1832"/>
                </a:lnTo>
                <a:lnTo>
                  <a:pt x="5982" y="1834"/>
                </a:lnTo>
                <a:lnTo>
                  <a:pt x="5986" y="1837"/>
                </a:lnTo>
                <a:lnTo>
                  <a:pt x="5988" y="1840"/>
                </a:lnTo>
                <a:lnTo>
                  <a:pt x="5990" y="1843"/>
                </a:lnTo>
                <a:lnTo>
                  <a:pt x="5991" y="1848"/>
                </a:lnTo>
                <a:lnTo>
                  <a:pt x="5991" y="1854"/>
                </a:lnTo>
                <a:lnTo>
                  <a:pt x="5991" y="1859"/>
                </a:lnTo>
                <a:lnTo>
                  <a:pt x="5990" y="1868"/>
                </a:lnTo>
                <a:lnTo>
                  <a:pt x="5990" y="1876"/>
                </a:lnTo>
                <a:lnTo>
                  <a:pt x="5991" y="1882"/>
                </a:lnTo>
                <a:lnTo>
                  <a:pt x="5993" y="1888"/>
                </a:lnTo>
                <a:lnTo>
                  <a:pt x="5996" y="1892"/>
                </a:lnTo>
                <a:lnTo>
                  <a:pt x="5998" y="1897"/>
                </a:lnTo>
                <a:lnTo>
                  <a:pt x="5999" y="1903"/>
                </a:lnTo>
                <a:lnTo>
                  <a:pt x="6000" y="1908"/>
                </a:lnTo>
                <a:lnTo>
                  <a:pt x="5999" y="1929"/>
                </a:lnTo>
                <a:lnTo>
                  <a:pt x="5997" y="1949"/>
                </a:lnTo>
                <a:lnTo>
                  <a:pt x="5998" y="1958"/>
                </a:lnTo>
                <a:lnTo>
                  <a:pt x="6000" y="1969"/>
                </a:lnTo>
                <a:lnTo>
                  <a:pt x="6003" y="1973"/>
                </a:lnTo>
                <a:lnTo>
                  <a:pt x="6005" y="1978"/>
                </a:lnTo>
                <a:lnTo>
                  <a:pt x="6008" y="1981"/>
                </a:lnTo>
                <a:lnTo>
                  <a:pt x="6012" y="1986"/>
                </a:lnTo>
                <a:lnTo>
                  <a:pt x="6029" y="1996"/>
                </a:lnTo>
                <a:lnTo>
                  <a:pt x="6053" y="2010"/>
                </a:lnTo>
                <a:lnTo>
                  <a:pt x="6057" y="2013"/>
                </a:lnTo>
                <a:lnTo>
                  <a:pt x="6062" y="2018"/>
                </a:lnTo>
                <a:lnTo>
                  <a:pt x="6065" y="2022"/>
                </a:lnTo>
                <a:lnTo>
                  <a:pt x="6066" y="2027"/>
                </a:lnTo>
                <a:lnTo>
                  <a:pt x="6066" y="2031"/>
                </a:lnTo>
                <a:lnTo>
                  <a:pt x="6064" y="2037"/>
                </a:lnTo>
                <a:lnTo>
                  <a:pt x="6061" y="2043"/>
                </a:lnTo>
                <a:lnTo>
                  <a:pt x="6054" y="2048"/>
                </a:lnTo>
                <a:lnTo>
                  <a:pt x="6048" y="2090"/>
                </a:lnTo>
                <a:lnTo>
                  <a:pt x="6048" y="2090"/>
                </a:lnTo>
                <a:lnTo>
                  <a:pt x="6026" y="2085"/>
                </a:lnTo>
                <a:lnTo>
                  <a:pt x="6022" y="2083"/>
                </a:lnTo>
                <a:lnTo>
                  <a:pt x="6017" y="2080"/>
                </a:lnTo>
                <a:lnTo>
                  <a:pt x="6014" y="2080"/>
                </a:lnTo>
                <a:lnTo>
                  <a:pt x="6009" y="2080"/>
                </a:lnTo>
                <a:lnTo>
                  <a:pt x="6001" y="2081"/>
                </a:lnTo>
                <a:lnTo>
                  <a:pt x="5993" y="2085"/>
                </a:lnTo>
                <a:lnTo>
                  <a:pt x="5986" y="2089"/>
                </a:lnTo>
                <a:lnTo>
                  <a:pt x="5979" y="2096"/>
                </a:lnTo>
                <a:lnTo>
                  <a:pt x="5973" y="2103"/>
                </a:lnTo>
                <a:lnTo>
                  <a:pt x="5967" y="2110"/>
                </a:lnTo>
                <a:lnTo>
                  <a:pt x="5963" y="2114"/>
                </a:lnTo>
                <a:lnTo>
                  <a:pt x="5958" y="2118"/>
                </a:lnTo>
                <a:lnTo>
                  <a:pt x="5953" y="2121"/>
                </a:lnTo>
                <a:lnTo>
                  <a:pt x="5948" y="2122"/>
                </a:lnTo>
                <a:lnTo>
                  <a:pt x="5939" y="2125"/>
                </a:lnTo>
                <a:lnTo>
                  <a:pt x="5930" y="2125"/>
                </a:lnTo>
                <a:lnTo>
                  <a:pt x="5926" y="2126"/>
                </a:lnTo>
                <a:lnTo>
                  <a:pt x="5922" y="2127"/>
                </a:lnTo>
                <a:lnTo>
                  <a:pt x="5918" y="2128"/>
                </a:lnTo>
                <a:lnTo>
                  <a:pt x="5915" y="2130"/>
                </a:lnTo>
                <a:lnTo>
                  <a:pt x="5913" y="2134"/>
                </a:lnTo>
                <a:lnTo>
                  <a:pt x="5909" y="2139"/>
                </a:lnTo>
                <a:lnTo>
                  <a:pt x="5907" y="2146"/>
                </a:lnTo>
                <a:lnTo>
                  <a:pt x="5905" y="2154"/>
                </a:lnTo>
                <a:lnTo>
                  <a:pt x="5905" y="2159"/>
                </a:lnTo>
                <a:lnTo>
                  <a:pt x="5903" y="2162"/>
                </a:lnTo>
                <a:lnTo>
                  <a:pt x="5901" y="2163"/>
                </a:lnTo>
                <a:lnTo>
                  <a:pt x="5900" y="2164"/>
                </a:lnTo>
                <a:lnTo>
                  <a:pt x="5898" y="2166"/>
                </a:lnTo>
                <a:lnTo>
                  <a:pt x="5896" y="2164"/>
                </a:lnTo>
                <a:lnTo>
                  <a:pt x="5895" y="2163"/>
                </a:lnTo>
                <a:lnTo>
                  <a:pt x="5892" y="2162"/>
                </a:lnTo>
                <a:lnTo>
                  <a:pt x="5884" y="2152"/>
                </a:lnTo>
                <a:lnTo>
                  <a:pt x="5879" y="2143"/>
                </a:lnTo>
                <a:lnTo>
                  <a:pt x="5871" y="2123"/>
                </a:lnTo>
                <a:lnTo>
                  <a:pt x="5867" y="2114"/>
                </a:lnTo>
                <a:lnTo>
                  <a:pt x="5870" y="2104"/>
                </a:lnTo>
                <a:lnTo>
                  <a:pt x="5878" y="2085"/>
                </a:lnTo>
                <a:lnTo>
                  <a:pt x="5879" y="2079"/>
                </a:lnTo>
                <a:lnTo>
                  <a:pt x="5879" y="2073"/>
                </a:lnTo>
                <a:lnTo>
                  <a:pt x="5879" y="2068"/>
                </a:lnTo>
                <a:lnTo>
                  <a:pt x="5876" y="2062"/>
                </a:lnTo>
                <a:lnTo>
                  <a:pt x="5874" y="2056"/>
                </a:lnTo>
                <a:lnTo>
                  <a:pt x="5871" y="2051"/>
                </a:lnTo>
                <a:lnTo>
                  <a:pt x="5867" y="2046"/>
                </a:lnTo>
                <a:lnTo>
                  <a:pt x="5863" y="2040"/>
                </a:lnTo>
                <a:lnTo>
                  <a:pt x="5858" y="2037"/>
                </a:lnTo>
                <a:lnTo>
                  <a:pt x="5853" y="2032"/>
                </a:lnTo>
                <a:lnTo>
                  <a:pt x="5847" y="2029"/>
                </a:lnTo>
                <a:lnTo>
                  <a:pt x="5842" y="2026"/>
                </a:lnTo>
                <a:lnTo>
                  <a:pt x="5837" y="2023"/>
                </a:lnTo>
                <a:lnTo>
                  <a:pt x="5831" y="2022"/>
                </a:lnTo>
                <a:lnTo>
                  <a:pt x="5825" y="2022"/>
                </a:lnTo>
                <a:lnTo>
                  <a:pt x="5820" y="2022"/>
                </a:lnTo>
                <a:lnTo>
                  <a:pt x="5814" y="2023"/>
                </a:lnTo>
                <a:lnTo>
                  <a:pt x="5807" y="2026"/>
                </a:lnTo>
                <a:lnTo>
                  <a:pt x="5800" y="2030"/>
                </a:lnTo>
                <a:lnTo>
                  <a:pt x="5792" y="2035"/>
                </a:lnTo>
                <a:lnTo>
                  <a:pt x="5786" y="2039"/>
                </a:lnTo>
                <a:lnTo>
                  <a:pt x="5779" y="2045"/>
                </a:lnTo>
                <a:lnTo>
                  <a:pt x="5774" y="2049"/>
                </a:lnTo>
                <a:lnTo>
                  <a:pt x="5770" y="2054"/>
                </a:lnTo>
                <a:lnTo>
                  <a:pt x="5767" y="2059"/>
                </a:lnTo>
                <a:lnTo>
                  <a:pt x="5764" y="2061"/>
                </a:lnTo>
                <a:lnTo>
                  <a:pt x="5761" y="2063"/>
                </a:lnTo>
                <a:lnTo>
                  <a:pt x="5757" y="2065"/>
                </a:lnTo>
                <a:lnTo>
                  <a:pt x="5750" y="2067"/>
                </a:lnTo>
                <a:lnTo>
                  <a:pt x="5742" y="2067"/>
                </a:lnTo>
                <a:lnTo>
                  <a:pt x="5726" y="2063"/>
                </a:lnTo>
                <a:lnTo>
                  <a:pt x="5708" y="2062"/>
                </a:lnTo>
                <a:lnTo>
                  <a:pt x="5700" y="2061"/>
                </a:lnTo>
                <a:lnTo>
                  <a:pt x="5690" y="2059"/>
                </a:lnTo>
                <a:lnTo>
                  <a:pt x="5680" y="2055"/>
                </a:lnTo>
                <a:lnTo>
                  <a:pt x="5670" y="2051"/>
                </a:lnTo>
                <a:lnTo>
                  <a:pt x="5659" y="2047"/>
                </a:lnTo>
                <a:lnTo>
                  <a:pt x="5651" y="2044"/>
                </a:lnTo>
                <a:lnTo>
                  <a:pt x="5645" y="2042"/>
                </a:lnTo>
                <a:lnTo>
                  <a:pt x="5640" y="2042"/>
                </a:lnTo>
                <a:lnTo>
                  <a:pt x="5630" y="2044"/>
                </a:lnTo>
                <a:lnTo>
                  <a:pt x="5621" y="2044"/>
                </a:lnTo>
                <a:lnTo>
                  <a:pt x="5615" y="2042"/>
                </a:lnTo>
                <a:lnTo>
                  <a:pt x="5609" y="2038"/>
                </a:lnTo>
                <a:lnTo>
                  <a:pt x="5599" y="2028"/>
                </a:lnTo>
                <a:lnTo>
                  <a:pt x="5586" y="2016"/>
                </a:lnTo>
                <a:lnTo>
                  <a:pt x="5581" y="2015"/>
                </a:lnTo>
                <a:lnTo>
                  <a:pt x="5575" y="2014"/>
                </a:lnTo>
                <a:lnTo>
                  <a:pt x="5570" y="2014"/>
                </a:lnTo>
                <a:lnTo>
                  <a:pt x="5564" y="2015"/>
                </a:lnTo>
                <a:lnTo>
                  <a:pt x="5558" y="2015"/>
                </a:lnTo>
                <a:lnTo>
                  <a:pt x="5553" y="2016"/>
                </a:lnTo>
                <a:lnTo>
                  <a:pt x="5547" y="2015"/>
                </a:lnTo>
                <a:lnTo>
                  <a:pt x="5541" y="2014"/>
                </a:lnTo>
                <a:lnTo>
                  <a:pt x="5528" y="2010"/>
                </a:lnTo>
                <a:lnTo>
                  <a:pt x="5515" y="2005"/>
                </a:lnTo>
                <a:lnTo>
                  <a:pt x="5508" y="2003"/>
                </a:lnTo>
                <a:lnTo>
                  <a:pt x="5501" y="2002"/>
                </a:lnTo>
                <a:lnTo>
                  <a:pt x="5495" y="2002"/>
                </a:lnTo>
                <a:lnTo>
                  <a:pt x="5488" y="2003"/>
                </a:lnTo>
                <a:lnTo>
                  <a:pt x="5465" y="2009"/>
                </a:lnTo>
                <a:lnTo>
                  <a:pt x="5450" y="2013"/>
                </a:lnTo>
                <a:lnTo>
                  <a:pt x="5445" y="2013"/>
                </a:lnTo>
                <a:lnTo>
                  <a:pt x="5437" y="2012"/>
                </a:lnTo>
                <a:lnTo>
                  <a:pt x="5428" y="2007"/>
                </a:lnTo>
                <a:lnTo>
                  <a:pt x="5416" y="2001"/>
                </a:lnTo>
                <a:lnTo>
                  <a:pt x="5412" y="1998"/>
                </a:lnTo>
                <a:lnTo>
                  <a:pt x="5406" y="1998"/>
                </a:lnTo>
                <a:lnTo>
                  <a:pt x="5400" y="2001"/>
                </a:lnTo>
                <a:lnTo>
                  <a:pt x="5395" y="2004"/>
                </a:lnTo>
                <a:lnTo>
                  <a:pt x="5389" y="2010"/>
                </a:lnTo>
                <a:lnTo>
                  <a:pt x="5382" y="2016"/>
                </a:lnTo>
                <a:lnTo>
                  <a:pt x="5377" y="2023"/>
                </a:lnTo>
                <a:lnTo>
                  <a:pt x="5371" y="2031"/>
                </a:lnTo>
                <a:lnTo>
                  <a:pt x="5348" y="2065"/>
                </a:lnTo>
                <a:lnTo>
                  <a:pt x="5332" y="2090"/>
                </a:lnTo>
                <a:lnTo>
                  <a:pt x="5327" y="2096"/>
                </a:lnTo>
                <a:lnTo>
                  <a:pt x="5320" y="2100"/>
                </a:lnTo>
                <a:lnTo>
                  <a:pt x="5312" y="2103"/>
                </a:lnTo>
                <a:lnTo>
                  <a:pt x="5304" y="2105"/>
                </a:lnTo>
                <a:lnTo>
                  <a:pt x="5286" y="2109"/>
                </a:lnTo>
                <a:lnTo>
                  <a:pt x="5270" y="2111"/>
                </a:lnTo>
                <a:lnTo>
                  <a:pt x="5270" y="2111"/>
                </a:lnTo>
                <a:lnTo>
                  <a:pt x="5269" y="2096"/>
                </a:lnTo>
                <a:lnTo>
                  <a:pt x="5269" y="2080"/>
                </a:lnTo>
                <a:lnTo>
                  <a:pt x="5266" y="2071"/>
                </a:lnTo>
                <a:lnTo>
                  <a:pt x="5265" y="2064"/>
                </a:lnTo>
                <a:lnTo>
                  <a:pt x="5262" y="2057"/>
                </a:lnTo>
                <a:lnTo>
                  <a:pt x="5258" y="2052"/>
                </a:lnTo>
                <a:lnTo>
                  <a:pt x="5250" y="2044"/>
                </a:lnTo>
                <a:lnTo>
                  <a:pt x="5241" y="2036"/>
                </a:lnTo>
                <a:lnTo>
                  <a:pt x="5231" y="2029"/>
                </a:lnTo>
                <a:lnTo>
                  <a:pt x="5221" y="2022"/>
                </a:lnTo>
                <a:lnTo>
                  <a:pt x="5205" y="2034"/>
                </a:lnTo>
                <a:lnTo>
                  <a:pt x="5187" y="2048"/>
                </a:lnTo>
                <a:lnTo>
                  <a:pt x="5177" y="2056"/>
                </a:lnTo>
                <a:lnTo>
                  <a:pt x="5167" y="2063"/>
                </a:lnTo>
                <a:lnTo>
                  <a:pt x="5158" y="2069"/>
                </a:lnTo>
                <a:lnTo>
                  <a:pt x="5150" y="2072"/>
                </a:lnTo>
                <a:lnTo>
                  <a:pt x="5133" y="2079"/>
                </a:lnTo>
                <a:lnTo>
                  <a:pt x="5115" y="2085"/>
                </a:lnTo>
                <a:lnTo>
                  <a:pt x="5098" y="2090"/>
                </a:lnTo>
                <a:lnTo>
                  <a:pt x="5081" y="2095"/>
                </a:lnTo>
                <a:lnTo>
                  <a:pt x="5054" y="2103"/>
                </a:lnTo>
                <a:lnTo>
                  <a:pt x="5034" y="2108"/>
                </a:lnTo>
                <a:lnTo>
                  <a:pt x="5013" y="2112"/>
                </a:lnTo>
                <a:lnTo>
                  <a:pt x="4989" y="2116"/>
                </a:lnTo>
                <a:lnTo>
                  <a:pt x="4965" y="2119"/>
                </a:lnTo>
                <a:lnTo>
                  <a:pt x="4941" y="2121"/>
                </a:lnTo>
                <a:lnTo>
                  <a:pt x="4919" y="2121"/>
                </a:lnTo>
                <a:lnTo>
                  <a:pt x="4907" y="2120"/>
                </a:lnTo>
                <a:lnTo>
                  <a:pt x="4897" y="2118"/>
                </a:lnTo>
                <a:lnTo>
                  <a:pt x="4888" y="2116"/>
                </a:lnTo>
                <a:lnTo>
                  <a:pt x="4879" y="2112"/>
                </a:lnTo>
                <a:lnTo>
                  <a:pt x="4871" y="2109"/>
                </a:lnTo>
                <a:lnTo>
                  <a:pt x="4862" y="2105"/>
                </a:lnTo>
                <a:lnTo>
                  <a:pt x="4853" y="2103"/>
                </a:lnTo>
                <a:lnTo>
                  <a:pt x="4842" y="2102"/>
                </a:lnTo>
                <a:lnTo>
                  <a:pt x="4821" y="2101"/>
                </a:lnTo>
                <a:lnTo>
                  <a:pt x="4798" y="2101"/>
                </a:lnTo>
                <a:lnTo>
                  <a:pt x="4777" y="2103"/>
                </a:lnTo>
                <a:lnTo>
                  <a:pt x="4755" y="2106"/>
                </a:lnTo>
                <a:lnTo>
                  <a:pt x="4735" y="2112"/>
                </a:lnTo>
                <a:lnTo>
                  <a:pt x="4717" y="2119"/>
                </a:lnTo>
                <a:lnTo>
                  <a:pt x="4404" y="2264"/>
                </a:lnTo>
                <a:lnTo>
                  <a:pt x="4383" y="2271"/>
                </a:lnTo>
                <a:lnTo>
                  <a:pt x="4363" y="2277"/>
                </a:lnTo>
                <a:lnTo>
                  <a:pt x="4344" y="2281"/>
                </a:lnTo>
                <a:lnTo>
                  <a:pt x="4324" y="2283"/>
                </a:lnTo>
                <a:lnTo>
                  <a:pt x="4305" y="2284"/>
                </a:lnTo>
                <a:lnTo>
                  <a:pt x="4287" y="2284"/>
                </a:lnTo>
                <a:lnTo>
                  <a:pt x="4269" y="2283"/>
                </a:lnTo>
                <a:lnTo>
                  <a:pt x="4249" y="2281"/>
                </a:lnTo>
                <a:lnTo>
                  <a:pt x="4213" y="2275"/>
                </a:lnTo>
                <a:lnTo>
                  <a:pt x="4177" y="2269"/>
                </a:lnTo>
                <a:lnTo>
                  <a:pt x="4157" y="2267"/>
                </a:lnTo>
                <a:lnTo>
                  <a:pt x="4138" y="2265"/>
                </a:lnTo>
                <a:lnTo>
                  <a:pt x="4118" y="2264"/>
                </a:lnTo>
                <a:lnTo>
                  <a:pt x="4097" y="2262"/>
                </a:lnTo>
                <a:lnTo>
                  <a:pt x="4086" y="2262"/>
                </a:lnTo>
                <a:lnTo>
                  <a:pt x="4077" y="2260"/>
                </a:lnTo>
                <a:lnTo>
                  <a:pt x="4070" y="2256"/>
                </a:lnTo>
                <a:lnTo>
                  <a:pt x="4064" y="2251"/>
                </a:lnTo>
                <a:lnTo>
                  <a:pt x="4055" y="2240"/>
                </a:lnTo>
                <a:lnTo>
                  <a:pt x="4041" y="2226"/>
                </a:lnTo>
                <a:lnTo>
                  <a:pt x="4029" y="2217"/>
                </a:lnTo>
                <a:lnTo>
                  <a:pt x="4019" y="2208"/>
                </a:lnTo>
                <a:lnTo>
                  <a:pt x="4008" y="2202"/>
                </a:lnTo>
                <a:lnTo>
                  <a:pt x="3997" y="2197"/>
                </a:lnTo>
                <a:lnTo>
                  <a:pt x="3987" y="2195"/>
                </a:lnTo>
                <a:lnTo>
                  <a:pt x="3976" y="2194"/>
                </a:lnTo>
                <a:lnTo>
                  <a:pt x="3962" y="2195"/>
                </a:lnTo>
                <a:lnTo>
                  <a:pt x="3946" y="2197"/>
                </a:lnTo>
                <a:lnTo>
                  <a:pt x="3928" y="2201"/>
                </a:lnTo>
                <a:lnTo>
                  <a:pt x="3910" y="2207"/>
                </a:lnTo>
                <a:lnTo>
                  <a:pt x="3893" y="2212"/>
                </a:lnTo>
                <a:lnTo>
                  <a:pt x="3876" y="2219"/>
                </a:lnTo>
                <a:lnTo>
                  <a:pt x="3857" y="2225"/>
                </a:lnTo>
                <a:lnTo>
                  <a:pt x="3840" y="2232"/>
                </a:lnTo>
                <a:lnTo>
                  <a:pt x="3822" y="2236"/>
                </a:lnTo>
                <a:lnTo>
                  <a:pt x="3805" y="2241"/>
                </a:lnTo>
                <a:lnTo>
                  <a:pt x="3798" y="2245"/>
                </a:lnTo>
                <a:lnTo>
                  <a:pt x="3790" y="2249"/>
                </a:lnTo>
                <a:lnTo>
                  <a:pt x="3782" y="2252"/>
                </a:lnTo>
                <a:lnTo>
                  <a:pt x="3773" y="2254"/>
                </a:lnTo>
                <a:lnTo>
                  <a:pt x="3756" y="2260"/>
                </a:lnTo>
                <a:lnTo>
                  <a:pt x="3741" y="2268"/>
                </a:lnTo>
                <a:lnTo>
                  <a:pt x="3728" y="2276"/>
                </a:lnTo>
                <a:lnTo>
                  <a:pt x="3715" y="2284"/>
                </a:lnTo>
                <a:lnTo>
                  <a:pt x="3701" y="2291"/>
                </a:lnTo>
                <a:lnTo>
                  <a:pt x="3687" y="2297"/>
                </a:lnTo>
                <a:lnTo>
                  <a:pt x="3681" y="2299"/>
                </a:lnTo>
                <a:lnTo>
                  <a:pt x="3674" y="2299"/>
                </a:lnTo>
                <a:lnTo>
                  <a:pt x="3669" y="2299"/>
                </a:lnTo>
                <a:lnTo>
                  <a:pt x="3662" y="2298"/>
                </a:lnTo>
                <a:lnTo>
                  <a:pt x="3649" y="2294"/>
                </a:lnTo>
                <a:lnTo>
                  <a:pt x="3636" y="2290"/>
                </a:lnTo>
                <a:lnTo>
                  <a:pt x="3623" y="2285"/>
                </a:lnTo>
                <a:lnTo>
                  <a:pt x="3612" y="2282"/>
                </a:lnTo>
                <a:lnTo>
                  <a:pt x="3606" y="2281"/>
                </a:lnTo>
                <a:lnTo>
                  <a:pt x="3601" y="2279"/>
                </a:lnTo>
                <a:lnTo>
                  <a:pt x="3595" y="2279"/>
                </a:lnTo>
                <a:lnTo>
                  <a:pt x="3590" y="2281"/>
                </a:lnTo>
                <a:lnTo>
                  <a:pt x="3581" y="2286"/>
                </a:lnTo>
                <a:lnTo>
                  <a:pt x="3570" y="2294"/>
                </a:lnTo>
                <a:lnTo>
                  <a:pt x="3564" y="2298"/>
                </a:lnTo>
                <a:lnTo>
                  <a:pt x="3557" y="2300"/>
                </a:lnTo>
                <a:lnTo>
                  <a:pt x="3555" y="2300"/>
                </a:lnTo>
                <a:lnTo>
                  <a:pt x="3552" y="2300"/>
                </a:lnTo>
                <a:lnTo>
                  <a:pt x="3548" y="2299"/>
                </a:lnTo>
                <a:lnTo>
                  <a:pt x="3546" y="2297"/>
                </a:lnTo>
                <a:lnTo>
                  <a:pt x="3541" y="2292"/>
                </a:lnTo>
                <a:lnTo>
                  <a:pt x="3538" y="2286"/>
                </a:lnTo>
                <a:lnTo>
                  <a:pt x="3536" y="2281"/>
                </a:lnTo>
                <a:lnTo>
                  <a:pt x="3534" y="2274"/>
                </a:lnTo>
                <a:lnTo>
                  <a:pt x="3531" y="2260"/>
                </a:lnTo>
                <a:lnTo>
                  <a:pt x="3527" y="2246"/>
                </a:lnTo>
                <a:lnTo>
                  <a:pt x="3524" y="2243"/>
                </a:lnTo>
                <a:lnTo>
                  <a:pt x="3521" y="2240"/>
                </a:lnTo>
                <a:lnTo>
                  <a:pt x="3518" y="2237"/>
                </a:lnTo>
                <a:lnTo>
                  <a:pt x="3513" y="2235"/>
                </a:lnTo>
                <a:lnTo>
                  <a:pt x="3503" y="2231"/>
                </a:lnTo>
                <a:lnTo>
                  <a:pt x="3493" y="2228"/>
                </a:lnTo>
                <a:lnTo>
                  <a:pt x="3470" y="2225"/>
                </a:lnTo>
                <a:lnTo>
                  <a:pt x="3451" y="2221"/>
                </a:lnTo>
                <a:lnTo>
                  <a:pt x="3444" y="2221"/>
                </a:lnTo>
                <a:lnTo>
                  <a:pt x="3438" y="2223"/>
                </a:lnTo>
                <a:lnTo>
                  <a:pt x="3434" y="2226"/>
                </a:lnTo>
                <a:lnTo>
                  <a:pt x="3429" y="2232"/>
                </a:lnTo>
                <a:lnTo>
                  <a:pt x="3426" y="2237"/>
                </a:lnTo>
                <a:lnTo>
                  <a:pt x="3422" y="2245"/>
                </a:lnTo>
                <a:lnTo>
                  <a:pt x="3419" y="2254"/>
                </a:lnTo>
                <a:lnTo>
                  <a:pt x="3416" y="2264"/>
                </a:lnTo>
                <a:lnTo>
                  <a:pt x="3409" y="2301"/>
                </a:lnTo>
                <a:lnTo>
                  <a:pt x="3402" y="2327"/>
                </a:lnTo>
                <a:lnTo>
                  <a:pt x="3402" y="2347"/>
                </a:lnTo>
                <a:lnTo>
                  <a:pt x="3402" y="2367"/>
                </a:lnTo>
                <a:lnTo>
                  <a:pt x="3403" y="2376"/>
                </a:lnTo>
                <a:lnTo>
                  <a:pt x="3405" y="2386"/>
                </a:lnTo>
                <a:lnTo>
                  <a:pt x="3407" y="2396"/>
                </a:lnTo>
                <a:lnTo>
                  <a:pt x="3412" y="2405"/>
                </a:lnTo>
                <a:lnTo>
                  <a:pt x="3420" y="2415"/>
                </a:lnTo>
                <a:lnTo>
                  <a:pt x="3429" y="2426"/>
                </a:lnTo>
                <a:lnTo>
                  <a:pt x="3434" y="2433"/>
                </a:lnTo>
                <a:lnTo>
                  <a:pt x="3437" y="2439"/>
                </a:lnTo>
                <a:lnTo>
                  <a:pt x="3439" y="2445"/>
                </a:lnTo>
                <a:lnTo>
                  <a:pt x="3440" y="2450"/>
                </a:lnTo>
                <a:lnTo>
                  <a:pt x="3439" y="2456"/>
                </a:lnTo>
                <a:lnTo>
                  <a:pt x="3436" y="2459"/>
                </a:lnTo>
                <a:lnTo>
                  <a:pt x="3431" y="2463"/>
                </a:lnTo>
                <a:lnTo>
                  <a:pt x="3426" y="2464"/>
                </a:lnTo>
                <a:lnTo>
                  <a:pt x="3412" y="2466"/>
                </a:lnTo>
                <a:lnTo>
                  <a:pt x="3395" y="2466"/>
                </a:lnTo>
                <a:lnTo>
                  <a:pt x="3378" y="2466"/>
                </a:lnTo>
                <a:lnTo>
                  <a:pt x="3362" y="2466"/>
                </a:lnTo>
                <a:lnTo>
                  <a:pt x="3355" y="2466"/>
                </a:lnTo>
                <a:lnTo>
                  <a:pt x="3349" y="2467"/>
                </a:lnTo>
                <a:lnTo>
                  <a:pt x="3345" y="2470"/>
                </a:lnTo>
                <a:lnTo>
                  <a:pt x="3343" y="2472"/>
                </a:lnTo>
                <a:lnTo>
                  <a:pt x="3339" y="2480"/>
                </a:lnTo>
                <a:lnTo>
                  <a:pt x="3339" y="2490"/>
                </a:lnTo>
                <a:lnTo>
                  <a:pt x="3339" y="2501"/>
                </a:lnTo>
                <a:lnTo>
                  <a:pt x="3340" y="2513"/>
                </a:lnTo>
                <a:lnTo>
                  <a:pt x="3340" y="2525"/>
                </a:lnTo>
                <a:lnTo>
                  <a:pt x="3340" y="2536"/>
                </a:lnTo>
                <a:lnTo>
                  <a:pt x="3339" y="2541"/>
                </a:lnTo>
                <a:lnTo>
                  <a:pt x="3337" y="2545"/>
                </a:lnTo>
                <a:lnTo>
                  <a:pt x="3336" y="2548"/>
                </a:lnTo>
                <a:lnTo>
                  <a:pt x="3332" y="2552"/>
                </a:lnTo>
                <a:lnTo>
                  <a:pt x="3323" y="2555"/>
                </a:lnTo>
                <a:lnTo>
                  <a:pt x="3313" y="2558"/>
                </a:lnTo>
                <a:lnTo>
                  <a:pt x="3303" y="2561"/>
                </a:lnTo>
                <a:lnTo>
                  <a:pt x="3294" y="2565"/>
                </a:lnTo>
                <a:lnTo>
                  <a:pt x="3284" y="2573"/>
                </a:lnTo>
                <a:lnTo>
                  <a:pt x="3276" y="2582"/>
                </a:lnTo>
                <a:lnTo>
                  <a:pt x="3268" y="2591"/>
                </a:lnTo>
                <a:lnTo>
                  <a:pt x="3261" y="2602"/>
                </a:lnTo>
                <a:lnTo>
                  <a:pt x="3248" y="2602"/>
                </a:lnTo>
                <a:lnTo>
                  <a:pt x="3236" y="2602"/>
                </a:lnTo>
                <a:lnTo>
                  <a:pt x="3193" y="2582"/>
                </a:lnTo>
                <a:lnTo>
                  <a:pt x="3190" y="258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3" name="Freeform 43">
            <a:extLst>
              <a:ext uri="{FF2B5EF4-FFF2-40B4-BE49-F238E27FC236}">
                <a16:creationId xmlns:a16="http://schemas.microsoft.com/office/drawing/2014/main" id="{5153E738-6C25-4DC8-B26C-258898D05B41}"/>
              </a:ext>
            </a:extLst>
          </p:cNvPr>
          <p:cNvSpPr>
            <a:spLocks/>
          </p:cNvSpPr>
          <p:nvPr/>
        </p:nvSpPr>
        <p:spPr bwMode="auto">
          <a:xfrm>
            <a:off x="3411538" y="1506537"/>
            <a:ext cx="319088" cy="279400"/>
          </a:xfrm>
          <a:custGeom>
            <a:avLst/>
            <a:gdLst>
              <a:gd name="T0" fmla="*/ 11 w 1006"/>
              <a:gd name="T1" fmla="*/ 623 h 881"/>
              <a:gd name="T2" fmla="*/ 33 w 1006"/>
              <a:gd name="T3" fmla="*/ 644 h 881"/>
              <a:gd name="T4" fmla="*/ 87 w 1006"/>
              <a:gd name="T5" fmla="*/ 650 h 881"/>
              <a:gd name="T6" fmla="*/ 215 w 1006"/>
              <a:gd name="T7" fmla="*/ 630 h 881"/>
              <a:gd name="T8" fmla="*/ 256 w 1006"/>
              <a:gd name="T9" fmla="*/ 643 h 881"/>
              <a:gd name="T10" fmla="*/ 229 w 1006"/>
              <a:gd name="T11" fmla="*/ 675 h 881"/>
              <a:gd name="T12" fmla="*/ 152 w 1006"/>
              <a:gd name="T13" fmla="*/ 707 h 881"/>
              <a:gd name="T14" fmla="*/ 92 w 1006"/>
              <a:gd name="T15" fmla="*/ 748 h 881"/>
              <a:gd name="T16" fmla="*/ 73 w 1006"/>
              <a:gd name="T17" fmla="*/ 762 h 881"/>
              <a:gd name="T18" fmla="*/ 80 w 1006"/>
              <a:gd name="T19" fmla="*/ 809 h 881"/>
              <a:gd name="T20" fmla="*/ 65 w 1006"/>
              <a:gd name="T21" fmla="*/ 852 h 881"/>
              <a:gd name="T22" fmla="*/ 72 w 1006"/>
              <a:gd name="T23" fmla="*/ 878 h 881"/>
              <a:gd name="T24" fmla="*/ 124 w 1006"/>
              <a:gd name="T25" fmla="*/ 823 h 881"/>
              <a:gd name="T26" fmla="*/ 263 w 1006"/>
              <a:gd name="T27" fmla="*/ 693 h 881"/>
              <a:gd name="T28" fmla="*/ 353 w 1006"/>
              <a:gd name="T29" fmla="*/ 637 h 881"/>
              <a:gd name="T30" fmla="*/ 410 w 1006"/>
              <a:gd name="T31" fmla="*/ 614 h 881"/>
              <a:gd name="T32" fmla="*/ 447 w 1006"/>
              <a:gd name="T33" fmla="*/ 571 h 881"/>
              <a:gd name="T34" fmla="*/ 479 w 1006"/>
              <a:gd name="T35" fmla="*/ 510 h 881"/>
              <a:gd name="T36" fmla="*/ 514 w 1006"/>
              <a:gd name="T37" fmla="*/ 474 h 881"/>
              <a:gd name="T38" fmla="*/ 555 w 1006"/>
              <a:gd name="T39" fmla="*/ 466 h 881"/>
              <a:gd name="T40" fmla="*/ 594 w 1006"/>
              <a:gd name="T41" fmla="*/ 485 h 881"/>
              <a:gd name="T42" fmla="*/ 633 w 1006"/>
              <a:gd name="T43" fmla="*/ 485 h 881"/>
              <a:gd name="T44" fmla="*/ 707 w 1006"/>
              <a:gd name="T45" fmla="*/ 452 h 881"/>
              <a:gd name="T46" fmla="*/ 758 w 1006"/>
              <a:gd name="T47" fmla="*/ 458 h 881"/>
              <a:gd name="T48" fmla="*/ 842 w 1006"/>
              <a:gd name="T49" fmla="*/ 491 h 881"/>
              <a:gd name="T50" fmla="*/ 948 w 1006"/>
              <a:gd name="T51" fmla="*/ 482 h 881"/>
              <a:gd name="T52" fmla="*/ 987 w 1006"/>
              <a:gd name="T53" fmla="*/ 427 h 881"/>
              <a:gd name="T54" fmla="*/ 987 w 1006"/>
              <a:gd name="T55" fmla="*/ 368 h 881"/>
              <a:gd name="T56" fmla="*/ 902 w 1006"/>
              <a:gd name="T57" fmla="*/ 341 h 881"/>
              <a:gd name="T58" fmla="*/ 800 w 1006"/>
              <a:gd name="T59" fmla="*/ 290 h 881"/>
              <a:gd name="T60" fmla="*/ 738 w 1006"/>
              <a:gd name="T61" fmla="*/ 260 h 881"/>
              <a:gd name="T62" fmla="*/ 683 w 1006"/>
              <a:gd name="T63" fmla="*/ 197 h 881"/>
              <a:gd name="T64" fmla="*/ 650 w 1006"/>
              <a:gd name="T65" fmla="*/ 124 h 881"/>
              <a:gd name="T66" fmla="*/ 657 w 1006"/>
              <a:gd name="T67" fmla="*/ 104 h 881"/>
              <a:gd name="T68" fmla="*/ 661 w 1006"/>
              <a:gd name="T69" fmla="*/ 68 h 881"/>
              <a:gd name="T70" fmla="*/ 633 w 1006"/>
              <a:gd name="T71" fmla="*/ 50 h 881"/>
              <a:gd name="T72" fmla="*/ 547 w 1006"/>
              <a:gd name="T73" fmla="*/ 66 h 881"/>
              <a:gd name="T74" fmla="*/ 504 w 1006"/>
              <a:gd name="T75" fmla="*/ 69 h 881"/>
              <a:gd name="T76" fmla="*/ 474 w 1006"/>
              <a:gd name="T77" fmla="*/ 55 h 881"/>
              <a:gd name="T78" fmla="*/ 411 w 1006"/>
              <a:gd name="T79" fmla="*/ 1 h 881"/>
              <a:gd name="T80" fmla="*/ 383 w 1006"/>
              <a:gd name="T81" fmla="*/ 11 h 881"/>
              <a:gd name="T82" fmla="*/ 362 w 1006"/>
              <a:gd name="T83" fmla="*/ 15 h 881"/>
              <a:gd name="T84" fmla="*/ 331 w 1006"/>
              <a:gd name="T85" fmla="*/ 12 h 881"/>
              <a:gd name="T86" fmla="*/ 310 w 1006"/>
              <a:gd name="T87" fmla="*/ 38 h 881"/>
              <a:gd name="T88" fmla="*/ 280 w 1006"/>
              <a:gd name="T89" fmla="*/ 57 h 881"/>
              <a:gd name="T90" fmla="*/ 219 w 1006"/>
              <a:gd name="T91" fmla="*/ 61 h 881"/>
              <a:gd name="T92" fmla="*/ 185 w 1006"/>
              <a:gd name="T93" fmla="*/ 85 h 881"/>
              <a:gd name="T94" fmla="*/ 158 w 1006"/>
              <a:gd name="T95" fmla="*/ 121 h 881"/>
              <a:gd name="T96" fmla="*/ 132 w 1006"/>
              <a:gd name="T97" fmla="*/ 114 h 881"/>
              <a:gd name="T98" fmla="*/ 120 w 1006"/>
              <a:gd name="T99" fmla="*/ 151 h 881"/>
              <a:gd name="T100" fmla="*/ 167 w 1006"/>
              <a:gd name="T101" fmla="*/ 203 h 881"/>
              <a:gd name="T102" fmla="*/ 191 w 1006"/>
              <a:gd name="T103" fmla="*/ 225 h 881"/>
              <a:gd name="T104" fmla="*/ 199 w 1006"/>
              <a:gd name="T105" fmla="*/ 279 h 881"/>
              <a:gd name="T106" fmla="*/ 196 w 1006"/>
              <a:gd name="T107" fmla="*/ 321 h 881"/>
              <a:gd name="T108" fmla="*/ 166 w 1006"/>
              <a:gd name="T109" fmla="*/ 332 h 881"/>
              <a:gd name="T110" fmla="*/ 132 w 1006"/>
              <a:gd name="T111" fmla="*/ 354 h 881"/>
              <a:gd name="T112" fmla="*/ 103 w 1006"/>
              <a:gd name="T113" fmla="*/ 384 h 881"/>
              <a:gd name="T114" fmla="*/ 108 w 1006"/>
              <a:gd name="T115" fmla="*/ 460 h 881"/>
              <a:gd name="T116" fmla="*/ 94 w 1006"/>
              <a:gd name="T117" fmla="*/ 501 h 881"/>
              <a:gd name="T118" fmla="*/ 62 w 1006"/>
              <a:gd name="T119" fmla="*/ 542 h 881"/>
              <a:gd name="T120" fmla="*/ 35 w 1006"/>
              <a:gd name="T121" fmla="*/ 578 h 8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06" h="881">
                <a:moveTo>
                  <a:pt x="0" y="585"/>
                </a:moveTo>
                <a:lnTo>
                  <a:pt x="3" y="595"/>
                </a:lnTo>
                <a:lnTo>
                  <a:pt x="5" y="606"/>
                </a:lnTo>
                <a:lnTo>
                  <a:pt x="7" y="615"/>
                </a:lnTo>
                <a:lnTo>
                  <a:pt x="11" y="623"/>
                </a:lnTo>
                <a:lnTo>
                  <a:pt x="13" y="628"/>
                </a:lnTo>
                <a:lnTo>
                  <a:pt x="18" y="633"/>
                </a:lnTo>
                <a:lnTo>
                  <a:pt x="22" y="637"/>
                </a:lnTo>
                <a:lnTo>
                  <a:pt x="28" y="641"/>
                </a:lnTo>
                <a:lnTo>
                  <a:pt x="33" y="644"/>
                </a:lnTo>
                <a:lnTo>
                  <a:pt x="40" y="647"/>
                </a:lnTo>
                <a:lnTo>
                  <a:pt x="47" y="649"/>
                </a:lnTo>
                <a:lnTo>
                  <a:pt x="54" y="650"/>
                </a:lnTo>
                <a:lnTo>
                  <a:pt x="70" y="651"/>
                </a:lnTo>
                <a:lnTo>
                  <a:pt x="87" y="650"/>
                </a:lnTo>
                <a:lnTo>
                  <a:pt x="105" y="649"/>
                </a:lnTo>
                <a:lnTo>
                  <a:pt x="123" y="647"/>
                </a:lnTo>
                <a:lnTo>
                  <a:pt x="161" y="640"/>
                </a:lnTo>
                <a:lnTo>
                  <a:pt x="198" y="633"/>
                </a:lnTo>
                <a:lnTo>
                  <a:pt x="215" y="630"/>
                </a:lnTo>
                <a:lnTo>
                  <a:pt x="231" y="628"/>
                </a:lnTo>
                <a:lnTo>
                  <a:pt x="245" y="628"/>
                </a:lnTo>
                <a:lnTo>
                  <a:pt x="257" y="630"/>
                </a:lnTo>
                <a:lnTo>
                  <a:pt x="258" y="636"/>
                </a:lnTo>
                <a:lnTo>
                  <a:pt x="256" y="643"/>
                </a:lnTo>
                <a:lnTo>
                  <a:pt x="254" y="650"/>
                </a:lnTo>
                <a:lnTo>
                  <a:pt x="249" y="657"/>
                </a:lnTo>
                <a:lnTo>
                  <a:pt x="244" y="664"/>
                </a:lnTo>
                <a:lnTo>
                  <a:pt x="236" y="669"/>
                </a:lnTo>
                <a:lnTo>
                  <a:pt x="229" y="675"/>
                </a:lnTo>
                <a:lnTo>
                  <a:pt x="220" y="681"/>
                </a:lnTo>
                <a:lnTo>
                  <a:pt x="202" y="691"/>
                </a:lnTo>
                <a:lnTo>
                  <a:pt x="182" y="698"/>
                </a:lnTo>
                <a:lnTo>
                  <a:pt x="165" y="704"/>
                </a:lnTo>
                <a:lnTo>
                  <a:pt x="152" y="707"/>
                </a:lnTo>
                <a:lnTo>
                  <a:pt x="135" y="721"/>
                </a:lnTo>
                <a:lnTo>
                  <a:pt x="119" y="733"/>
                </a:lnTo>
                <a:lnTo>
                  <a:pt x="111" y="739"/>
                </a:lnTo>
                <a:lnTo>
                  <a:pt x="102" y="743"/>
                </a:lnTo>
                <a:lnTo>
                  <a:pt x="92" y="748"/>
                </a:lnTo>
                <a:lnTo>
                  <a:pt x="81" y="751"/>
                </a:lnTo>
                <a:lnTo>
                  <a:pt x="78" y="752"/>
                </a:lnTo>
                <a:lnTo>
                  <a:pt x="75" y="755"/>
                </a:lnTo>
                <a:lnTo>
                  <a:pt x="74" y="758"/>
                </a:lnTo>
                <a:lnTo>
                  <a:pt x="73" y="762"/>
                </a:lnTo>
                <a:lnTo>
                  <a:pt x="73" y="771"/>
                </a:lnTo>
                <a:lnTo>
                  <a:pt x="75" y="781"/>
                </a:lnTo>
                <a:lnTo>
                  <a:pt x="78" y="792"/>
                </a:lnTo>
                <a:lnTo>
                  <a:pt x="79" y="804"/>
                </a:lnTo>
                <a:lnTo>
                  <a:pt x="80" y="809"/>
                </a:lnTo>
                <a:lnTo>
                  <a:pt x="80" y="814"/>
                </a:lnTo>
                <a:lnTo>
                  <a:pt x="80" y="819"/>
                </a:lnTo>
                <a:lnTo>
                  <a:pt x="79" y="823"/>
                </a:lnTo>
                <a:lnTo>
                  <a:pt x="72" y="837"/>
                </a:lnTo>
                <a:lnTo>
                  <a:pt x="65" y="852"/>
                </a:lnTo>
                <a:lnTo>
                  <a:pt x="58" y="866"/>
                </a:lnTo>
                <a:lnTo>
                  <a:pt x="54" y="881"/>
                </a:lnTo>
                <a:lnTo>
                  <a:pt x="61" y="881"/>
                </a:lnTo>
                <a:lnTo>
                  <a:pt x="66" y="880"/>
                </a:lnTo>
                <a:lnTo>
                  <a:pt x="72" y="878"/>
                </a:lnTo>
                <a:lnTo>
                  <a:pt x="77" y="875"/>
                </a:lnTo>
                <a:lnTo>
                  <a:pt x="87" y="869"/>
                </a:lnTo>
                <a:lnTo>
                  <a:pt x="95" y="859"/>
                </a:lnTo>
                <a:lnTo>
                  <a:pt x="111" y="841"/>
                </a:lnTo>
                <a:lnTo>
                  <a:pt x="124" y="823"/>
                </a:lnTo>
                <a:lnTo>
                  <a:pt x="154" y="792"/>
                </a:lnTo>
                <a:lnTo>
                  <a:pt x="183" y="763"/>
                </a:lnTo>
                <a:lnTo>
                  <a:pt x="214" y="733"/>
                </a:lnTo>
                <a:lnTo>
                  <a:pt x="247" y="707"/>
                </a:lnTo>
                <a:lnTo>
                  <a:pt x="263" y="693"/>
                </a:lnTo>
                <a:lnTo>
                  <a:pt x="280" y="681"/>
                </a:lnTo>
                <a:lnTo>
                  <a:pt x="297" y="669"/>
                </a:lnTo>
                <a:lnTo>
                  <a:pt x="315" y="658"/>
                </a:lnTo>
                <a:lnTo>
                  <a:pt x="333" y="647"/>
                </a:lnTo>
                <a:lnTo>
                  <a:pt x="353" y="637"/>
                </a:lnTo>
                <a:lnTo>
                  <a:pt x="372" y="627"/>
                </a:lnTo>
                <a:lnTo>
                  <a:pt x="392" y="619"/>
                </a:lnTo>
                <a:lnTo>
                  <a:pt x="399" y="618"/>
                </a:lnTo>
                <a:lnTo>
                  <a:pt x="405" y="616"/>
                </a:lnTo>
                <a:lnTo>
                  <a:pt x="410" y="614"/>
                </a:lnTo>
                <a:lnTo>
                  <a:pt x="415" y="610"/>
                </a:lnTo>
                <a:lnTo>
                  <a:pt x="424" y="603"/>
                </a:lnTo>
                <a:lnTo>
                  <a:pt x="432" y="594"/>
                </a:lnTo>
                <a:lnTo>
                  <a:pt x="440" y="583"/>
                </a:lnTo>
                <a:lnTo>
                  <a:pt x="447" y="571"/>
                </a:lnTo>
                <a:lnTo>
                  <a:pt x="454" y="559"/>
                </a:lnTo>
                <a:lnTo>
                  <a:pt x="460" y="546"/>
                </a:lnTo>
                <a:lnTo>
                  <a:pt x="466" y="534"/>
                </a:lnTo>
                <a:lnTo>
                  <a:pt x="472" y="521"/>
                </a:lnTo>
                <a:lnTo>
                  <a:pt x="479" y="510"/>
                </a:lnTo>
                <a:lnTo>
                  <a:pt x="487" y="499"/>
                </a:lnTo>
                <a:lnTo>
                  <a:pt x="495" y="488"/>
                </a:lnTo>
                <a:lnTo>
                  <a:pt x="504" y="480"/>
                </a:lnTo>
                <a:lnTo>
                  <a:pt x="509" y="477"/>
                </a:lnTo>
                <a:lnTo>
                  <a:pt x="514" y="474"/>
                </a:lnTo>
                <a:lnTo>
                  <a:pt x="520" y="471"/>
                </a:lnTo>
                <a:lnTo>
                  <a:pt x="527" y="469"/>
                </a:lnTo>
                <a:lnTo>
                  <a:pt x="536" y="468"/>
                </a:lnTo>
                <a:lnTo>
                  <a:pt x="546" y="467"/>
                </a:lnTo>
                <a:lnTo>
                  <a:pt x="555" y="466"/>
                </a:lnTo>
                <a:lnTo>
                  <a:pt x="564" y="467"/>
                </a:lnTo>
                <a:lnTo>
                  <a:pt x="572" y="469"/>
                </a:lnTo>
                <a:lnTo>
                  <a:pt x="580" y="474"/>
                </a:lnTo>
                <a:lnTo>
                  <a:pt x="587" y="478"/>
                </a:lnTo>
                <a:lnTo>
                  <a:pt x="594" y="485"/>
                </a:lnTo>
                <a:lnTo>
                  <a:pt x="598" y="489"/>
                </a:lnTo>
                <a:lnTo>
                  <a:pt x="604" y="492"/>
                </a:lnTo>
                <a:lnTo>
                  <a:pt x="609" y="492"/>
                </a:lnTo>
                <a:lnTo>
                  <a:pt x="617" y="491"/>
                </a:lnTo>
                <a:lnTo>
                  <a:pt x="633" y="485"/>
                </a:lnTo>
                <a:lnTo>
                  <a:pt x="652" y="477"/>
                </a:lnTo>
                <a:lnTo>
                  <a:pt x="670" y="468"/>
                </a:lnTo>
                <a:lnTo>
                  <a:pt x="689" y="459"/>
                </a:lnTo>
                <a:lnTo>
                  <a:pt x="698" y="455"/>
                </a:lnTo>
                <a:lnTo>
                  <a:pt x="707" y="452"/>
                </a:lnTo>
                <a:lnTo>
                  <a:pt x="715" y="451"/>
                </a:lnTo>
                <a:lnTo>
                  <a:pt x="723" y="450"/>
                </a:lnTo>
                <a:lnTo>
                  <a:pt x="736" y="451"/>
                </a:lnTo>
                <a:lnTo>
                  <a:pt x="747" y="454"/>
                </a:lnTo>
                <a:lnTo>
                  <a:pt x="758" y="458"/>
                </a:lnTo>
                <a:lnTo>
                  <a:pt x="771" y="463"/>
                </a:lnTo>
                <a:lnTo>
                  <a:pt x="792" y="476"/>
                </a:lnTo>
                <a:lnTo>
                  <a:pt x="814" y="487"/>
                </a:lnTo>
                <a:lnTo>
                  <a:pt x="825" y="489"/>
                </a:lnTo>
                <a:lnTo>
                  <a:pt x="842" y="491"/>
                </a:lnTo>
                <a:lnTo>
                  <a:pt x="863" y="491"/>
                </a:lnTo>
                <a:lnTo>
                  <a:pt x="887" y="489"/>
                </a:lnTo>
                <a:lnTo>
                  <a:pt x="911" y="487"/>
                </a:lnTo>
                <a:lnTo>
                  <a:pt x="931" y="485"/>
                </a:lnTo>
                <a:lnTo>
                  <a:pt x="948" y="482"/>
                </a:lnTo>
                <a:lnTo>
                  <a:pt x="958" y="477"/>
                </a:lnTo>
                <a:lnTo>
                  <a:pt x="964" y="471"/>
                </a:lnTo>
                <a:lnTo>
                  <a:pt x="971" y="460"/>
                </a:lnTo>
                <a:lnTo>
                  <a:pt x="979" y="444"/>
                </a:lnTo>
                <a:lnTo>
                  <a:pt x="987" y="427"/>
                </a:lnTo>
                <a:lnTo>
                  <a:pt x="994" y="408"/>
                </a:lnTo>
                <a:lnTo>
                  <a:pt x="1000" y="392"/>
                </a:lnTo>
                <a:lnTo>
                  <a:pt x="1005" y="378"/>
                </a:lnTo>
                <a:lnTo>
                  <a:pt x="1006" y="369"/>
                </a:lnTo>
                <a:lnTo>
                  <a:pt x="987" y="368"/>
                </a:lnTo>
                <a:lnTo>
                  <a:pt x="967" y="365"/>
                </a:lnTo>
                <a:lnTo>
                  <a:pt x="950" y="362"/>
                </a:lnTo>
                <a:lnTo>
                  <a:pt x="933" y="356"/>
                </a:lnTo>
                <a:lnTo>
                  <a:pt x="917" y="349"/>
                </a:lnTo>
                <a:lnTo>
                  <a:pt x="902" y="341"/>
                </a:lnTo>
                <a:lnTo>
                  <a:pt x="884" y="332"/>
                </a:lnTo>
                <a:lnTo>
                  <a:pt x="867" y="321"/>
                </a:lnTo>
                <a:lnTo>
                  <a:pt x="845" y="308"/>
                </a:lnTo>
                <a:lnTo>
                  <a:pt x="823" y="299"/>
                </a:lnTo>
                <a:lnTo>
                  <a:pt x="800" y="290"/>
                </a:lnTo>
                <a:lnTo>
                  <a:pt x="779" y="282"/>
                </a:lnTo>
                <a:lnTo>
                  <a:pt x="769" y="277"/>
                </a:lnTo>
                <a:lnTo>
                  <a:pt x="758" y="272"/>
                </a:lnTo>
                <a:lnTo>
                  <a:pt x="748" y="266"/>
                </a:lnTo>
                <a:lnTo>
                  <a:pt x="738" y="260"/>
                </a:lnTo>
                <a:lnTo>
                  <a:pt x="728" y="253"/>
                </a:lnTo>
                <a:lnTo>
                  <a:pt x="717" y="245"/>
                </a:lnTo>
                <a:lnTo>
                  <a:pt x="708" y="234"/>
                </a:lnTo>
                <a:lnTo>
                  <a:pt x="699" y="224"/>
                </a:lnTo>
                <a:lnTo>
                  <a:pt x="683" y="197"/>
                </a:lnTo>
                <a:lnTo>
                  <a:pt x="667" y="168"/>
                </a:lnTo>
                <a:lnTo>
                  <a:pt x="661" y="154"/>
                </a:lnTo>
                <a:lnTo>
                  <a:pt x="655" y="139"/>
                </a:lnTo>
                <a:lnTo>
                  <a:pt x="653" y="131"/>
                </a:lnTo>
                <a:lnTo>
                  <a:pt x="650" y="124"/>
                </a:lnTo>
                <a:lnTo>
                  <a:pt x="649" y="116"/>
                </a:lnTo>
                <a:lnTo>
                  <a:pt x="649" y="109"/>
                </a:lnTo>
                <a:lnTo>
                  <a:pt x="653" y="108"/>
                </a:lnTo>
                <a:lnTo>
                  <a:pt x="655" y="106"/>
                </a:lnTo>
                <a:lnTo>
                  <a:pt x="657" y="104"/>
                </a:lnTo>
                <a:lnTo>
                  <a:pt x="658" y="101"/>
                </a:lnTo>
                <a:lnTo>
                  <a:pt x="661" y="94"/>
                </a:lnTo>
                <a:lnTo>
                  <a:pt x="662" y="86"/>
                </a:lnTo>
                <a:lnTo>
                  <a:pt x="662" y="77"/>
                </a:lnTo>
                <a:lnTo>
                  <a:pt x="661" y="68"/>
                </a:lnTo>
                <a:lnTo>
                  <a:pt x="658" y="58"/>
                </a:lnTo>
                <a:lnTo>
                  <a:pt x="656" y="47"/>
                </a:lnTo>
                <a:lnTo>
                  <a:pt x="656" y="47"/>
                </a:lnTo>
                <a:lnTo>
                  <a:pt x="645" y="48"/>
                </a:lnTo>
                <a:lnTo>
                  <a:pt x="633" y="50"/>
                </a:lnTo>
                <a:lnTo>
                  <a:pt x="620" y="52"/>
                </a:lnTo>
                <a:lnTo>
                  <a:pt x="607" y="56"/>
                </a:lnTo>
                <a:lnTo>
                  <a:pt x="582" y="63"/>
                </a:lnTo>
                <a:lnTo>
                  <a:pt x="564" y="66"/>
                </a:lnTo>
                <a:lnTo>
                  <a:pt x="547" y="66"/>
                </a:lnTo>
                <a:lnTo>
                  <a:pt x="536" y="65"/>
                </a:lnTo>
                <a:lnTo>
                  <a:pt x="530" y="65"/>
                </a:lnTo>
                <a:lnTo>
                  <a:pt x="523" y="65"/>
                </a:lnTo>
                <a:lnTo>
                  <a:pt x="514" y="66"/>
                </a:lnTo>
                <a:lnTo>
                  <a:pt x="504" y="69"/>
                </a:lnTo>
                <a:lnTo>
                  <a:pt x="500" y="69"/>
                </a:lnTo>
                <a:lnTo>
                  <a:pt x="496" y="68"/>
                </a:lnTo>
                <a:lnTo>
                  <a:pt x="491" y="66"/>
                </a:lnTo>
                <a:lnTo>
                  <a:pt x="486" y="63"/>
                </a:lnTo>
                <a:lnTo>
                  <a:pt x="474" y="55"/>
                </a:lnTo>
                <a:lnTo>
                  <a:pt x="462" y="44"/>
                </a:lnTo>
                <a:lnTo>
                  <a:pt x="437" y="22"/>
                </a:lnTo>
                <a:lnTo>
                  <a:pt x="419" y="6"/>
                </a:lnTo>
                <a:lnTo>
                  <a:pt x="415" y="2"/>
                </a:lnTo>
                <a:lnTo>
                  <a:pt x="411" y="1"/>
                </a:lnTo>
                <a:lnTo>
                  <a:pt x="407" y="0"/>
                </a:lnTo>
                <a:lnTo>
                  <a:pt x="403" y="0"/>
                </a:lnTo>
                <a:lnTo>
                  <a:pt x="396" y="2"/>
                </a:lnTo>
                <a:lnTo>
                  <a:pt x="390" y="7"/>
                </a:lnTo>
                <a:lnTo>
                  <a:pt x="383" y="11"/>
                </a:lnTo>
                <a:lnTo>
                  <a:pt x="377" y="15"/>
                </a:lnTo>
                <a:lnTo>
                  <a:pt x="373" y="16"/>
                </a:lnTo>
                <a:lnTo>
                  <a:pt x="370" y="16"/>
                </a:lnTo>
                <a:lnTo>
                  <a:pt x="365" y="16"/>
                </a:lnTo>
                <a:lnTo>
                  <a:pt x="362" y="15"/>
                </a:lnTo>
                <a:lnTo>
                  <a:pt x="353" y="12"/>
                </a:lnTo>
                <a:lnTo>
                  <a:pt x="346" y="10"/>
                </a:lnTo>
                <a:lnTo>
                  <a:pt x="340" y="10"/>
                </a:lnTo>
                <a:lnTo>
                  <a:pt x="336" y="10"/>
                </a:lnTo>
                <a:lnTo>
                  <a:pt x="331" y="12"/>
                </a:lnTo>
                <a:lnTo>
                  <a:pt x="328" y="15"/>
                </a:lnTo>
                <a:lnTo>
                  <a:pt x="324" y="17"/>
                </a:lnTo>
                <a:lnTo>
                  <a:pt x="322" y="20"/>
                </a:lnTo>
                <a:lnTo>
                  <a:pt x="316" y="30"/>
                </a:lnTo>
                <a:lnTo>
                  <a:pt x="310" y="38"/>
                </a:lnTo>
                <a:lnTo>
                  <a:pt x="306" y="42"/>
                </a:lnTo>
                <a:lnTo>
                  <a:pt x="300" y="47"/>
                </a:lnTo>
                <a:lnTo>
                  <a:pt x="295" y="51"/>
                </a:lnTo>
                <a:lnTo>
                  <a:pt x="288" y="55"/>
                </a:lnTo>
                <a:lnTo>
                  <a:pt x="280" y="57"/>
                </a:lnTo>
                <a:lnTo>
                  <a:pt x="272" y="59"/>
                </a:lnTo>
                <a:lnTo>
                  <a:pt x="263" y="60"/>
                </a:lnTo>
                <a:lnTo>
                  <a:pt x="254" y="61"/>
                </a:lnTo>
                <a:lnTo>
                  <a:pt x="236" y="61"/>
                </a:lnTo>
                <a:lnTo>
                  <a:pt x="219" y="61"/>
                </a:lnTo>
                <a:lnTo>
                  <a:pt x="210" y="61"/>
                </a:lnTo>
                <a:lnTo>
                  <a:pt x="203" y="65"/>
                </a:lnTo>
                <a:lnTo>
                  <a:pt x="197" y="68"/>
                </a:lnTo>
                <a:lnTo>
                  <a:pt x="192" y="73"/>
                </a:lnTo>
                <a:lnTo>
                  <a:pt x="185" y="85"/>
                </a:lnTo>
                <a:lnTo>
                  <a:pt x="178" y="101"/>
                </a:lnTo>
                <a:lnTo>
                  <a:pt x="170" y="112"/>
                </a:lnTo>
                <a:lnTo>
                  <a:pt x="164" y="118"/>
                </a:lnTo>
                <a:lnTo>
                  <a:pt x="162" y="119"/>
                </a:lnTo>
                <a:lnTo>
                  <a:pt x="158" y="121"/>
                </a:lnTo>
                <a:lnTo>
                  <a:pt x="156" y="121"/>
                </a:lnTo>
                <a:lnTo>
                  <a:pt x="154" y="121"/>
                </a:lnTo>
                <a:lnTo>
                  <a:pt x="147" y="118"/>
                </a:lnTo>
                <a:lnTo>
                  <a:pt x="140" y="116"/>
                </a:lnTo>
                <a:lnTo>
                  <a:pt x="132" y="114"/>
                </a:lnTo>
                <a:lnTo>
                  <a:pt x="122" y="113"/>
                </a:lnTo>
                <a:lnTo>
                  <a:pt x="122" y="113"/>
                </a:lnTo>
                <a:lnTo>
                  <a:pt x="122" y="125"/>
                </a:lnTo>
                <a:lnTo>
                  <a:pt x="121" y="138"/>
                </a:lnTo>
                <a:lnTo>
                  <a:pt x="120" y="151"/>
                </a:lnTo>
                <a:lnTo>
                  <a:pt x="116" y="163"/>
                </a:lnTo>
                <a:lnTo>
                  <a:pt x="116" y="163"/>
                </a:lnTo>
                <a:lnTo>
                  <a:pt x="155" y="188"/>
                </a:lnTo>
                <a:lnTo>
                  <a:pt x="161" y="196"/>
                </a:lnTo>
                <a:lnTo>
                  <a:pt x="167" y="203"/>
                </a:lnTo>
                <a:lnTo>
                  <a:pt x="173" y="206"/>
                </a:lnTo>
                <a:lnTo>
                  <a:pt x="179" y="211"/>
                </a:lnTo>
                <a:lnTo>
                  <a:pt x="183" y="215"/>
                </a:lnTo>
                <a:lnTo>
                  <a:pt x="188" y="221"/>
                </a:lnTo>
                <a:lnTo>
                  <a:pt x="191" y="225"/>
                </a:lnTo>
                <a:lnTo>
                  <a:pt x="194" y="231"/>
                </a:lnTo>
                <a:lnTo>
                  <a:pt x="197" y="242"/>
                </a:lnTo>
                <a:lnTo>
                  <a:pt x="199" y="254"/>
                </a:lnTo>
                <a:lnTo>
                  <a:pt x="200" y="266"/>
                </a:lnTo>
                <a:lnTo>
                  <a:pt x="199" y="279"/>
                </a:lnTo>
                <a:lnTo>
                  <a:pt x="200" y="294"/>
                </a:lnTo>
                <a:lnTo>
                  <a:pt x="200" y="305"/>
                </a:lnTo>
                <a:lnTo>
                  <a:pt x="199" y="313"/>
                </a:lnTo>
                <a:lnTo>
                  <a:pt x="198" y="319"/>
                </a:lnTo>
                <a:lnTo>
                  <a:pt x="196" y="321"/>
                </a:lnTo>
                <a:lnTo>
                  <a:pt x="194" y="323"/>
                </a:lnTo>
                <a:lnTo>
                  <a:pt x="191" y="324"/>
                </a:lnTo>
                <a:lnTo>
                  <a:pt x="188" y="327"/>
                </a:lnTo>
                <a:lnTo>
                  <a:pt x="179" y="329"/>
                </a:lnTo>
                <a:lnTo>
                  <a:pt x="166" y="332"/>
                </a:lnTo>
                <a:lnTo>
                  <a:pt x="158" y="335"/>
                </a:lnTo>
                <a:lnTo>
                  <a:pt x="152" y="339"/>
                </a:lnTo>
                <a:lnTo>
                  <a:pt x="145" y="344"/>
                </a:lnTo>
                <a:lnTo>
                  <a:pt x="139" y="349"/>
                </a:lnTo>
                <a:lnTo>
                  <a:pt x="132" y="354"/>
                </a:lnTo>
                <a:lnTo>
                  <a:pt x="125" y="359"/>
                </a:lnTo>
                <a:lnTo>
                  <a:pt x="116" y="361"/>
                </a:lnTo>
                <a:lnTo>
                  <a:pt x="106" y="362"/>
                </a:lnTo>
                <a:lnTo>
                  <a:pt x="104" y="373"/>
                </a:lnTo>
                <a:lnTo>
                  <a:pt x="103" y="384"/>
                </a:lnTo>
                <a:lnTo>
                  <a:pt x="104" y="394"/>
                </a:lnTo>
                <a:lnTo>
                  <a:pt x="104" y="404"/>
                </a:lnTo>
                <a:lnTo>
                  <a:pt x="107" y="425"/>
                </a:lnTo>
                <a:lnTo>
                  <a:pt x="108" y="445"/>
                </a:lnTo>
                <a:lnTo>
                  <a:pt x="108" y="460"/>
                </a:lnTo>
                <a:lnTo>
                  <a:pt x="107" y="471"/>
                </a:lnTo>
                <a:lnTo>
                  <a:pt x="106" y="480"/>
                </a:lnTo>
                <a:lnTo>
                  <a:pt x="104" y="487"/>
                </a:lnTo>
                <a:lnTo>
                  <a:pt x="99" y="494"/>
                </a:lnTo>
                <a:lnTo>
                  <a:pt x="94" y="501"/>
                </a:lnTo>
                <a:lnTo>
                  <a:pt x="87" y="509"/>
                </a:lnTo>
                <a:lnTo>
                  <a:pt x="77" y="518"/>
                </a:lnTo>
                <a:lnTo>
                  <a:pt x="71" y="525"/>
                </a:lnTo>
                <a:lnTo>
                  <a:pt x="66" y="533"/>
                </a:lnTo>
                <a:lnTo>
                  <a:pt x="62" y="542"/>
                </a:lnTo>
                <a:lnTo>
                  <a:pt x="57" y="550"/>
                </a:lnTo>
                <a:lnTo>
                  <a:pt x="53" y="559"/>
                </a:lnTo>
                <a:lnTo>
                  <a:pt x="48" y="567"/>
                </a:lnTo>
                <a:lnTo>
                  <a:pt x="41" y="573"/>
                </a:lnTo>
                <a:lnTo>
                  <a:pt x="35" y="578"/>
                </a:lnTo>
                <a:lnTo>
                  <a:pt x="0" y="585"/>
                </a:lnTo>
                <a:lnTo>
                  <a:pt x="0" y="58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4" name="Freeform 44">
            <a:extLst>
              <a:ext uri="{FF2B5EF4-FFF2-40B4-BE49-F238E27FC236}">
                <a16:creationId xmlns:a16="http://schemas.microsoft.com/office/drawing/2014/main" id="{1ABA69DD-1EF0-4972-B795-279BC1337E00}"/>
              </a:ext>
            </a:extLst>
          </p:cNvPr>
          <p:cNvSpPr>
            <a:spLocks/>
          </p:cNvSpPr>
          <p:nvPr/>
        </p:nvSpPr>
        <p:spPr bwMode="auto">
          <a:xfrm>
            <a:off x="3036888" y="1209675"/>
            <a:ext cx="642938" cy="412750"/>
          </a:xfrm>
          <a:custGeom>
            <a:avLst/>
            <a:gdLst>
              <a:gd name="T0" fmla="*/ 313 w 2022"/>
              <a:gd name="T1" fmla="*/ 1242 h 1301"/>
              <a:gd name="T2" fmla="*/ 457 w 2022"/>
              <a:gd name="T3" fmla="*/ 1230 h 1301"/>
              <a:gd name="T4" fmla="*/ 554 w 2022"/>
              <a:gd name="T5" fmla="*/ 1203 h 1301"/>
              <a:gd name="T6" fmla="*/ 609 w 2022"/>
              <a:gd name="T7" fmla="*/ 1174 h 1301"/>
              <a:gd name="T8" fmla="*/ 710 w 2022"/>
              <a:gd name="T9" fmla="*/ 1186 h 1301"/>
              <a:gd name="T10" fmla="*/ 801 w 2022"/>
              <a:gd name="T11" fmla="*/ 1240 h 1301"/>
              <a:gd name="T12" fmla="*/ 921 w 2022"/>
              <a:gd name="T13" fmla="*/ 1285 h 1301"/>
              <a:gd name="T14" fmla="*/ 1076 w 2022"/>
              <a:gd name="T15" fmla="*/ 1277 h 1301"/>
              <a:gd name="T16" fmla="*/ 1198 w 2022"/>
              <a:gd name="T17" fmla="*/ 1252 h 1301"/>
              <a:gd name="T18" fmla="*/ 1227 w 2022"/>
              <a:gd name="T19" fmla="*/ 1165 h 1301"/>
              <a:gd name="T20" fmla="*/ 1248 w 2022"/>
              <a:gd name="T21" fmla="*/ 1097 h 1301"/>
              <a:gd name="T22" fmla="*/ 1310 w 2022"/>
              <a:gd name="T23" fmla="*/ 1051 h 1301"/>
              <a:gd name="T24" fmla="*/ 1370 w 2022"/>
              <a:gd name="T25" fmla="*/ 1010 h 1301"/>
              <a:gd name="T26" fmla="*/ 1473 w 2022"/>
              <a:gd name="T27" fmla="*/ 988 h 1301"/>
              <a:gd name="T28" fmla="*/ 1524 w 2022"/>
              <a:gd name="T29" fmla="*/ 947 h 1301"/>
              <a:gd name="T30" fmla="*/ 1585 w 2022"/>
              <a:gd name="T31" fmla="*/ 937 h 1301"/>
              <a:gd name="T32" fmla="*/ 1682 w 2022"/>
              <a:gd name="T33" fmla="*/ 1006 h 1301"/>
              <a:gd name="T34" fmla="*/ 1823 w 2022"/>
              <a:gd name="T35" fmla="*/ 985 h 1301"/>
              <a:gd name="T36" fmla="*/ 1789 w 2022"/>
              <a:gd name="T37" fmla="*/ 904 h 1301"/>
              <a:gd name="T38" fmla="*/ 1739 w 2022"/>
              <a:gd name="T39" fmla="*/ 817 h 1301"/>
              <a:gd name="T40" fmla="*/ 1664 w 2022"/>
              <a:gd name="T41" fmla="*/ 760 h 1301"/>
              <a:gd name="T42" fmla="*/ 1693 w 2022"/>
              <a:gd name="T43" fmla="*/ 725 h 1301"/>
              <a:gd name="T44" fmla="*/ 1784 w 2022"/>
              <a:gd name="T45" fmla="*/ 661 h 1301"/>
              <a:gd name="T46" fmla="*/ 1809 w 2022"/>
              <a:gd name="T47" fmla="*/ 463 h 1301"/>
              <a:gd name="T48" fmla="*/ 1883 w 2022"/>
              <a:gd name="T49" fmla="*/ 372 h 1301"/>
              <a:gd name="T50" fmla="*/ 1995 w 2022"/>
              <a:gd name="T51" fmla="*/ 355 h 1301"/>
              <a:gd name="T52" fmla="*/ 2008 w 2022"/>
              <a:gd name="T53" fmla="*/ 296 h 1301"/>
              <a:gd name="T54" fmla="*/ 1870 w 2022"/>
              <a:gd name="T55" fmla="*/ 186 h 1301"/>
              <a:gd name="T56" fmla="*/ 1808 w 2022"/>
              <a:gd name="T57" fmla="*/ 104 h 1301"/>
              <a:gd name="T58" fmla="*/ 1722 w 2022"/>
              <a:gd name="T59" fmla="*/ 102 h 1301"/>
              <a:gd name="T60" fmla="*/ 1659 w 2022"/>
              <a:gd name="T61" fmla="*/ 77 h 1301"/>
              <a:gd name="T62" fmla="*/ 1594 w 2022"/>
              <a:gd name="T63" fmla="*/ 38 h 1301"/>
              <a:gd name="T64" fmla="*/ 1458 w 2022"/>
              <a:gd name="T65" fmla="*/ 38 h 1301"/>
              <a:gd name="T66" fmla="*/ 1269 w 2022"/>
              <a:gd name="T67" fmla="*/ 98 h 1301"/>
              <a:gd name="T68" fmla="*/ 1125 w 2022"/>
              <a:gd name="T69" fmla="*/ 200 h 1301"/>
              <a:gd name="T70" fmla="*/ 982 w 2022"/>
              <a:gd name="T71" fmla="*/ 260 h 1301"/>
              <a:gd name="T72" fmla="*/ 849 w 2022"/>
              <a:gd name="T73" fmla="*/ 221 h 1301"/>
              <a:gd name="T74" fmla="*/ 725 w 2022"/>
              <a:gd name="T75" fmla="*/ 204 h 1301"/>
              <a:gd name="T76" fmla="*/ 600 w 2022"/>
              <a:gd name="T77" fmla="*/ 232 h 1301"/>
              <a:gd name="T78" fmla="*/ 472 w 2022"/>
              <a:gd name="T79" fmla="*/ 189 h 1301"/>
              <a:gd name="T80" fmla="*/ 233 w 2022"/>
              <a:gd name="T81" fmla="*/ 180 h 1301"/>
              <a:gd name="T82" fmla="*/ 166 w 2022"/>
              <a:gd name="T83" fmla="*/ 140 h 1301"/>
              <a:gd name="T84" fmla="*/ 196 w 2022"/>
              <a:gd name="T85" fmla="*/ 79 h 1301"/>
              <a:gd name="T86" fmla="*/ 163 w 2022"/>
              <a:gd name="T87" fmla="*/ 25 h 1301"/>
              <a:gd name="T88" fmla="*/ 22 w 2022"/>
              <a:gd name="T89" fmla="*/ 98 h 1301"/>
              <a:gd name="T90" fmla="*/ 14 w 2022"/>
              <a:gd name="T91" fmla="*/ 212 h 1301"/>
              <a:gd name="T92" fmla="*/ 55 w 2022"/>
              <a:gd name="T93" fmla="*/ 313 h 1301"/>
              <a:gd name="T94" fmla="*/ 159 w 2022"/>
              <a:gd name="T95" fmla="*/ 414 h 1301"/>
              <a:gd name="T96" fmla="*/ 190 w 2022"/>
              <a:gd name="T97" fmla="*/ 507 h 1301"/>
              <a:gd name="T98" fmla="*/ 118 w 2022"/>
              <a:gd name="T99" fmla="*/ 598 h 1301"/>
              <a:gd name="T100" fmla="*/ 51 w 2022"/>
              <a:gd name="T101" fmla="*/ 603 h 1301"/>
              <a:gd name="T102" fmla="*/ 30 w 2022"/>
              <a:gd name="T103" fmla="*/ 716 h 1301"/>
              <a:gd name="T104" fmla="*/ 59 w 2022"/>
              <a:gd name="T105" fmla="*/ 776 h 1301"/>
              <a:gd name="T106" fmla="*/ 30 w 2022"/>
              <a:gd name="T107" fmla="*/ 829 h 1301"/>
              <a:gd name="T108" fmla="*/ 121 w 2022"/>
              <a:gd name="T109" fmla="*/ 945 h 1301"/>
              <a:gd name="T110" fmla="*/ 176 w 2022"/>
              <a:gd name="T111" fmla="*/ 1047 h 1301"/>
              <a:gd name="T112" fmla="*/ 214 w 2022"/>
              <a:gd name="T113" fmla="*/ 1109 h 1301"/>
              <a:gd name="T114" fmla="*/ 197 w 2022"/>
              <a:gd name="T115" fmla="*/ 1241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22" h="1301">
                <a:moveTo>
                  <a:pt x="199" y="1267"/>
                </a:moveTo>
                <a:lnTo>
                  <a:pt x="225" y="1267"/>
                </a:lnTo>
                <a:lnTo>
                  <a:pt x="248" y="1268"/>
                </a:lnTo>
                <a:lnTo>
                  <a:pt x="259" y="1267"/>
                </a:lnTo>
                <a:lnTo>
                  <a:pt x="271" y="1265"/>
                </a:lnTo>
                <a:lnTo>
                  <a:pt x="276" y="1263"/>
                </a:lnTo>
                <a:lnTo>
                  <a:pt x="282" y="1259"/>
                </a:lnTo>
                <a:lnTo>
                  <a:pt x="289" y="1256"/>
                </a:lnTo>
                <a:lnTo>
                  <a:pt x="296" y="1251"/>
                </a:lnTo>
                <a:lnTo>
                  <a:pt x="304" y="1245"/>
                </a:lnTo>
                <a:lnTo>
                  <a:pt x="313" y="1242"/>
                </a:lnTo>
                <a:lnTo>
                  <a:pt x="322" y="1240"/>
                </a:lnTo>
                <a:lnTo>
                  <a:pt x="331" y="1239"/>
                </a:lnTo>
                <a:lnTo>
                  <a:pt x="349" y="1238"/>
                </a:lnTo>
                <a:lnTo>
                  <a:pt x="369" y="1239"/>
                </a:lnTo>
                <a:lnTo>
                  <a:pt x="389" y="1241"/>
                </a:lnTo>
                <a:lnTo>
                  <a:pt x="409" y="1241"/>
                </a:lnTo>
                <a:lnTo>
                  <a:pt x="419" y="1241"/>
                </a:lnTo>
                <a:lnTo>
                  <a:pt x="430" y="1239"/>
                </a:lnTo>
                <a:lnTo>
                  <a:pt x="440" y="1236"/>
                </a:lnTo>
                <a:lnTo>
                  <a:pt x="449" y="1233"/>
                </a:lnTo>
                <a:lnTo>
                  <a:pt x="457" y="1230"/>
                </a:lnTo>
                <a:lnTo>
                  <a:pt x="464" y="1227"/>
                </a:lnTo>
                <a:lnTo>
                  <a:pt x="472" y="1226"/>
                </a:lnTo>
                <a:lnTo>
                  <a:pt x="480" y="1225"/>
                </a:lnTo>
                <a:lnTo>
                  <a:pt x="497" y="1224"/>
                </a:lnTo>
                <a:lnTo>
                  <a:pt x="514" y="1222"/>
                </a:lnTo>
                <a:lnTo>
                  <a:pt x="522" y="1220"/>
                </a:lnTo>
                <a:lnTo>
                  <a:pt x="530" y="1218"/>
                </a:lnTo>
                <a:lnTo>
                  <a:pt x="536" y="1216"/>
                </a:lnTo>
                <a:lnTo>
                  <a:pt x="543" y="1212"/>
                </a:lnTo>
                <a:lnTo>
                  <a:pt x="549" y="1209"/>
                </a:lnTo>
                <a:lnTo>
                  <a:pt x="554" y="1203"/>
                </a:lnTo>
                <a:lnTo>
                  <a:pt x="557" y="1197"/>
                </a:lnTo>
                <a:lnTo>
                  <a:pt x="560" y="1189"/>
                </a:lnTo>
                <a:lnTo>
                  <a:pt x="560" y="1189"/>
                </a:lnTo>
                <a:lnTo>
                  <a:pt x="561" y="1189"/>
                </a:lnTo>
                <a:lnTo>
                  <a:pt x="567" y="1187"/>
                </a:lnTo>
                <a:lnTo>
                  <a:pt x="575" y="1185"/>
                </a:lnTo>
                <a:lnTo>
                  <a:pt x="582" y="1183"/>
                </a:lnTo>
                <a:lnTo>
                  <a:pt x="590" y="1179"/>
                </a:lnTo>
                <a:lnTo>
                  <a:pt x="597" y="1177"/>
                </a:lnTo>
                <a:lnTo>
                  <a:pt x="604" y="1175"/>
                </a:lnTo>
                <a:lnTo>
                  <a:pt x="609" y="1174"/>
                </a:lnTo>
                <a:lnTo>
                  <a:pt x="614" y="1174"/>
                </a:lnTo>
                <a:lnTo>
                  <a:pt x="631" y="1181"/>
                </a:lnTo>
                <a:lnTo>
                  <a:pt x="644" y="1184"/>
                </a:lnTo>
                <a:lnTo>
                  <a:pt x="650" y="1184"/>
                </a:lnTo>
                <a:lnTo>
                  <a:pt x="658" y="1183"/>
                </a:lnTo>
                <a:lnTo>
                  <a:pt x="667" y="1182"/>
                </a:lnTo>
                <a:lnTo>
                  <a:pt x="680" y="1178"/>
                </a:lnTo>
                <a:lnTo>
                  <a:pt x="697" y="1171"/>
                </a:lnTo>
                <a:lnTo>
                  <a:pt x="704" y="1169"/>
                </a:lnTo>
                <a:lnTo>
                  <a:pt x="705" y="1175"/>
                </a:lnTo>
                <a:lnTo>
                  <a:pt x="710" y="1186"/>
                </a:lnTo>
                <a:lnTo>
                  <a:pt x="716" y="1192"/>
                </a:lnTo>
                <a:lnTo>
                  <a:pt x="723" y="1200"/>
                </a:lnTo>
                <a:lnTo>
                  <a:pt x="733" y="1209"/>
                </a:lnTo>
                <a:lnTo>
                  <a:pt x="744" y="1218"/>
                </a:lnTo>
                <a:lnTo>
                  <a:pt x="766" y="1236"/>
                </a:lnTo>
                <a:lnTo>
                  <a:pt x="782" y="1247"/>
                </a:lnTo>
                <a:lnTo>
                  <a:pt x="785" y="1248"/>
                </a:lnTo>
                <a:lnTo>
                  <a:pt x="790" y="1247"/>
                </a:lnTo>
                <a:lnTo>
                  <a:pt x="793" y="1245"/>
                </a:lnTo>
                <a:lnTo>
                  <a:pt x="797" y="1243"/>
                </a:lnTo>
                <a:lnTo>
                  <a:pt x="801" y="1240"/>
                </a:lnTo>
                <a:lnTo>
                  <a:pt x="805" y="1238"/>
                </a:lnTo>
                <a:lnTo>
                  <a:pt x="809" y="1235"/>
                </a:lnTo>
                <a:lnTo>
                  <a:pt x="814" y="1234"/>
                </a:lnTo>
                <a:lnTo>
                  <a:pt x="825" y="1235"/>
                </a:lnTo>
                <a:lnTo>
                  <a:pt x="838" y="1236"/>
                </a:lnTo>
                <a:lnTo>
                  <a:pt x="848" y="1241"/>
                </a:lnTo>
                <a:lnTo>
                  <a:pt x="859" y="1245"/>
                </a:lnTo>
                <a:lnTo>
                  <a:pt x="880" y="1258"/>
                </a:lnTo>
                <a:lnTo>
                  <a:pt x="900" y="1273"/>
                </a:lnTo>
                <a:lnTo>
                  <a:pt x="910" y="1280"/>
                </a:lnTo>
                <a:lnTo>
                  <a:pt x="921" y="1285"/>
                </a:lnTo>
                <a:lnTo>
                  <a:pt x="931" y="1291"/>
                </a:lnTo>
                <a:lnTo>
                  <a:pt x="941" y="1296"/>
                </a:lnTo>
                <a:lnTo>
                  <a:pt x="951" y="1299"/>
                </a:lnTo>
                <a:lnTo>
                  <a:pt x="961" y="1301"/>
                </a:lnTo>
                <a:lnTo>
                  <a:pt x="972" y="1300"/>
                </a:lnTo>
                <a:lnTo>
                  <a:pt x="983" y="1298"/>
                </a:lnTo>
                <a:lnTo>
                  <a:pt x="1000" y="1292"/>
                </a:lnTo>
                <a:lnTo>
                  <a:pt x="1017" y="1289"/>
                </a:lnTo>
                <a:lnTo>
                  <a:pt x="1032" y="1285"/>
                </a:lnTo>
                <a:lnTo>
                  <a:pt x="1047" y="1282"/>
                </a:lnTo>
                <a:lnTo>
                  <a:pt x="1076" y="1277"/>
                </a:lnTo>
                <a:lnTo>
                  <a:pt x="1108" y="1272"/>
                </a:lnTo>
                <a:lnTo>
                  <a:pt x="1114" y="1272"/>
                </a:lnTo>
                <a:lnTo>
                  <a:pt x="1121" y="1272"/>
                </a:lnTo>
                <a:lnTo>
                  <a:pt x="1126" y="1273"/>
                </a:lnTo>
                <a:lnTo>
                  <a:pt x="1133" y="1275"/>
                </a:lnTo>
                <a:lnTo>
                  <a:pt x="1139" y="1276"/>
                </a:lnTo>
                <a:lnTo>
                  <a:pt x="1146" y="1276"/>
                </a:lnTo>
                <a:lnTo>
                  <a:pt x="1151" y="1275"/>
                </a:lnTo>
                <a:lnTo>
                  <a:pt x="1158" y="1273"/>
                </a:lnTo>
                <a:lnTo>
                  <a:pt x="1180" y="1261"/>
                </a:lnTo>
                <a:lnTo>
                  <a:pt x="1198" y="1252"/>
                </a:lnTo>
                <a:lnTo>
                  <a:pt x="1207" y="1247"/>
                </a:lnTo>
                <a:lnTo>
                  <a:pt x="1214" y="1242"/>
                </a:lnTo>
                <a:lnTo>
                  <a:pt x="1220" y="1236"/>
                </a:lnTo>
                <a:lnTo>
                  <a:pt x="1225" y="1231"/>
                </a:lnTo>
                <a:lnTo>
                  <a:pt x="1230" y="1224"/>
                </a:lnTo>
                <a:lnTo>
                  <a:pt x="1233" y="1217"/>
                </a:lnTo>
                <a:lnTo>
                  <a:pt x="1234" y="1208"/>
                </a:lnTo>
                <a:lnTo>
                  <a:pt x="1235" y="1199"/>
                </a:lnTo>
                <a:lnTo>
                  <a:pt x="1234" y="1189"/>
                </a:lnTo>
                <a:lnTo>
                  <a:pt x="1232" y="1177"/>
                </a:lnTo>
                <a:lnTo>
                  <a:pt x="1227" y="1165"/>
                </a:lnTo>
                <a:lnTo>
                  <a:pt x="1222" y="1150"/>
                </a:lnTo>
                <a:lnTo>
                  <a:pt x="1215" y="1133"/>
                </a:lnTo>
                <a:lnTo>
                  <a:pt x="1209" y="1118"/>
                </a:lnTo>
                <a:lnTo>
                  <a:pt x="1206" y="1108"/>
                </a:lnTo>
                <a:lnTo>
                  <a:pt x="1205" y="1100"/>
                </a:lnTo>
                <a:lnTo>
                  <a:pt x="1205" y="1094"/>
                </a:lnTo>
                <a:lnTo>
                  <a:pt x="1207" y="1091"/>
                </a:lnTo>
                <a:lnTo>
                  <a:pt x="1210" y="1090"/>
                </a:lnTo>
                <a:lnTo>
                  <a:pt x="1215" y="1090"/>
                </a:lnTo>
                <a:lnTo>
                  <a:pt x="1228" y="1092"/>
                </a:lnTo>
                <a:lnTo>
                  <a:pt x="1248" y="1097"/>
                </a:lnTo>
                <a:lnTo>
                  <a:pt x="1258" y="1099"/>
                </a:lnTo>
                <a:lnTo>
                  <a:pt x="1269" y="1101"/>
                </a:lnTo>
                <a:lnTo>
                  <a:pt x="1282" y="1101"/>
                </a:lnTo>
                <a:lnTo>
                  <a:pt x="1294" y="1100"/>
                </a:lnTo>
                <a:lnTo>
                  <a:pt x="1294" y="1100"/>
                </a:lnTo>
                <a:lnTo>
                  <a:pt x="1298" y="1088"/>
                </a:lnTo>
                <a:lnTo>
                  <a:pt x="1299" y="1075"/>
                </a:lnTo>
                <a:lnTo>
                  <a:pt x="1300" y="1062"/>
                </a:lnTo>
                <a:lnTo>
                  <a:pt x="1300" y="1050"/>
                </a:lnTo>
                <a:lnTo>
                  <a:pt x="1300" y="1050"/>
                </a:lnTo>
                <a:lnTo>
                  <a:pt x="1310" y="1051"/>
                </a:lnTo>
                <a:lnTo>
                  <a:pt x="1318" y="1053"/>
                </a:lnTo>
                <a:lnTo>
                  <a:pt x="1325" y="1055"/>
                </a:lnTo>
                <a:lnTo>
                  <a:pt x="1332" y="1058"/>
                </a:lnTo>
                <a:lnTo>
                  <a:pt x="1334" y="1058"/>
                </a:lnTo>
                <a:lnTo>
                  <a:pt x="1336" y="1058"/>
                </a:lnTo>
                <a:lnTo>
                  <a:pt x="1340" y="1056"/>
                </a:lnTo>
                <a:lnTo>
                  <a:pt x="1342" y="1055"/>
                </a:lnTo>
                <a:lnTo>
                  <a:pt x="1348" y="1049"/>
                </a:lnTo>
                <a:lnTo>
                  <a:pt x="1356" y="1038"/>
                </a:lnTo>
                <a:lnTo>
                  <a:pt x="1363" y="1022"/>
                </a:lnTo>
                <a:lnTo>
                  <a:pt x="1370" y="1010"/>
                </a:lnTo>
                <a:lnTo>
                  <a:pt x="1375" y="1005"/>
                </a:lnTo>
                <a:lnTo>
                  <a:pt x="1381" y="1002"/>
                </a:lnTo>
                <a:lnTo>
                  <a:pt x="1388" y="998"/>
                </a:lnTo>
                <a:lnTo>
                  <a:pt x="1397" y="998"/>
                </a:lnTo>
                <a:lnTo>
                  <a:pt x="1414" y="998"/>
                </a:lnTo>
                <a:lnTo>
                  <a:pt x="1432" y="998"/>
                </a:lnTo>
                <a:lnTo>
                  <a:pt x="1441" y="997"/>
                </a:lnTo>
                <a:lnTo>
                  <a:pt x="1450" y="996"/>
                </a:lnTo>
                <a:lnTo>
                  <a:pt x="1458" y="994"/>
                </a:lnTo>
                <a:lnTo>
                  <a:pt x="1466" y="992"/>
                </a:lnTo>
                <a:lnTo>
                  <a:pt x="1473" y="988"/>
                </a:lnTo>
                <a:lnTo>
                  <a:pt x="1478" y="984"/>
                </a:lnTo>
                <a:lnTo>
                  <a:pt x="1484" y="979"/>
                </a:lnTo>
                <a:lnTo>
                  <a:pt x="1488" y="975"/>
                </a:lnTo>
                <a:lnTo>
                  <a:pt x="1494" y="967"/>
                </a:lnTo>
                <a:lnTo>
                  <a:pt x="1500" y="957"/>
                </a:lnTo>
                <a:lnTo>
                  <a:pt x="1502" y="954"/>
                </a:lnTo>
                <a:lnTo>
                  <a:pt x="1506" y="952"/>
                </a:lnTo>
                <a:lnTo>
                  <a:pt x="1509" y="949"/>
                </a:lnTo>
                <a:lnTo>
                  <a:pt x="1514" y="947"/>
                </a:lnTo>
                <a:lnTo>
                  <a:pt x="1518" y="947"/>
                </a:lnTo>
                <a:lnTo>
                  <a:pt x="1524" y="947"/>
                </a:lnTo>
                <a:lnTo>
                  <a:pt x="1531" y="949"/>
                </a:lnTo>
                <a:lnTo>
                  <a:pt x="1540" y="952"/>
                </a:lnTo>
                <a:lnTo>
                  <a:pt x="1543" y="953"/>
                </a:lnTo>
                <a:lnTo>
                  <a:pt x="1548" y="953"/>
                </a:lnTo>
                <a:lnTo>
                  <a:pt x="1551" y="953"/>
                </a:lnTo>
                <a:lnTo>
                  <a:pt x="1555" y="952"/>
                </a:lnTo>
                <a:lnTo>
                  <a:pt x="1561" y="948"/>
                </a:lnTo>
                <a:lnTo>
                  <a:pt x="1568" y="944"/>
                </a:lnTo>
                <a:lnTo>
                  <a:pt x="1574" y="939"/>
                </a:lnTo>
                <a:lnTo>
                  <a:pt x="1581" y="937"/>
                </a:lnTo>
                <a:lnTo>
                  <a:pt x="1585" y="937"/>
                </a:lnTo>
                <a:lnTo>
                  <a:pt x="1589" y="938"/>
                </a:lnTo>
                <a:lnTo>
                  <a:pt x="1593" y="939"/>
                </a:lnTo>
                <a:lnTo>
                  <a:pt x="1597" y="943"/>
                </a:lnTo>
                <a:lnTo>
                  <a:pt x="1615" y="959"/>
                </a:lnTo>
                <a:lnTo>
                  <a:pt x="1640" y="981"/>
                </a:lnTo>
                <a:lnTo>
                  <a:pt x="1652" y="992"/>
                </a:lnTo>
                <a:lnTo>
                  <a:pt x="1664" y="1000"/>
                </a:lnTo>
                <a:lnTo>
                  <a:pt x="1669" y="1003"/>
                </a:lnTo>
                <a:lnTo>
                  <a:pt x="1674" y="1005"/>
                </a:lnTo>
                <a:lnTo>
                  <a:pt x="1678" y="1006"/>
                </a:lnTo>
                <a:lnTo>
                  <a:pt x="1682" y="1006"/>
                </a:lnTo>
                <a:lnTo>
                  <a:pt x="1692" y="1003"/>
                </a:lnTo>
                <a:lnTo>
                  <a:pt x="1701" y="1002"/>
                </a:lnTo>
                <a:lnTo>
                  <a:pt x="1708" y="1002"/>
                </a:lnTo>
                <a:lnTo>
                  <a:pt x="1714" y="1002"/>
                </a:lnTo>
                <a:lnTo>
                  <a:pt x="1725" y="1003"/>
                </a:lnTo>
                <a:lnTo>
                  <a:pt x="1742" y="1003"/>
                </a:lnTo>
                <a:lnTo>
                  <a:pt x="1760" y="1000"/>
                </a:lnTo>
                <a:lnTo>
                  <a:pt x="1785" y="993"/>
                </a:lnTo>
                <a:lnTo>
                  <a:pt x="1798" y="989"/>
                </a:lnTo>
                <a:lnTo>
                  <a:pt x="1811" y="987"/>
                </a:lnTo>
                <a:lnTo>
                  <a:pt x="1823" y="985"/>
                </a:lnTo>
                <a:lnTo>
                  <a:pt x="1834" y="984"/>
                </a:lnTo>
                <a:lnTo>
                  <a:pt x="1834" y="984"/>
                </a:lnTo>
                <a:lnTo>
                  <a:pt x="1828" y="968"/>
                </a:lnTo>
                <a:lnTo>
                  <a:pt x="1824" y="952"/>
                </a:lnTo>
                <a:lnTo>
                  <a:pt x="1818" y="939"/>
                </a:lnTo>
                <a:lnTo>
                  <a:pt x="1815" y="931"/>
                </a:lnTo>
                <a:lnTo>
                  <a:pt x="1811" y="926"/>
                </a:lnTo>
                <a:lnTo>
                  <a:pt x="1807" y="920"/>
                </a:lnTo>
                <a:lnTo>
                  <a:pt x="1802" y="915"/>
                </a:lnTo>
                <a:lnTo>
                  <a:pt x="1798" y="912"/>
                </a:lnTo>
                <a:lnTo>
                  <a:pt x="1789" y="904"/>
                </a:lnTo>
                <a:lnTo>
                  <a:pt x="1778" y="896"/>
                </a:lnTo>
                <a:lnTo>
                  <a:pt x="1769" y="888"/>
                </a:lnTo>
                <a:lnTo>
                  <a:pt x="1760" y="880"/>
                </a:lnTo>
                <a:lnTo>
                  <a:pt x="1757" y="874"/>
                </a:lnTo>
                <a:lnTo>
                  <a:pt x="1755" y="869"/>
                </a:lnTo>
                <a:lnTo>
                  <a:pt x="1752" y="862"/>
                </a:lnTo>
                <a:lnTo>
                  <a:pt x="1750" y="855"/>
                </a:lnTo>
                <a:lnTo>
                  <a:pt x="1749" y="842"/>
                </a:lnTo>
                <a:lnTo>
                  <a:pt x="1745" y="832"/>
                </a:lnTo>
                <a:lnTo>
                  <a:pt x="1742" y="824"/>
                </a:lnTo>
                <a:lnTo>
                  <a:pt x="1739" y="817"/>
                </a:lnTo>
                <a:lnTo>
                  <a:pt x="1734" y="812"/>
                </a:lnTo>
                <a:lnTo>
                  <a:pt x="1730" y="806"/>
                </a:lnTo>
                <a:lnTo>
                  <a:pt x="1725" y="803"/>
                </a:lnTo>
                <a:lnTo>
                  <a:pt x="1719" y="799"/>
                </a:lnTo>
                <a:lnTo>
                  <a:pt x="1708" y="792"/>
                </a:lnTo>
                <a:lnTo>
                  <a:pt x="1694" y="786"/>
                </a:lnTo>
                <a:lnTo>
                  <a:pt x="1689" y="782"/>
                </a:lnTo>
                <a:lnTo>
                  <a:pt x="1682" y="778"/>
                </a:lnTo>
                <a:lnTo>
                  <a:pt x="1675" y="772"/>
                </a:lnTo>
                <a:lnTo>
                  <a:pt x="1667" y="765"/>
                </a:lnTo>
                <a:lnTo>
                  <a:pt x="1664" y="760"/>
                </a:lnTo>
                <a:lnTo>
                  <a:pt x="1661" y="756"/>
                </a:lnTo>
                <a:lnTo>
                  <a:pt x="1660" y="753"/>
                </a:lnTo>
                <a:lnTo>
                  <a:pt x="1660" y="750"/>
                </a:lnTo>
                <a:lnTo>
                  <a:pt x="1661" y="748"/>
                </a:lnTo>
                <a:lnTo>
                  <a:pt x="1664" y="746"/>
                </a:lnTo>
                <a:lnTo>
                  <a:pt x="1666" y="743"/>
                </a:lnTo>
                <a:lnTo>
                  <a:pt x="1669" y="741"/>
                </a:lnTo>
                <a:lnTo>
                  <a:pt x="1677" y="737"/>
                </a:lnTo>
                <a:lnTo>
                  <a:pt x="1685" y="731"/>
                </a:lnTo>
                <a:lnTo>
                  <a:pt x="1690" y="729"/>
                </a:lnTo>
                <a:lnTo>
                  <a:pt x="1693" y="725"/>
                </a:lnTo>
                <a:lnTo>
                  <a:pt x="1697" y="721"/>
                </a:lnTo>
                <a:lnTo>
                  <a:pt x="1700" y="716"/>
                </a:lnTo>
                <a:lnTo>
                  <a:pt x="1706" y="707"/>
                </a:lnTo>
                <a:lnTo>
                  <a:pt x="1711" y="700"/>
                </a:lnTo>
                <a:lnTo>
                  <a:pt x="1717" y="693"/>
                </a:lnTo>
                <a:lnTo>
                  <a:pt x="1723" y="689"/>
                </a:lnTo>
                <a:lnTo>
                  <a:pt x="1737" y="680"/>
                </a:lnTo>
                <a:lnTo>
                  <a:pt x="1757" y="672"/>
                </a:lnTo>
                <a:lnTo>
                  <a:pt x="1769" y="667"/>
                </a:lnTo>
                <a:lnTo>
                  <a:pt x="1778" y="664"/>
                </a:lnTo>
                <a:lnTo>
                  <a:pt x="1784" y="661"/>
                </a:lnTo>
                <a:lnTo>
                  <a:pt x="1787" y="658"/>
                </a:lnTo>
                <a:lnTo>
                  <a:pt x="1789" y="653"/>
                </a:lnTo>
                <a:lnTo>
                  <a:pt x="1790" y="646"/>
                </a:lnTo>
                <a:lnTo>
                  <a:pt x="1791" y="635"/>
                </a:lnTo>
                <a:lnTo>
                  <a:pt x="1791" y="620"/>
                </a:lnTo>
                <a:lnTo>
                  <a:pt x="1794" y="582"/>
                </a:lnTo>
                <a:lnTo>
                  <a:pt x="1797" y="542"/>
                </a:lnTo>
                <a:lnTo>
                  <a:pt x="1799" y="521"/>
                </a:lnTo>
                <a:lnTo>
                  <a:pt x="1801" y="502"/>
                </a:lnTo>
                <a:lnTo>
                  <a:pt x="1805" y="483"/>
                </a:lnTo>
                <a:lnTo>
                  <a:pt x="1809" y="463"/>
                </a:lnTo>
                <a:lnTo>
                  <a:pt x="1815" y="445"/>
                </a:lnTo>
                <a:lnTo>
                  <a:pt x="1823" y="429"/>
                </a:lnTo>
                <a:lnTo>
                  <a:pt x="1827" y="421"/>
                </a:lnTo>
                <a:lnTo>
                  <a:pt x="1832" y="413"/>
                </a:lnTo>
                <a:lnTo>
                  <a:pt x="1837" y="406"/>
                </a:lnTo>
                <a:lnTo>
                  <a:pt x="1843" y="400"/>
                </a:lnTo>
                <a:lnTo>
                  <a:pt x="1850" y="393"/>
                </a:lnTo>
                <a:lnTo>
                  <a:pt x="1857" y="387"/>
                </a:lnTo>
                <a:lnTo>
                  <a:pt x="1865" y="381"/>
                </a:lnTo>
                <a:lnTo>
                  <a:pt x="1874" y="377"/>
                </a:lnTo>
                <a:lnTo>
                  <a:pt x="1883" y="372"/>
                </a:lnTo>
                <a:lnTo>
                  <a:pt x="1893" y="369"/>
                </a:lnTo>
                <a:lnTo>
                  <a:pt x="1903" y="365"/>
                </a:lnTo>
                <a:lnTo>
                  <a:pt x="1915" y="363"/>
                </a:lnTo>
                <a:lnTo>
                  <a:pt x="1922" y="362"/>
                </a:lnTo>
                <a:lnTo>
                  <a:pt x="1928" y="363"/>
                </a:lnTo>
                <a:lnTo>
                  <a:pt x="1935" y="364"/>
                </a:lnTo>
                <a:lnTo>
                  <a:pt x="1942" y="367"/>
                </a:lnTo>
                <a:lnTo>
                  <a:pt x="1955" y="372"/>
                </a:lnTo>
                <a:lnTo>
                  <a:pt x="1967" y="379"/>
                </a:lnTo>
                <a:lnTo>
                  <a:pt x="1976" y="372"/>
                </a:lnTo>
                <a:lnTo>
                  <a:pt x="1995" y="355"/>
                </a:lnTo>
                <a:lnTo>
                  <a:pt x="2006" y="346"/>
                </a:lnTo>
                <a:lnTo>
                  <a:pt x="2015" y="337"/>
                </a:lnTo>
                <a:lnTo>
                  <a:pt x="2018" y="332"/>
                </a:lnTo>
                <a:lnTo>
                  <a:pt x="2020" y="328"/>
                </a:lnTo>
                <a:lnTo>
                  <a:pt x="2022" y="324"/>
                </a:lnTo>
                <a:lnTo>
                  <a:pt x="2022" y="322"/>
                </a:lnTo>
                <a:lnTo>
                  <a:pt x="2019" y="315"/>
                </a:lnTo>
                <a:lnTo>
                  <a:pt x="2017" y="311"/>
                </a:lnTo>
                <a:lnTo>
                  <a:pt x="2014" y="305"/>
                </a:lnTo>
                <a:lnTo>
                  <a:pt x="2010" y="302"/>
                </a:lnTo>
                <a:lnTo>
                  <a:pt x="2008" y="296"/>
                </a:lnTo>
                <a:lnTo>
                  <a:pt x="2006" y="291"/>
                </a:lnTo>
                <a:lnTo>
                  <a:pt x="2006" y="285"/>
                </a:lnTo>
                <a:lnTo>
                  <a:pt x="2006" y="277"/>
                </a:lnTo>
                <a:lnTo>
                  <a:pt x="2015" y="213"/>
                </a:lnTo>
                <a:lnTo>
                  <a:pt x="2015" y="213"/>
                </a:lnTo>
                <a:lnTo>
                  <a:pt x="1990" y="211"/>
                </a:lnTo>
                <a:lnTo>
                  <a:pt x="1961" y="207"/>
                </a:lnTo>
                <a:lnTo>
                  <a:pt x="1931" y="203"/>
                </a:lnTo>
                <a:lnTo>
                  <a:pt x="1900" y="196"/>
                </a:lnTo>
                <a:lnTo>
                  <a:pt x="1885" y="191"/>
                </a:lnTo>
                <a:lnTo>
                  <a:pt x="1870" y="186"/>
                </a:lnTo>
                <a:lnTo>
                  <a:pt x="1858" y="179"/>
                </a:lnTo>
                <a:lnTo>
                  <a:pt x="1845" y="172"/>
                </a:lnTo>
                <a:lnTo>
                  <a:pt x="1835" y="164"/>
                </a:lnTo>
                <a:lnTo>
                  <a:pt x="1826" y="154"/>
                </a:lnTo>
                <a:lnTo>
                  <a:pt x="1823" y="148"/>
                </a:lnTo>
                <a:lnTo>
                  <a:pt x="1819" y="142"/>
                </a:lnTo>
                <a:lnTo>
                  <a:pt x="1817" y="137"/>
                </a:lnTo>
                <a:lnTo>
                  <a:pt x="1815" y="130"/>
                </a:lnTo>
                <a:lnTo>
                  <a:pt x="1812" y="118"/>
                </a:lnTo>
                <a:lnTo>
                  <a:pt x="1810" y="108"/>
                </a:lnTo>
                <a:lnTo>
                  <a:pt x="1808" y="104"/>
                </a:lnTo>
                <a:lnTo>
                  <a:pt x="1805" y="101"/>
                </a:lnTo>
                <a:lnTo>
                  <a:pt x="1800" y="100"/>
                </a:lnTo>
                <a:lnTo>
                  <a:pt x="1795" y="100"/>
                </a:lnTo>
                <a:lnTo>
                  <a:pt x="1778" y="106"/>
                </a:lnTo>
                <a:lnTo>
                  <a:pt x="1756" y="110"/>
                </a:lnTo>
                <a:lnTo>
                  <a:pt x="1744" y="112"/>
                </a:lnTo>
                <a:lnTo>
                  <a:pt x="1734" y="110"/>
                </a:lnTo>
                <a:lnTo>
                  <a:pt x="1730" y="109"/>
                </a:lnTo>
                <a:lnTo>
                  <a:pt x="1726" y="108"/>
                </a:lnTo>
                <a:lnTo>
                  <a:pt x="1724" y="105"/>
                </a:lnTo>
                <a:lnTo>
                  <a:pt x="1722" y="102"/>
                </a:lnTo>
                <a:lnTo>
                  <a:pt x="1719" y="93"/>
                </a:lnTo>
                <a:lnTo>
                  <a:pt x="1716" y="88"/>
                </a:lnTo>
                <a:lnTo>
                  <a:pt x="1711" y="82"/>
                </a:lnTo>
                <a:lnTo>
                  <a:pt x="1708" y="79"/>
                </a:lnTo>
                <a:lnTo>
                  <a:pt x="1703" y="76"/>
                </a:lnTo>
                <a:lnTo>
                  <a:pt x="1699" y="75"/>
                </a:lnTo>
                <a:lnTo>
                  <a:pt x="1694" y="75"/>
                </a:lnTo>
                <a:lnTo>
                  <a:pt x="1689" y="75"/>
                </a:lnTo>
                <a:lnTo>
                  <a:pt x="1677" y="76"/>
                </a:lnTo>
                <a:lnTo>
                  <a:pt x="1666" y="77"/>
                </a:lnTo>
                <a:lnTo>
                  <a:pt x="1659" y="77"/>
                </a:lnTo>
                <a:lnTo>
                  <a:pt x="1652" y="77"/>
                </a:lnTo>
                <a:lnTo>
                  <a:pt x="1645" y="75"/>
                </a:lnTo>
                <a:lnTo>
                  <a:pt x="1639" y="73"/>
                </a:lnTo>
                <a:lnTo>
                  <a:pt x="1632" y="69"/>
                </a:lnTo>
                <a:lnTo>
                  <a:pt x="1625" y="65"/>
                </a:lnTo>
                <a:lnTo>
                  <a:pt x="1620" y="59"/>
                </a:lnTo>
                <a:lnTo>
                  <a:pt x="1615" y="55"/>
                </a:lnTo>
                <a:lnTo>
                  <a:pt x="1610" y="49"/>
                </a:lnTo>
                <a:lnTo>
                  <a:pt x="1605" y="44"/>
                </a:lnTo>
                <a:lnTo>
                  <a:pt x="1600" y="40"/>
                </a:lnTo>
                <a:lnTo>
                  <a:pt x="1594" y="38"/>
                </a:lnTo>
                <a:lnTo>
                  <a:pt x="1585" y="40"/>
                </a:lnTo>
                <a:lnTo>
                  <a:pt x="1576" y="41"/>
                </a:lnTo>
                <a:lnTo>
                  <a:pt x="1566" y="42"/>
                </a:lnTo>
                <a:lnTo>
                  <a:pt x="1557" y="43"/>
                </a:lnTo>
                <a:lnTo>
                  <a:pt x="1547" y="43"/>
                </a:lnTo>
                <a:lnTo>
                  <a:pt x="1538" y="42"/>
                </a:lnTo>
                <a:lnTo>
                  <a:pt x="1520" y="40"/>
                </a:lnTo>
                <a:lnTo>
                  <a:pt x="1502" y="38"/>
                </a:lnTo>
                <a:lnTo>
                  <a:pt x="1485" y="35"/>
                </a:lnTo>
                <a:lnTo>
                  <a:pt x="1467" y="36"/>
                </a:lnTo>
                <a:lnTo>
                  <a:pt x="1458" y="38"/>
                </a:lnTo>
                <a:lnTo>
                  <a:pt x="1449" y="41"/>
                </a:lnTo>
                <a:lnTo>
                  <a:pt x="1439" y="44"/>
                </a:lnTo>
                <a:lnTo>
                  <a:pt x="1428" y="49"/>
                </a:lnTo>
                <a:lnTo>
                  <a:pt x="1405" y="60"/>
                </a:lnTo>
                <a:lnTo>
                  <a:pt x="1385" y="68"/>
                </a:lnTo>
                <a:lnTo>
                  <a:pt x="1365" y="74"/>
                </a:lnTo>
                <a:lnTo>
                  <a:pt x="1340" y="80"/>
                </a:lnTo>
                <a:lnTo>
                  <a:pt x="1322" y="84"/>
                </a:lnTo>
                <a:lnTo>
                  <a:pt x="1303" y="88"/>
                </a:lnTo>
                <a:lnTo>
                  <a:pt x="1286" y="92"/>
                </a:lnTo>
                <a:lnTo>
                  <a:pt x="1269" y="98"/>
                </a:lnTo>
                <a:lnTo>
                  <a:pt x="1252" y="105"/>
                </a:lnTo>
                <a:lnTo>
                  <a:pt x="1236" y="112"/>
                </a:lnTo>
                <a:lnTo>
                  <a:pt x="1219" y="121"/>
                </a:lnTo>
                <a:lnTo>
                  <a:pt x="1203" y="131"/>
                </a:lnTo>
                <a:lnTo>
                  <a:pt x="1191" y="140"/>
                </a:lnTo>
                <a:lnTo>
                  <a:pt x="1180" y="149"/>
                </a:lnTo>
                <a:lnTo>
                  <a:pt x="1168" y="159"/>
                </a:lnTo>
                <a:lnTo>
                  <a:pt x="1158" y="171"/>
                </a:lnTo>
                <a:lnTo>
                  <a:pt x="1147" y="181"/>
                </a:lnTo>
                <a:lnTo>
                  <a:pt x="1136" y="191"/>
                </a:lnTo>
                <a:lnTo>
                  <a:pt x="1125" y="200"/>
                </a:lnTo>
                <a:lnTo>
                  <a:pt x="1114" y="209"/>
                </a:lnTo>
                <a:lnTo>
                  <a:pt x="1102" y="217"/>
                </a:lnTo>
                <a:lnTo>
                  <a:pt x="1091" y="224"/>
                </a:lnTo>
                <a:lnTo>
                  <a:pt x="1078" y="231"/>
                </a:lnTo>
                <a:lnTo>
                  <a:pt x="1065" y="238"/>
                </a:lnTo>
                <a:lnTo>
                  <a:pt x="1051" y="244"/>
                </a:lnTo>
                <a:lnTo>
                  <a:pt x="1038" y="248"/>
                </a:lnTo>
                <a:lnTo>
                  <a:pt x="1024" y="253"/>
                </a:lnTo>
                <a:lnTo>
                  <a:pt x="1010" y="256"/>
                </a:lnTo>
                <a:lnTo>
                  <a:pt x="996" y="258"/>
                </a:lnTo>
                <a:lnTo>
                  <a:pt x="982" y="260"/>
                </a:lnTo>
                <a:lnTo>
                  <a:pt x="967" y="260"/>
                </a:lnTo>
                <a:lnTo>
                  <a:pt x="953" y="258"/>
                </a:lnTo>
                <a:lnTo>
                  <a:pt x="940" y="255"/>
                </a:lnTo>
                <a:lnTo>
                  <a:pt x="927" y="250"/>
                </a:lnTo>
                <a:lnTo>
                  <a:pt x="914" y="245"/>
                </a:lnTo>
                <a:lnTo>
                  <a:pt x="902" y="237"/>
                </a:lnTo>
                <a:lnTo>
                  <a:pt x="892" y="231"/>
                </a:lnTo>
                <a:lnTo>
                  <a:pt x="881" y="227"/>
                </a:lnTo>
                <a:lnTo>
                  <a:pt x="871" y="223"/>
                </a:lnTo>
                <a:lnTo>
                  <a:pt x="860" y="222"/>
                </a:lnTo>
                <a:lnTo>
                  <a:pt x="849" y="221"/>
                </a:lnTo>
                <a:lnTo>
                  <a:pt x="839" y="222"/>
                </a:lnTo>
                <a:lnTo>
                  <a:pt x="828" y="223"/>
                </a:lnTo>
                <a:lnTo>
                  <a:pt x="817" y="224"/>
                </a:lnTo>
                <a:lnTo>
                  <a:pt x="797" y="227"/>
                </a:lnTo>
                <a:lnTo>
                  <a:pt x="777" y="227"/>
                </a:lnTo>
                <a:lnTo>
                  <a:pt x="768" y="225"/>
                </a:lnTo>
                <a:lnTo>
                  <a:pt x="759" y="223"/>
                </a:lnTo>
                <a:lnTo>
                  <a:pt x="751" y="220"/>
                </a:lnTo>
                <a:lnTo>
                  <a:pt x="743" y="215"/>
                </a:lnTo>
                <a:lnTo>
                  <a:pt x="734" y="208"/>
                </a:lnTo>
                <a:lnTo>
                  <a:pt x="725" y="204"/>
                </a:lnTo>
                <a:lnTo>
                  <a:pt x="717" y="202"/>
                </a:lnTo>
                <a:lnTo>
                  <a:pt x="709" y="200"/>
                </a:lnTo>
                <a:lnTo>
                  <a:pt x="700" y="200"/>
                </a:lnTo>
                <a:lnTo>
                  <a:pt x="692" y="203"/>
                </a:lnTo>
                <a:lnTo>
                  <a:pt x="683" y="206"/>
                </a:lnTo>
                <a:lnTo>
                  <a:pt x="674" y="209"/>
                </a:lnTo>
                <a:lnTo>
                  <a:pt x="651" y="220"/>
                </a:lnTo>
                <a:lnTo>
                  <a:pt x="630" y="227"/>
                </a:lnTo>
                <a:lnTo>
                  <a:pt x="619" y="230"/>
                </a:lnTo>
                <a:lnTo>
                  <a:pt x="609" y="231"/>
                </a:lnTo>
                <a:lnTo>
                  <a:pt x="600" y="232"/>
                </a:lnTo>
                <a:lnTo>
                  <a:pt x="590" y="232"/>
                </a:lnTo>
                <a:lnTo>
                  <a:pt x="581" y="232"/>
                </a:lnTo>
                <a:lnTo>
                  <a:pt x="571" y="230"/>
                </a:lnTo>
                <a:lnTo>
                  <a:pt x="560" y="229"/>
                </a:lnTo>
                <a:lnTo>
                  <a:pt x="551" y="225"/>
                </a:lnTo>
                <a:lnTo>
                  <a:pt x="541" y="222"/>
                </a:lnTo>
                <a:lnTo>
                  <a:pt x="531" y="217"/>
                </a:lnTo>
                <a:lnTo>
                  <a:pt x="521" y="212"/>
                </a:lnTo>
                <a:lnTo>
                  <a:pt x="509" y="205"/>
                </a:lnTo>
                <a:lnTo>
                  <a:pt x="492" y="196"/>
                </a:lnTo>
                <a:lnTo>
                  <a:pt x="472" y="189"/>
                </a:lnTo>
                <a:lnTo>
                  <a:pt x="451" y="182"/>
                </a:lnTo>
                <a:lnTo>
                  <a:pt x="430" y="176"/>
                </a:lnTo>
                <a:lnTo>
                  <a:pt x="386" y="168"/>
                </a:lnTo>
                <a:lnTo>
                  <a:pt x="346" y="163"/>
                </a:lnTo>
                <a:lnTo>
                  <a:pt x="327" y="162"/>
                </a:lnTo>
                <a:lnTo>
                  <a:pt x="311" y="163"/>
                </a:lnTo>
                <a:lnTo>
                  <a:pt x="296" y="166"/>
                </a:lnTo>
                <a:lnTo>
                  <a:pt x="280" y="170"/>
                </a:lnTo>
                <a:lnTo>
                  <a:pt x="265" y="173"/>
                </a:lnTo>
                <a:lnTo>
                  <a:pt x="249" y="178"/>
                </a:lnTo>
                <a:lnTo>
                  <a:pt x="233" y="180"/>
                </a:lnTo>
                <a:lnTo>
                  <a:pt x="217" y="181"/>
                </a:lnTo>
                <a:lnTo>
                  <a:pt x="209" y="180"/>
                </a:lnTo>
                <a:lnTo>
                  <a:pt x="204" y="176"/>
                </a:lnTo>
                <a:lnTo>
                  <a:pt x="198" y="173"/>
                </a:lnTo>
                <a:lnTo>
                  <a:pt x="193" y="167"/>
                </a:lnTo>
                <a:lnTo>
                  <a:pt x="189" y="162"/>
                </a:lnTo>
                <a:lnTo>
                  <a:pt x="184" y="156"/>
                </a:lnTo>
                <a:lnTo>
                  <a:pt x="180" y="150"/>
                </a:lnTo>
                <a:lnTo>
                  <a:pt x="174" y="146"/>
                </a:lnTo>
                <a:lnTo>
                  <a:pt x="169" y="143"/>
                </a:lnTo>
                <a:lnTo>
                  <a:pt x="166" y="140"/>
                </a:lnTo>
                <a:lnTo>
                  <a:pt x="164" y="137"/>
                </a:lnTo>
                <a:lnTo>
                  <a:pt x="162" y="133"/>
                </a:lnTo>
                <a:lnTo>
                  <a:pt x="160" y="130"/>
                </a:lnTo>
                <a:lnTo>
                  <a:pt x="160" y="126"/>
                </a:lnTo>
                <a:lnTo>
                  <a:pt x="160" y="123"/>
                </a:lnTo>
                <a:lnTo>
                  <a:pt x="162" y="120"/>
                </a:lnTo>
                <a:lnTo>
                  <a:pt x="165" y="113"/>
                </a:lnTo>
                <a:lnTo>
                  <a:pt x="169" y="106"/>
                </a:lnTo>
                <a:lnTo>
                  <a:pt x="175" y="99"/>
                </a:lnTo>
                <a:lnTo>
                  <a:pt x="182" y="92"/>
                </a:lnTo>
                <a:lnTo>
                  <a:pt x="196" y="79"/>
                </a:lnTo>
                <a:lnTo>
                  <a:pt x="207" y="66"/>
                </a:lnTo>
                <a:lnTo>
                  <a:pt x="210" y="60"/>
                </a:lnTo>
                <a:lnTo>
                  <a:pt x="212" y="55"/>
                </a:lnTo>
                <a:lnTo>
                  <a:pt x="212" y="52"/>
                </a:lnTo>
                <a:lnTo>
                  <a:pt x="212" y="50"/>
                </a:lnTo>
                <a:lnTo>
                  <a:pt x="209" y="48"/>
                </a:lnTo>
                <a:lnTo>
                  <a:pt x="207" y="46"/>
                </a:lnTo>
                <a:lnTo>
                  <a:pt x="198" y="40"/>
                </a:lnTo>
                <a:lnTo>
                  <a:pt x="187" y="34"/>
                </a:lnTo>
                <a:lnTo>
                  <a:pt x="175" y="30"/>
                </a:lnTo>
                <a:lnTo>
                  <a:pt x="163" y="25"/>
                </a:lnTo>
                <a:lnTo>
                  <a:pt x="150" y="22"/>
                </a:lnTo>
                <a:lnTo>
                  <a:pt x="138" y="16"/>
                </a:lnTo>
                <a:lnTo>
                  <a:pt x="126" y="10"/>
                </a:lnTo>
                <a:lnTo>
                  <a:pt x="116" y="2"/>
                </a:lnTo>
                <a:lnTo>
                  <a:pt x="114" y="1"/>
                </a:lnTo>
                <a:lnTo>
                  <a:pt x="113" y="0"/>
                </a:lnTo>
                <a:lnTo>
                  <a:pt x="113" y="0"/>
                </a:lnTo>
                <a:lnTo>
                  <a:pt x="41" y="80"/>
                </a:lnTo>
                <a:lnTo>
                  <a:pt x="33" y="85"/>
                </a:lnTo>
                <a:lnTo>
                  <a:pt x="27" y="91"/>
                </a:lnTo>
                <a:lnTo>
                  <a:pt x="22" y="98"/>
                </a:lnTo>
                <a:lnTo>
                  <a:pt x="18" y="105"/>
                </a:lnTo>
                <a:lnTo>
                  <a:pt x="16" y="112"/>
                </a:lnTo>
                <a:lnTo>
                  <a:pt x="15" y="118"/>
                </a:lnTo>
                <a:lnTo>
                  <a:pt x="14" y="126"/>
                </a:lnTo>
                <a:lnTo>
                  <a:pt x="14" y="134"/>
                </a:lnTo>
                <a:lnTo>
                  <a:pt x="14" y="149"/>
                </a:lnTo>
                <a:lnTo>
                  <a:pt x="16" y="165"/>
                </a:lnTo>
                <a:lnTo>
                  <a:pt x="16" y="181"/>
                </a:lnTo>
                <a:lnTo>
                  <a:pt x="15" y="196"/>
                </a:lnTo>
                <a:lnTo>
                  <a:pt x="14" y="205"/>
                </a:lnTo>
                <a:lnTo>
                  <a:pt x="14" y="212"/>
                </a:lnTo>
                <a:lnTo>
                  <a:pt x="14" y="219"/>
                </a:lnTo>
                <a:lnTo>
                  <a:pt x="15" y="224"/>
                </a:lnTo>
                <a:lnTo>
                  <a:pt x="19" y="235"/>
                </a:lnTo>
                <a:lnTo>
                  <a:pt x="24" y="242"/>
                </a:lnTo>
                <a:lnTo>
                  <a:pt x="31" y="249"/>
                </a:lnTo>
                <a:lnTo>
                  <a:pt x="37" y="257"/>
                </a:lnTo>
                <a:lnTo>
                  <a:pt x="42" y="266"/>
                </a:lnTo>
                <a:lnTo>
                  <a:pt x="48" y="277"/>
                </a:lnTo>
                <a:lnTo>
                  <a:pt x="51" y="293"/>
                </a:lnTo>
                <a:lnTo>
                  <a:pt x="54" y="306"/>
                </a:lnTo>
                <a:lnTo>
                  <a:pt x="55" y="313"/>
                </a:lnTo>
                <a:lnTo>
                  <a:pt x="58" y="319"/>
                </a:lnTo>
                <a:lnTo>
                  <a:pt x="64" y="324"/>
                </a:lnTo>
                <a:lnTo>
                  <a:pt x="71" y="330"/>
                </a:lnTo>
                <a:lnTo>
                  <a:pt x="91" y="343"/>
                </a:lnTo>
                <a:lnTo>
                  <a:pt x="112" y="357"/>
                </a:lnTo>
                <a:lnTo>
                  <a:pt x="121" y="365"/>
                </a:lnTo>
                <a:lnTo>
                  <a:pt x="131" y="375"/>
                </a:lnTo>
                <a:lnTo>
                  <a:pt x="139" y="383"/>
                </a:lnTo>
                <a:lnTo>
                  <a:pt x="147" y="392"/>
                </a:lnTo>
                <a:lnTo>
                  <a:pt x="154" y="403"/>
                </a:lnTo>
                <a:lnTo>
                  <a:pt x="159" y="414"/>
                </a:lnTo>
                <a:lnTo>
                  <a:pt x="164" y="426"/>
                </a:lnTo>
                <a:lnTo>
                  <a:pt x="169" y="436"/>
                </a:lnTo>
                <a:lnTo>
                  <a:pt x="177" y="443"/>
                </a:lnTo>
                <a:lnTo>
                  <a:pt x="190" y="452"/>
                </a:lnTo>
                <a:lnTo>
                  <a:pt x="202" y="460"/>
                </a:lnTo>
                <a:lnTo>
                  <a:pt x="207" y="463"/>
                </a:lnTo>
                <a:lnTo>
                  <a:pt x="207" y="472"/>
                </a:lnTo>
                <a:lnTo>
                  <a:pt x="205" y="480"/>
                </a:lnTo>
                <a:lnTo>
                  <a:pt x="202" y="487"/>
                </a:lnTo>
                <a:lnTo>
                  <a:pt x="199" y="494"/>
                </a:lnTo>
                <a:lnTo>
                  <a:pt x="190" y="507"/>
                </a:lnTo>
                <a:lnTo>
                  <a:pt x="181" y="519"/>
                </a:lnTo>
                <a:lnTo>
                  <a:pt x="171" y="529"/>
                </a:lnTo>
                <a:lnTo>
                  <a:pt x="162" y="540"/>
                </a:lnTo>
                <a:lnTo>
                  <a:pt x="152" y="550"/>
                </a:lnTo>
                <a:lnTo>
                  <a:pt x="144" y="562"/>
                </a:lnTo>
                <a:lnTo>
                  <a:pt x="137" y="578"/>
                </a:lnTo>
                <a:lnTo>
                  <a:pt x="130" y="594"/>
                </a:lnTo>
                <a:lnTo>
                  <a:pt x="127" y="595"/>
                </a:lnTo>
                <a:lnTo>
                  <a:pt x="124" y="597"/>
                </a:lnTo>
                <a:lnTo>
                  <a:pt x="122" y="598"/>
                </a:lnTo>
                <a:lnTo>
                  <a:pt x="118" y="598"/>
                </a:lnTo>
                <a:lnTo>
                  <a:pt x="112" y="595"/>
                </a:lnTo>
                <a:lnTo>
                  <a:pt x="104" y="592"/>
                </a:lnTo>
                <a:lnTo>
                  <a:pt x="96" y="590"/>
                </a:lnTo>
                <a:lnTo>
                  <a:pt x="88" y="587"/>
                </a:lnTo>
                <a:lnTo>
                  <a:pt x="83" y="586"/>
                </a:lnTo>
                <a:lnTo>
                  <a:pt x="80" y="586"/>
                </a:lnTo>
                <a:lnTo>
                  <a:pt x="75" y="586"/>
                </a:lnTo>
                <a:lnTo>
                  <a:pt x="72" y="589"/>
                </a:lnTo>
                <a:lnTo>
                  <a:pt x="64" y="593"/>
                </a:lnTo>
                <a:lnTo>
                  <a:pt x="57" y="598"/>
                </a:lnTo>
                <a:lnTo>
                  <a:pt x="51" y="603"/>
                </a:lnTo>
                <a:lnTo>
                  <a:pt x="46" y="609"/>
                </a:lnTo>
                <a:lnTo>
                  <a:pt x="42" y="616"/>
                </a:lnTo>
                <a:lnTo>
                  <a:pt x="38" y="623"/>
                </a:lnTo>
                <a:lnTo>
                  <a:pt x="35" y="630"/>
                </a:lnTo>
                <a:lnTo>
                  <a:pt x="33" y="638"/>
                </a:lnTo>
                <a:lnTo>
                  <a:pt x="30" y="653"/>
                </a:lnTo>
                <a:lnTo>
                  <a:pt x="29" y="669"/>
                </a:lnTo>
                <a:lnTo>
                  <a:pt x="29" y="686"/>
                </a:lnTo>
                <a:lnTo>
                  <a:pt x="29" y="705"/>
                </a:lnTo>
                <a:lnTo>
                  <a:pt x="29" y="710"/>
                </a:lnTo>
                <a:lnTo>
                  <a:pt x="30" y="716"/>
                </a:lnTo>
                <a:lnTo>
                  <a:pt x="31" y="722"/>
                </a:lnTo>
                <a:lnTo>
                  <a:pt x="33" y="725"/>
                </a:lnTo>
                <a:lnTo>
                  <a:pt x="39" y="733"/>
                </a:lnTo>
                <a:lnTo>
                  <a:pt x="44" y="739"/>
                </a:lnTo>
                <a:lnTo>
                  <a:pt x="50" y="743"/>
                </a:lnTo>
                <a:lnTo>
                  <a:pt x="55" y="749"/>
                </a:lnTo>
                <a:lnTo>
                  <a:pt x="57" y="753"/>
                </a:lnTo>
                <a:lnTo>
                  <a:pt x="58" y="756"/>
                </a:lnTo>
                <a:lnTo>
                  <a:pt x="59" y="759"/>
                </a:lnTo>
                <a:lnTo>
                  <a:pt x="59" y="764"/>
                </a:lnTo>
                <a:lnTo>
                  <a:pt x="59" y="776"/>
                </a:lnTo>
                <a:lnTo>
                  <a:pt x="59" y="789"/>
                </a:lnTo>
                <a:lnTo>
                  <a:pt x="59" y="796"/>
                </a:lnTo>
                <a:lnTo>
                  <a:pt x="58" y="801"/>
                </a:lnTo>
                <a:lnTo>
                  <a:pt x="56" y="807"/>
                </a:lnTo>
                <a:lnTo>
                  <a:pt x="54" y="813"/>
                </a:lnTo>
                <a:lnTo>
                  <a:pt x="52" y="816"/>
                </a:lnTo>
                <a:lnTo>
                  <a:pt x="50" y="820"/>
                </a:lnTo>
                <a:lnTo>
                  <a:pt x="47" y="822"/>
                </a:lnTo>
                <a:lnTo>
                  <a:pt x="44" y="824"/>
                </a:lnTo>
                <a:lnTo>
                  <a:pt x="37" y="827"/>
                </a:lnTo>
                <a:lnTo>
                  <a:pt x="30" y="829"/>
                </a:lnTo>
                <a:lnTo>
                  <a:pt x="14" y="831"/>
                </a:lnTo>
                <a:lnTo>
                  <a:pt x="0" y="837"/>
                </a:lnTo>
                <a:lnTo>
                  <a:pt x="0" y="837"/>
                </a:lnTo>
                <a:lnTo>
                  <a:pt x="12" y="868"/>
                </a:lnTo>
                <a:lnTo>
                  <a:pt x="33" y="887"/>
                </a:lnTo>
                <a:lnTo>
                  <a:pt x="58" y="906"/>
                </a:lnTo>
                <a:lnTo>
                  <a:pt x="71" y="915"/>
                </a:lnTo>
                <a:lnTo>
                  <a:pt x="84" y="924"/>
                </a:lnTo>
                <a:lnTo>
                  <a:pt x="97" y="931"/>
                </a:lnTo>
                <a:lnTo>
                  <a:pt x="108" y="938"/>
                </a:lnTo>
                <a:lnTo>
                  <a:pt x="121" y="945"/>
                </a:lnTo>
                <a:lnTo>
                  <a:pt x="137" y="953"/>
                </a:lnTo>
                <a:lnTo>
                  <a:pt x="144" y="957"/>
                </a:lnTo>
                <a:lnTo>
                  <a:pt x="152" y="961"/>
                </a:lnTo>
                <a:lnTo>
                  <a:pt x="159" y="963"/>
                </a:lnTo>
                <a:lnTo>
                  <a:pt x="165" y="963"/>
                </a:lnTo>
                <a:lnTo>
                  <a:pt x="166" y="965"/>
                </a:lnTo>
                <a:lnTo>
                  <a:pt x="167" y="965"/>
                </a:lnTo>
                <a:lnTo>
                  <a:pt x="167" y="992"/>
                </a:lnTo>
                <a:lnTo>
                  <a:pt x="169" y="1020"/>
                </a:lnTo>
                <a:lnTo>
                  <a:pt x="173" y="1034"/>
                </a:lnTo>
                <a:lnTo>
                  <a:pt x="176" y="1047"/>
                </a:lnTo>
                <a:lnTo>
                  <a:pt x="180" y="1053"/>
                </a:lnTo>
                <a:lnTo>
                  <a:pt x="182" y="1059"/>
                </a:lnTo>
                <a:lnTo>
                  <a:pt x="187" y="1063"/>
                </a:lnTo>
                <a:lnTo>
                  <a:pt x="190" y="1068"/>
                </a:lnTo>
                <a:lnTo>
                  <a:pt x="197" y="1076"/>
                </a:lnTo>
                <a:lnTo>
                  <a:pt x="204" y="1083"/>
                </a:lnTo>
                <a:lnTo>
                  <a:pt x="207" y="1088"/>
                </a:lnTo>
                <a:lnTo>
                  <a:pt x="210" y="1094"/>
                </a:lnTo>
                <a:lnTo>
                  <a:pt x="213" y="1100"/>
                </a:lnTo>
                <a:lnTo>
                  <a:pt x="214" y="1104"/>
                </a:lnTo>
                <a:lnTo>
                  <a:pt x="214" y="1109"/>
                </a:lnTo>
                <a:lnTo>
                  <a:pt x="213" y="1113"/>
                </a:lnTo>
                <a:lnTo>
                  <a:pt x="204" y="1133"/>
                </a:lnTo>
                <a:lnTo>
                  <a:pt x="189" y="1161"/>
                </a:lnTo>
                <a:lnTo>
                  <a:pt x="187" y="1168"/>
                </a:lnTo>
                <a:lnTo>
                  <a:pt x="185" y="1175"/>
                </a:lnTo>
                <a:lnTo>
                  <a:pt x="184" y="1182"/>
                </a:lnTo>
                <a:lnTo>
                  <a:pt x="184" y="1189"/>
                </a:lnTo>
                <a:lnTo>
                  <a:pt x="187" y="1201"/>
                </a:lnTo>
                <a:lnTo>
                  <a:pt x="189" y="1215"/>
                </a:lnTo>
                <a:lnTo>
                  <a:pt x="193" y="1227"/>
                </a:lnTo>
                <a:lnTo>
                  <a:pt x="197" y="1241"/>
                </a:lnTo>
                <a:lnTo>
                  <a:pt x="199" y="1253"/>
                </a:lnTo>
                <a:lnTo>
                  <a:pt x="199" y="1267"/>
                </a:lnTo>
                <a:lnTo>
                  <a:pt x="199" y="1267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5" name="Freeform 45">
            <a:extLst>
              <a:ext uri="{FF2B5EF4-FFF2-40B4-BE49-F238E27FC236}">
                <a16:creationId xmlns:a16="http://schemas.microsoft.com/office/drawing/2014/main" id="{59707025-CB7B-40E8-B847-F4178BA2EE97}"/>
              </a:ext>
            </a:extLst>
          </p:cNvPr>
          <p:cNvSpPr>
            <a:spLocks/>
          </p:cNvSpPr>
          <p:nvPr/>
        </p:nvSpPr>
        <p:spPr bwMode="auto">
          <a:xfrm>
            <a:off x="3036888" y="1209675"/>
            <a:ext cx="642938" cy="412750"/>
          </a:xfrm>
          <a:custGeom>
            <a:avLst/>
            <a:gdLst>
              <a:gd name="T0" fmla="*/ 313 w 2022"/>
              <a:gd name="T1" fmla="*/ 1242 h 1301"/>
              <a:gd name="T2" fmla="*/ 457 w 2022"/>
              <a:gd name="T3" fmla="*/ 1230 h 1301"/>
              <a:gd name="T4" fmla="*/ 554 w 2022"/>
              <a:gd name="T5" fmla="*/ 1203 h 1301"/>
              <a:gd name="T6" fmla="*/ 609 w 2022"/>
              <a:gd name="T7" fmla="*/ 1174 h 1301"/>
              <a:gd name="T8" fmla="*/ 710 w 2022"/>
              <a:gd name="T9" fmla="*/ 1186 h 1301"/>
              <a:gd name="T10" fmla="*/ 801 w 2022"/>
              <a:gd name="T11" fmla="*/ 1240 h 1301"/>
              <a:gd name="T12" fmla="*/ 921 w 2022"/>
              <a:gd name="T13" fmla="*/ 1285 h 1301"/>
              <a:gd name="T14" fmla="*/ 1076 w 2022"/>
              <a:gd name="T15" fmla="*/ 1277 h 1301"/>
              <a:gd name="T16" fmla="*/ 1198 w 2022"/>
              <a:gd name="T17" fmla="*/ 1252 h 1301"/>
              <a:gd name="T18" fmla="*/ 1227 w 2022"/>
              <a:gd name="T19" fmla="*/ 1165 h 1301"/>
              <a:gd name="T20" fmla="*/ 1248 w 2022"/>
              <a:gd name="T21" fmla="*/ 1097 h 1301"/>
              <a:gd name="T22" fmla="*/ 1310 w 2022"/>
              <a:gd name="T23" fmla="*/ 1051 h 1301"/>
              <a:gd name="T24" fmla="*/ 1370 w 2022"/>
              <a:gd name="T25" fmla="*/ 1010 h 1301"/>
              <a:gd name="T26" fmla="*/ 1473 w 2022"/>
              <a:gd name="T27" fmla="*/ 988 h 1301"/>
              <a:gd name="T28" fmla="*/ 1524 w 2022"/>
              <a:gd name="T29" fmla="*/ 947 h 1301"/>
              <a:gd name="T30" fmla="*/ 1585 w 2022"/>
              <a:gd name="T31" fmla="*/ 937 h 1301"/>
              <a:gd name="T32" fmla="*/ 1682 w 2022"/>
              <a:gd name="T33" fmla="*/ 1006 h 1301"/>
              <a:gd name="T34" fmla="*/ 1823 w 2022"/>
              <a:gd name="T35" fmla="*/ 985 h 1301"/>
              <a:gd name="T36" fmla="*/ 1789 w 2022"/>
              <a:gd name="T37" fmla="*/ 904 h 1301"/>
              <a:gd name="T38" fmla="*/ 1739 w 2022"/>
              <a:gd name="T39" fmla="*/ 817 h 1301"/>
              <a:gd name="T40" fmla="*/ 1664 w 2022"/>
              <a:gd name="T41" fmla="*/ 760 h 1301"/>
              <a:gd name="T42" fmla="*/ 1693 w 2022"/>
              <a:gd name="T43" fmla="*/ 725 h 1301"/>
              <a:gd name="T44" fmla="*/ 1784 w 2022"/>
              <a:gd name="T45" fmla="*/ 661 h 1301"/>
              <a:gd name="T46" fmla="*/ 1809 w 2022"/>
              <a:gd name="T47" fmla="*/ 463 h 1301"/>
              <a:gd name="T48" fmla="*/ 1883 w 2022"/>
              <a:gd name="T49" fmla="*/ 372 h 1301"/>
              <a:gd name="T50" fmla="*/ 1995 w 2022"/>
              <a:gd name="T51" fmla="*/ 355 h 1301"/>
              <a:gd name="T52" fmla="*/ 2008 w 2022"/>
              <a:gd name="T53" fmla="*/ 296 h 1301"/>
              <a:gd name="T54" fmla="*/ 1870 w 2022"/>
              <a:gd name="T55" fmla="*/ 186 h 1301"/>
              <a:gd name="T56" fmla="*/ 1808 w 2022"/>
              <a:gd name="T57" fmla="*/ 104 h 1301"/>
              <a:gd name="T58" fmla="*/ 1722 w 2022"/>
              <a:gd name="T59" fmla="*/ 102 h 1301"/>
              <a:gd name="T60" fmla="*/ 1659 w 2022"/>
              <a:gd name="T61" fmla="*/ 77 h 1301"/>
              <a:gd name="T62" fmla="*/ 1594 w 2022"/>
              <a:gd name="T63" fmla="*/ 38 h 1301"/>
              <a:gd name="T64" fmla="*/ 1458 w 2022"/>
              <a:gd name="T65" fmla="*/ 38 h 1301"/>
              <a:gd name="T66" fmla="*/ 1269 w 2022"/>
              <a:gd name="T67" fmla="*/ 98 h 1301"/>
              <a:gd name="T68" fmla="*/ 1125 w 2022"/>
              <a:gd name="T69" fmla="*/ 200 h 1301"/>
              <a:gd name="T70" fmla="*/ 982 w 2022"/>
              <a:gd name="T71" fmla="*/ 260 h 1301"/>
              <a:gd name="T72" fmla="*/ 849 w 2022"/>
              <a:gd name="T73" fmla="*/ 221 h 1301"/>
              <a:gd name="T74" fmla="*/ 725 w 2022"/>
              <a:gd name="T75" fmla="*/ 204 h 1301"/>
              <a:gd name="T76" fmla="*/ 600 w 2022"/>
              <a:gd name="T77" fmla="*/ 232 h 1301"/>
              <a:gd name="T78" fmla="*/ 472 w 2022"/>
              <a:gd name="T79" fmla="*/ 189 h 1301"/>
              <a:gd name="T80" fmla="*/ 233 w 2022"/>
              <a:gd name="T81" fmla="*/ 180 h 1301"/>
              <a:gd name="T82" fmla="*/ 166 w 2022"/>
              <a:gd name="T83" fmla="*/ 140 h 1301"/>
              <a:gd name="T84" fmla="*/ 196 w 2022"/>
              <a:gd name="T85" fmla="*/ 79 h 1301"/>
              <a:gd name="T86" fmla="*/ 163 w 2022"/>
              <a:gd name="T87" fmla="*/ 25 h 1301"/>
              <a:gd name="T88" fmla="*/ 22 w 2022"/>
              <a:gd name="T89" fmla="*/ 98 h 1301"/>
              <a:gd name="T90" fmla="*/ 14 w 2022"/>
              <a:gd name="T91" fmla="*/ 212 h 1301"/>
              <a:gd name="T92" fmla="*/ 55 w 2022"/>
              <a:gd name="T93" fmla="*/ 313 h 1301"/>
              <a:gd name="T94" fmla="*/ 159 w 2022"/>
              <a:gd name="T95" fmla="*/ 414 h 1301"/>
              <a:gd name="T96" fmla="*/ 190 w 2022"/>
              <a:gd name="T97" fmla="*/ 507 h 1301"/>
              <a:gd name="T98" fmla="*/ 118 w 2022"/>
              <a:gd name="T99" fmla="*/ 598 h 1301"/>
              <a:gd name="T100" fmla="*/ 51 w 2022"/>
              <a:gd name="T101" fmla="*/ 603 h 1301"/>
              <a:gd name="T102" fmla="*/ 30 w 2022"/>
              <a:gd name="T103" fmla="*/ 716 h 1301"/>
              <a:gd name="T104" fmla="*/ 59 w 2022"/>
              <a:gd name="T105" fmla="*/ 776 h 1301"/>
              <a:gd name="T106" fmla="*/ 30 w 2022"/>
              <a:gd name="T107" fmla="*/ 829 h 1301"/>
              <a:gd name="T108" fmla="*/ 121 w 2022"/>
              <a:gd name="T109" fmla="*/ 945 h 1301"/>
              <a:gd name="T110" fmla="*/ 176 w 2022"/>
              <a:gd name="T111" fmla="*/ 1047 h 1301"/>
              <a:gd name="T112" fmla="*/ 214 w 2022"/>
              <a:gd name="T113" fmla="*/ 1109 h 1301"/>
              <a:gd name="T114" fmla="*/ 197 w 2022"/>
              <a:gd name="T115" fmla="*/ 1241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22" h="1301">
                <a:moveTo>
                  <a:pt x="199" y="1267"/>
                </a:moveTo>
                <a:lnTo>
                  <a:pt x="225" y="1267"/>
                </a:lnTo>
                <a:lnTo>
                  <a:pt x="248" y="1268"/>
                </a:lnTo>
                <a:lnTo>
                  <a:pt x="259" y="1267"/>
                </a:lnTo>
                <a:lnTo>
                  <a:pt x="271" y="1265"/>
                </a:lnTo>
                <a:lnTo>
                  <a:pt x="276" y="1263"/>
                </a:lnTo>
                <a:lnTo>
                  <a:pt x="282" y="1259"/>
                </a:lnTo>
                <a:lnTo>
                  <a:pt x="289" y="1256"/>
                </a:lnTo>
                <a:lnTo>
                  <a:pt x="296" y="1251"/>
                </a:lnTo>
                <a:lnTo>
                  <a:pt x="304" y="1245"/>
                </a:lnTo>
                <a:lnTo>
                  <a:pt x="313" y="1242"/>
                </a:lnTo>
                <a:lnTo>
                  <a:pt x="322" y="1240"/>
                </a:lnTo>
                <a:lnTo>
                  <a:pt x="331" y="1239"/>
                </a:lnTo>
                <a:lnTo>
                  <a:pt x="349" y="1238"/>
                </a:lnTo>
                <a:lnTo>
                  <a:pt x="369" y="1239"/>
                </a:lnTo>
                <a:lnTo>
                  <a:pt x="389" y="1241"/>
                </a:lnTo>
                <a:lnTo>
                  <a:pt x="409" y="1241"/>
                </a:lnTo>
                <a:lnTo>
                  <a:pt x="419" y="1241"/>
                </a:lnTo>
                <a:lnTo>
                  <a:pt x="430" y="1239"/>
                </a:lnTo>
                <a:lnTo>
                  <a:pt x="440" y="1236"/>
                </a:lnTo>
                <a:lnTo>
                  <a:pt x="449" y="1233"/>
                </a:lnTo>
                <a:lnTo>
                  <a:pt x="457" y="1230"/>
                </a:lnTo>
                <a:lnTo>
                  <a:pt x="464" y="1227"/>
                </a:lnTo>
                <a:lnTo>
                  <a:pt x="472" y="1226"/>
                </a:lnTo>
                <a:lnTo>
                  <a:pt x="480" y="1225"/>
                </a:lnTo>
                <a:lnTo>
                  <a:pt x="497" y="1224"/>
                </a:lnTo>
                <a:lnTo>
                  <a:pt x="514" y="1222"/>
                </a:lnTo>
                <a:lnTo>
                  <a:pt x="522" y="1220"/>
                </a:lnTo>
                <a:lnTo>
                  <a:pt x="530" y="1218"/>
                </a:lnTo>
                <a:lnTo>
                  <a:pt x="536" y="1216"/>
                </a:lnTo>
                <a:lnTo>
                  <a:pt x="543" y="1212"/>
                </a:lnTo>
                <a:lnTo>
                  <a:pt x="549" y="1209"/>
                </a:lnTo>
                <a:lnTo>
                  <a:pt x="554" y="1203"/>
                </a:lnTo>
                <a:lnTo>
                  <a:pt x="557" y="1197"/>
                </a:lnTo>
                <a:lnTo>
                  <a:pt x="560" y="1189"/>
                </a:lnTo>
                <a:lnTo>
                  <a:pt x="560" y="1189"/>
                </a:lnTo>
                <a:lnTo>
                  <a:pt x="561" y="1189"/>
                </a:lnTo>
                <a:lnTo>
                  <a:pt x="567" y="1187"/>
                </a:lnTo>
                <a:lnTo>
                  <a:pt x="575" y="1185"/>
                </a:lnTo>
                <a:lnTo>
                  <a:pt x="582" y="1183"/>
                </a:lnTo>
                <a:lnTo>
                  <a:pt x="590" y="1179"/>
                </a:lnTo>
                <a:lnTo>
                  <a:pt x="597" y="1177"/>
                </a:lnTo>
                <a:lnTo>
                  <a:pt x="604" y="1175"/>
                </a:lnTo>
                <a:lnTo>
                  <a:pt x="609" y="1174"/>
                </a:lnTo>
                <a:lnTo>
                  <a:pt x="614" y="1174"/>
                </a:lnTo>
                <a:lnTo>
                  <a:pt x="631" y="1181"/>
                </a:lnTo>
                <a:lnTo>
                  <a:pt x="644" y="1184"/>
                </a:lnTo>
                <a:lnTo>
                  <a:pt x="650" y="1184"/>
                </a:lnTo>
                <a:lnTo>
                  <a:pt x="658" y="1183"/>
                </a:lnTo>
                <a:lnTo>
                  <a:pt x="667" y="1182"/>
                </a:lnTo>
                <a:lnTo>
                  <a:pt x="680" y="1178"/>
                </a:lnTo>
                <a:lnTo>
                  <a:pt x="697" y="1171"/>
                </a:lnTo>
                <a:lnTo>
                  <a:pt x="704" y="1169"/>
                </a:lnTo>
                <a:lnTo>
                  <a:pt x="705" y="1175"/>
                </a:lnTo>
                <a:lnTo>
                  <a:pt x="710" y="1186"/>
                </a:lnTo>
                <a:lnTo>
                  <a:pt x="716" y="1192"/>
                </a:lnTo>
                <a:lnTo>
                  <a:pt x="723" y="1200"/>
                </a:lnTo>
                <a:lnTo>
                  <a:pt x="733" y="1209"/>
                </a:lnTo>
                <a:lnTo>
                  <a:pt x="744" y="1218"/>
                </a:lnTo>
                <a:lnTo>
                  <a:pt x="766" y="1236"/>
                </a:lnTo>
                <a:lnTo>
                  <a:pt x="782" y="1247"/>
                </a:lnTo>
                <a:lnTo>
                  <a:pt x="785" y="1248"/>
                </a:lnTo>
                <a:lnTo>
                  <a:pt x="790" y="1247"/>
                </a:lnTo>
                <a:lnTo>
                  <a:pt x="793" y="1245"/>
                </a:lnTo>
                <a:lnTo>
                  <a:pt x="797" y="1243"/>
                </a:lnTo>
                <a:lnTo>
                  <a:pt x="801" y="1240"/>
                </a:lnTo>
                <a:lnTo>
                  <a:pt x="805" y="1238"/>
                </a:lnTo>
                <a:lnTo>
                  <a:pt x="809" y="1235"/>
                </a:lnTo>
                <a:lnTo>
                  <a:pt x="814" y="1234"/>
                </a:lnTo>
                <a:lnTo>
                  <a:pt x="825" y="1235"/>
                </a:lnTo>
                <a:lnTo>
                  <a:pt x="838" y="1236"/>
                </a:lnTo>
                <a:lnTo>
                  <a:pt x="848" y="1241"/>
                </a:lnTo>
                <a:lnTo>
                  <a:pt x="859" y="1245"/>
                </a:lnTo>
                <a:lnTo>
                  <a:pt x="880" y="1258"/>
                </a:lnTo>
                <a:lnTo>
                  <a:pt x="900" y="1273"/>
                </a:lnTo>
                <a:lnTo>
                  <a:pt x="910" y="1280"/>
                </a:lnTo>
                <a:lnTo>
                  <a:pt x="921" y="1285"/>
                </a:lnTo>
                <a:lnTo>
                  <a:pt x="931" y="1291"/>
                </a:lnTo>
                <a:lnTo>
                  <a:pt x="941" y="1296"/>
                </a:lnTo>
                <a:lnTo>
                  <a:pt x="951" y="1299"/>
                </a:lnTo>
                <a:lnTo>
                  <a:pt x="961" y="1301"/>
                </a:lnTo>
                <a:lnTo>
                  <a:pt x="972" y="1300"/>
                </a:lnTo>
                <a:lnTo>
                  <a:pt x="983" y="1298"/>
                </a:lnTo>
                <a:lnTo>
                  <a:pt x="1000" y="1292"/>
                </a:lnTo>
                <a:lnTo>
                  <a:pt x="1017" y="1289"/>
                </a:lnTo>
                <a:lnTo>
                  <a:pt x="1032" y="1285"/>
                </a:lnTo>
                <a:lnTo>
                  <a:pt x="1047" y="1282"/>
                </a:lnTo>
                <a:lnTo>
                  <a:pt x="1076" y="1277"/>
                </a:lnTo>
                <a:lnTo>
                  <a:pt x="1108" y="1272"/>
                </a:lnTo>
                <a:lnTo>
                  <a:pt x="1114" y="1272"/>
                </a:lnTo>
                <a:lnTo>
                  <a:pt x="1121" y="1272"/>
                </a:lnTo>
                <a:lnTo>
                  <a:pt x="1126" y="1273"/>
                </a:lnTo>
                <a:lnTo>
                  <a:pt x="1133" y="1275"/>
                </a:lnTo>
                <a:lnTo>
                  <a:pt x="1139" y="1276"/>
                </a:lnTo>
                <a:lnTo>
                  <a:pt x="1146" y="1276"/>
                </a:lnTo>
                <a:lnTo>
                  <a:pt x="1151" y="1275"/>
                </a:lnTo>
                <a:lnTo>
                  <a:pt x="1158" y="1273"/>
                </a:lnTo>
                <a:lnTo>
                  <a:pt x="1180" y="1261"/>
                </a:lnTo>
                <a:lnTo>
                  <a:pt x="1198" y="1252"/>
                </a:lnTo>
                <a:lnTo>
                  <a:pt x="1207" y="1247"/>
                </a:lnTo>
                <a:lnTo>
                  <a:pt x="1214" y="1242"/>
                </a:lnTo>
                <a:lnTo>
                  <a:pt x="1220" y="1236"/>
                </a:lnTo>
                <a:lnTo>
                  <a:pt x="1225" y="1231"/>
                </a:lnTo>
                <a:lnTo>
                  <a:pt x="1230" y="1224"/>
                </a:lnTo>
                <a:lnTo>
                  <a:pt x="1233" y="1217"/>
                </a:lnTo>
                <a:lnTo>
                  <a:pt x="1234" y="1208"/>
                </a:lnTo>
                <a:lnTo>
                  <a:pt x="1235" y="1199"/>
                </a:lnTo>
                <a:lnTo>
                  <a:pt x="1234" y="1189"/>
                </a:lnTo>
                <a:lnTo>
                  <a:pt x="1232" y="1177"/>
                </a:lnTo>
                <a:lnTo>
                  <a:pt x="1227" y="1165"/>
                </a:lnTo>
                <a:lnTo>
                  <a:pt x="1222" y="1150"/>
                </a:lnTo>
                <a:lnTo>
                  <a:pt x="1215" y="1133"/>
                </a:lnTo>
                <a:lnTo>
                  <a:pt x="1209" y="1118"/>
                </a:lnTo>
                <a:lnTo>
                  <a:pt x="1206" y="1108"/>
                </a:lnTo>
                <a:lnTo>
                  <a:pt x="1205" y="1100"/>
                </a:lnTo>
                <a:lnTo>
                  <a:pt x="1205" y="1094"/>
                </a:lnTo>
                <a:lnTo>
                  <a:pt x="1207" y="1091"/>
                </a:lnTo>
                <a:lnTo>
                  <a:pt x="1210" y="1090"/>
                </a:lnTo>
                <a:lnTo>
                  <a:pt x="1215" y="1090"/>
                </a:lnTo>
                <a:lnTo>
                  <a:pt x="1228" y="1092"/>
                </a:lnTo>
                <a:lnTo>
                  <a:pt x="1248" y="1097"/>
                </a:lnTo>
                <a:lnTo>
                  <a:pt x="1258" y="1099"/>
                </a:lnTo>
                <a:lnTo>
                  <a:pt x="1269" y="1101"/>
                </a:lnTo>
                <a:lnTo>
                  <a:pt x="1282" y="1101"/>
                </a:lnTo>
                <a:lnTo>
                  <a:pt x="1294" y="1100"/>
                </a:lnTo>
                <a:lnTo>
                  <a:pt x="1294" y="1100"/>
                </a:lnTo>
                <a:lnTo>
                  <a:pt x="1298" y="1088"/>
                </a:lnTo>
                <a:lnTo>
                  <a:pt x="1299" y="1075"/>
                </a:lnTo>
                <a:lnTo>
                  <a:pt x="1300" y="1062"/>
                </a:lnTo>
                <a:lnTo>
                  <a:pt x="1300" y="1050"/>
                </a:lnTo>
                <a:lnTo>
                  <a:pt x="1300" y="1050"/>
                </a:lnTo>
                <a:lnTo>
                  <a:pt x="1310" y="1051"/>
                </a:lnTo>
                <a:lnTo>
                  <a:pt x="1318" y="1053"/>
                </a:lnTo>
                <a:lnTo>
                  <a:pt x="1325" y="1055"/>
                </a:lnTo>
                <a:lnTo>
                  <a:pt x="1332" y="1058"/>
                </a:lnTo>
                <a:lnTo>
                  <a:pt x="1334" y="1058"/>
                </a:lnTo>
                <a:lnTo>
                  <a:pt x="1336" y="1058"/>
                </a:lnTo>
                <a:lnTo>
                  <a:pt x="1340" y="1056"/>
                </a:lnTo>
                <a:lnTo>
                  <a:pt x="1342" y="1055"/>
                </a:lnTo>
                <a:lnTo>
                  <a:pt x="1348" y="1049"/>
                </a:lnTo>
                <a:lnTo>
                  <a:pt x="1356" y="1038"/>
                </a:lnTo>
                <a:lnTo>
                  <a:pt x="1363" y="1022"/>
                </a:lnTo>
                <a:lnTo>
                  <a:pt x="1370" y="1010"/>
                </a:lnTo>
                <a:lnTo>
                  <a:pt x="1375" y="1005"/>
                </a:lnTo>
                <a:lnTo>
                  <a:pt x="1381" y="1002"/>
                </a:lnTo>
                <a:lnTo>
                  <a:pt x="1388" y="998"/>
                </a:lnTo>
                <a:lnTo>
                  <a:pt x="1397" y="998"/>
                </a:lnTo>
                <a:lnTo>
                  <a:pt x="1414" y="998"/>
                </a:lnTo>
                <a:lnTo>
                  <a:pt x="1432" y="998"/>
                </a:lnTo>
                <a:lnTo>
                  <a:pt x="1441" y="997"/>
                </a:lnTo>
                <a:lnTo>
                  <a:pt x="1450" y="996"/>
                </a:lnTo>
                <a:lnTo>
                  <a:pt x="1458" y="994"/>
                </a:lnTo>
                <a:lnTo>
                  <a:pt x="1466" y="992"/>
                </a:lnTo>
                <a:lnTo>
                  <a:pt x="1473" y="988"/>
                </a:lnTo>
                <a:lnTo>
                  <a:pt x="1478" y="984"/>
                </a:lnTo>
                <a:lnTo>
                  <a:pt x="1484" y="979"/>
                </a:lnTo>
                <a:lnTo>
                  <a:pt x="1488" y="975"/>
                </a:lnTo>
                <a:lnTo>
                  <a:pt x="1494" y="967"/>
                </a:lnTo>
                <a:lnTo>
                  <a:pt x="1500" y="957"/>
                </a:lnTo>
                <a:lnTo>
                  <a:pt x="1502" y="954"/>
                </a:lnTo>
                <a:lnTo>
                  <a:pt x="1506" y="952"/>
                </a:lnTo>
                <a:lnTo>
                  <a:pt x="1509" y="949"/>
                </a:lnTo>
                <a:lnTo>
                  <a:pt x="1514" y="947"/>
                </a:lnTo>
                <a:lnTo>
                  <a:pt x="1518" y="947"/>
                </a:lnTo>
                <a:lnTo>
                  <a:pt x="1524" y="947"/>
                </a:lnTo>
                <a:lnTo>
                  <a:pt x="1531" y="949"/>
                </a:lnTo>
                <a:lnTo>
                  <a:pt x="1540" y="952"/>
                </a:lnTo>
                <a:lnTo>
                  <a:pt x="1543" y="953"/>
                </a:lnTo>
                <a:lnTo>
                  <a:pt x="1548" y="953"/>
                </a:lnTo>
                <a:lnTo>
                  <a:pt x="1551" y="953"/>
                </a:lnTo>
                <a:lnTo>
                  <a:pt x="1555" y="952"/>
                </a:lnTo>
                <a:lnTo>
                  <a:pt x="1561" y="948"/>
                </a:lnTo>
                <a:lnTo>
                  <a:pt x="1568" y="944"/>
                </a:lnTo>
                <a:lnTo>
                  <a:pt x="1574" y="939"/>
                </a:lnTo>
                <a:lnTo>
                  <a:pt x="1581" y="937"/>
                </a:lnTo>
                <a:lnTo>
                  <a:pt x="1585" y="937"/>
                </a:lnTo>
                <a:lnTo>
                  <a:pt x="1589" y="938"/>
                </a:lnTo>
                <a:lnTo>
                  <a:pt x="1593" y="939"/>
                </a:lnTo>
                <a:lnTo>
                  <a:pt x="1597" y="943"/>
                </a:lnTo>
                <a:lnTo>
                  <a:pt x="1615" y="959"/>
                </a:lnTo>
                <a:lnTo>
                  <a:pt x="1640" y="981"/>
                </a:lnTo>
                <a:lnTo>
                  <a:pt x="1652" y="992"/>
                </a:lnTo>
                <a:lnTo>
                  <a:pt x="1664" y="1000"/>
                </a:lnTo>
                <a:lnTo>
                  <a:pt x="1669" y="1003"/>
                </a:lnTo>
                <a:lnTo>
                  <a:pt x="1674" y="1005"/>
                </a:lnTo>
                <a:lnTo>
                  <a:pt x="1678" y="1006"/>
                </a:lnTo>
                <a:lnTo>
                  <a:pt x="1682" y="1006"/>
                </a:lnTo>
                <a:lnTo>
                  <a:pt x="1692" y="1003"/>
                </a:lnTo>
                <a:lnTo>
                  <a:pt x="1701" y="1002"/>
                </a:lnTo>
                <a:lnTo>
                  <a:pt x="1708" y="1002"/>
                </a:lnTo>
                <a:lnTo>
                  <a:pt x="1714" y="1002"/>
                </a:lnTo>
                <a:lnTo>
                  <a:pt x="1725" y="1003"/>
                </a:lnTo>
                <a:lnTo>
                  <a:pt x="1742" y="1003"/>
                </a:lnTo>
                <a:lnTo>
                  <a:pt x="1760" y="1000"/>
                </a:lnTo>
                <a:lnTo>
                  <a:pt x="1785" y="993"/>
                </a:lnTo>
                <a:lnTo>
                  <a:pt x="1798" y="989"/>
                </a:lnTo>
                <a:lnTo>
                  <a:pt x="1811" y="987"/>
                </a:lnTo>
                <a:lnTo>
                  <a:pt x="1823" y="985"/>
                </a:lnTo>
                <a:lnTo>
                  <a:pt x="1834" y="984"/>
                </a:lnTo>
                <a:lnTo>
                  <a:pt x="1834" y="984"/>
                </a:lnTo>
                <a:lnTo>
                  <a:pt x="1828" y="968"/>
                </a:lnTo>
                <a:lnTo>
                  <a:pt x="1824" y="952"/>
                </a:lnTo>
                <a:lnTo>
                  <a:pt x="1818" y="939"/>
                </a:lnTo>
                <a:lnTo>
                  <a:pt x="1815" y="931"/>
                </a:lnTo>
                <a:lnTo>
                  <a:pt x="1811" y="926"/>
                </a:lnTo>
                <a:lnTo>
                  <a:pt x="1807" y="920"/>
                </a:lnTo>
                <a:lnTo>
                  <a:pt x="1802" y="915"/>
                </a:lnTo>
                <a:lnTo>
                  <a:pt x="1798" y="912"/>
                </a:lnTo>
                <a:lnTo>
                  <a:pt x="1789" y="904"/>
                </a:lnTo>
                <a:lnTo>
                  <a:pt x="1778" y="896"/>
                </a:lnTo>
                <a:lnTo>
                  <a:pt x="1769" y="888"/>
                </a:lnTo>
                <a:lnTo>
                  <a:pt x="1760" y="880"/>
                </a:lnTo>
                <a:lnTo>
                  <a:pt x="1757" y="874"/>
                </a:lnTo>
                <a:lnTo>
                  <a:pt x="1755" y="869"/>
                </a:lnTo>
                <a:lnTo>
                  <a:pt x="1752" y="862"/>
                </a:lnTo>
                <a:lnTo>
                  <a:pt x="1750" y="855"/>
                </a:lnTo>
                <a:lnTo>
                  <a:pt x="1749" y="842"/>
                </a:lnTo>
                <a:lnTo>
                  <a:pt x="1745" y="832"/>
                </a:lnTo>
                <a:lnTo>
                  <a:pt x="1742" y="824"/>
                </a:lnTo>
                <a:lnTo>
                  <a:pt x="1739" y="817"/>
                </a:lnTo>
                <a:lnTo>
                  <a:pt x="1734" y="812"/>
                </a:lnTo>
                <a:lnTo>
                  <a:pt x="1730" y="806"/>
                </a:lnTo>
                <a:lnTo>
                  <a:pt x="1725" y="803"/>
                </a:lnTo>
                <a:lnTo>
                  <a:pt x="1719" y="799"/>
                </a:lnTo>
                <a:lnTo>
                  <a:pt x="1708" y="792"/>
                </a:lnTo>
                <a:lnTo>
                  <a:pt x="1694" y="786"/>
                </a:lnTo>
                <a:lnTo>
                  <a:pt x="1689" y="782"/>
                </a:lnTo>
                <a:lnTo>
                  <a:pt x="1682" y="778"/>
                </a:lnTo>
                <a:lnTo>
                  <a:pt x="1675" y="772"/>
                </a:lnTo>
                <a:lnTo>
                  <a:pt x="1667" y="765"/>
                </a:lnTo>
                <a:lnTo>
                  <a:pt x="1664" y="760"/>
                </a:lnTo>
                <a:lnTo>
                  <a:pt x="1661" y="756"/>
                </a:lnTo>
                <a:lnTo>
                  <a:pt x="1660" y="753"/>
                </a:lnTo>
                <a:lnTo>
                  <a:pt x="1660" y="750"/>
                </a:lnTo>
                <a:lnTo>
                  <a:pt x="1661" y="748"/>
                </a:lnTo>
                <a:lnTo>
                  <a:pt x="1664" y="746"/>
                </a:lnTo>
                <a:lnTo>
                  <a:pt x="1666" y="743"/>
                </a:lnTo>
                <a:lnTo>
                  <a:pt x="1669" y="741"/>
                </a:lnTo>
                <a:lnTo>
                  <a:pt x="1677" y="737"/>
                </a:lnTo>
                <a:lnTo>
                  <a:pt x="1685" y="731"/>
                </a:lnTo>
                <a:lnTo>
                  <a:pt x="1690" y="729"/>
                </a:lnTo>
                <a:lnTo>
                  <a:pt x="1693" y="725"/>
                </a:lnTo>
                <a:lnTo>
                  <a:pt x="1697" y="721"/>
                </a:lnTo>
                <a:lnTo>
                  <a:pt x="1700" y="716"/>
                </a:lnTo>
                <a:lnTo>
                  <a:pt x="1706" y="707"/>
                </a:lnTo>
                <a:lnTo>
                  <a:pt x="1711" y="700"/>
                </a:lnTo>
                <a:lnTo>
                  <a:pt x="1717" y="693"/>
                </a:lnTo>
                <a:lnTo>
                  <a:pt x="1723" y="689"/>
                </a:lnTo>
                <a:lnTo>
                  <a:pt x="1737" y="680"/>
                </a:lnTo>
                <a:lnTo>
                  <a:pt x="1757" y="672"/>
                </a:lnTo>
                <a:lnTo>
                  <a:pt x="1769" y="667"/>
                </a:lnTo>
                <a:lnTo>
                  <a:pt x="1778" y="664"/>
                </a:lnTo>
                <a:lnTo>
                  <a:pt x="1784" y="661"/>
                </a:lnTo>
                <a:lnTo>
                  <a:pt x="1787" y="658"/>
                </a:lnTo>
                <a:lnTo>
                  <a:pt x="1789" y="653"/>
                </a:lnTo>
                <a:lnTo>
                  <a:pt x="1790" y="646"/>
                </a:lnTo>
                <a:lnTo>
                  <a:pt x="1791" y="635"/>
                </a:lnTo>
                <a:lnTo>
                  <a:pt x="1791" y="620"/>
                </a:lnTo>
                <a:lnTo>
                  <a:pt x="1794" y="582"/>
                </a:lnTo>
                <a:lnTo>
                  <a:pt x="1797" y="542"/>
                </a:lnTo>
                <a:lnTo>
                  <a:pt x="1799" y="521"/>
                </a:lnTo>
                <a:lnTo>
                  <a:pt x="1801" y="502"/>
                </a:lnTo>
                <a:lnTo>
                  <a:pt x="1805" y="483"/>
                </a:lnTo>
                <a:lnTo>
                  <a:pt x="1809" y="463"/>
                </a:lnTo>
                <a:lnTo>
                  <a:pt x="1815" y="445"/>
                </a:lnTo>
                <a:lnTo>
                  <a:pt x="1823" y="429"/>
                </a:lnTo>
                <a:lnTo>
                  <a:pt x="1827" y="421"/>
                </a:lnTo>
                <a:lnTo>
                  <a:pt x="1832" y="413"/>
                </a:lnTo>
                <a:lnTo>
                  <a:pt x="1837" y="406"/>
                </a:lnTo>
                <a:lnTo>
                  <a:pt x="1843" y="400"/>
                </a:lnTo>
                <a:lnTo>
                  <a:pt x="1850" y="393"/>
                </a:lnTo>
                <a:lnTo>
                  <a:pt x="1857" y="387"/>
                </a:lnTo>
                <a:lnTo>
                  <a:pt x="1865" y="381"/>
                </a:lnTo>
                <a:lnTo>
                  <a:pt x="1874" y="377"/>
                </a:lnTo>
                <a:lnTo>
                  <a:pt x="1883" y="372"/>
                </a:lnTo>
                <a:lnTo>
                  <a:pt x="1893" y="369"/>
                </a:lnTo>
                <a:lnTo>
                  <a:pt x="1903" y="365"/>
                </a:lnTo>
                <a:lnTo>
                  <a:pt x="1915" y="363"/>
                </a:lnTo>
                <a:lnTo>
                  <a:pt x="1922" y="362"/>
                </a:lnTo>
                <a:lnTo>
                  <a:pt x="1928" y="363"/>
                </a:lnTo>
                <a:lnTo>
                  <a:pt x="1935" y="364"/>
                </a:lnTo>
                <a:lnTo>
                  <a:pt x="1942" y="367"/>
                </a:lnTo>
                <a:lnTo>
                  <a:pt x="1955" y="372"/>
                </a:lnTo>
                <a:lnTo>
                  <a:pt x="1967" y="379"/>
                </a:lnTo>
                <a:lnTo>
                  <a:pt x="1976" y="372"/>
                </a:lnTo>
                <a:lnTo>
                  <a:pt x="1995" y="355"/>
                </a:lnTo>
                <a:lnTo>
                  <a:pt x="2006" y="346"/>
                </a:lnTo>
                <a:lnTo>
                  <a:pt x="2015" y="337"/>
                </a:lnTo>
                <a:lnTo>
                  <a:pt x="2018" y="332"/>
                </a:lnTo>
                <a:lnTo>
                  <a:pt x="2020" y="328"/>
                </a:lnTo>
                <a:lnTo>
                  <a:pt x="2022" y="324"/>
                </a:lnTo>
                <a:lnTo>
                  <a:pt x="2022" y="322"/>
                </a:lnTo>
                <a:lnTo>
                  <a:pt x="2019" y="315"/>
                </a:lnTo>
                <a:lnTo>
                  <a:pt x="2017" y="311"/>
                </a:lnTo>
                <a:lnTo>
                  <a:pt x="2014" y="305"/>
                </a:lnTo>
                <a:lnTo>
                  <a:pt x="2010" y="302"/>
                </a:lnTo>
                <a:lnTo>
                  <a:pt x="2008" y="296"/>
                </a:lnTo>
                <a:lnTo>
                  <a:pt x="2006" y="291"/>
                </a:lnTo>
                <a:lnTo>
                  <a:pt x="2006" y="285"/>
                </a:lnTo>
                <a:lnTo>
                  <a:pt x="2006" y="277"/>
                </a:lnTo>
                <a:lnTo>
                  <a:pt x="2015" y="213"/>
                </a:lnTo>
                <a:lnTo>
                  <a:pt x="2015" y="213"/>
                </a:lnTo>
                <a:lnTo>
                  <a:pt x="1990" y="211"/>
                </a:lnTo>
                <a:lnTo>
                  <a:pt x="1961" y="207"/>
                </a:lnTo>
                <a:lnTo>
                  <a:pt x="1931" y="203"/>
                </a:lnTo>
                <a:lnTo>
                  <a:pt x="1900" y="196"/>
                </a:lnTo>
                <a:lnTo>
                  <a:pt x="1885" y="191"/>
                </a:lnTo>
                <a:lnTo>
                  <a:pt x="1870" y="186"/>
                </a:lnTo>
                <a:lnTo>
                  <a:pt x="1858" y="179"/>
                </a:lnTo>
                <a:lnTo>
                  <a:pt x="1845" y="172"/>
                </a:lnTo>
                <a:lnTo>
                  <a:pt x="1835" y="164"/>
                </a:lnTo>
                <a:lnTo>
                  <a:pt x="1826" y="154"/>
                </a:lnTo>
                <a:lnTo>
                  <a:pt x="1823" y="148"/>
                </a:lnTo>
                <a:lnTo>
                  <a:pt x="1819" y="142"/>
                </a:lnTo>
                <a:lnTo>
                  <a:pt x="1817" y="137"/>
                </a:lnTo>
                <a:lnTo>
                  <a:pt x="1815" y="130"/>
                </a:lnTo>
                <a:lnTo>
                  <a:pt x="1812" y="118"/>
                </a:lnTo>
                <a:lnTo>
                  <a:pt x="1810" y="108"/>
                </a:lnTo>
                <a:lnTo>
                  <a:pt x="1808" y="104"/>
                </a:lnTo>
                <a:lnTo>
                  <a:pt x="1805" y="101"/>
                </a:lnTo>
                <a:lnTo>
                  <a:pt x="1800" y="100"/>
                </a:lnTo>
                <a:lnTo>
                  <a:pt x="1795" y="100"/>
                </a:lnTo>
                <a:lnTo>
                  <a:pt x="1778" y="106"/>
                </a:lnTo>
                <a:lnTo>
                  <a:pt x="1756" y="110"/>
                </a:lnTo>
                <a:lnTo>
                  <a:pt x="1744" y="112"/>
                </a:lnTo>
                <a:lnTo>
                  <a:pt x="1734" y="110"/>
                </a:lnTo>
                <a:lnTo>
                  <a:pt x="1730" y="109"/>
                </a:lnTo>
                <a:lnTo>
                  <a:pt x="1726" y="108"/>
                </a:lnTo>
                <a:lnTo>
                  <a:pt x="1724" y="105"/>
                </a:lnTo>
                <a:lnTo>
                  <a:pt x="1722" y="102"/>
                </a:lnTo>
                <a:lnTo>
                  <a:pt x="1719" y="93"/>
                </a:lnTo>
                <a:lnTo>
                  <a:pt x="1716" y="88"/>
                </a:lnTo>
                <a:lnTo>
                  <a:pt x="1711" y="82"/>
                </a:lnTo>
                <a:lnTo>
                  <a:pt x="1708" y="79"/>
                </a:lnTo>
                <a:lnTo>
                  <a:pt x="1703" y="76"/>
                </a:lnTo>
                <a:lnTo>
                  <a:pt x="1699" y="75"/>
                </a:lnTo>
                <a:lnTo>
                  <a:pt x="1694" y="75"/>
                </a:lnTo>
                <a:lnTo>
                  <a:pt x="1689" y="75"/>
                </a:lnTo>
                <a:lnTo>
                  <a:pt x="1677" y="76"/>
                </a:lnTo>
                <a:lnTo>
                  <a:pt x="1666" y="77"/>
                </a:lnTo>
                <a:lnTo>
                  <a:pt x="1659" y="77"/>
                </a:lnTo>
                <a:lnTo>
                  <a:pt x="1652" y="77"/>
                </a:lnTo>
                <a:lnTo>
                  <a:pt x="1645" y="75"/>
                </a:lnTo>
                <a:lnTo>
                  <a:pt x="1639" y="73"/>
                </a:lnTo>
                <a:lnTo>
                  <a:pt x="1632" y="69"/>
                </a:lnTo>
                <a:lnTo>
                  <a:pt x="1625" y="65"/>
                </a:lnTo>
                <a:lnTo>
                  <a:pt x="1620" y="59"/>
                </a:lnTo>
                <a:lnTo>
                  <a:pt x="1615" y="55"/>
                </a:lnTo>
                <a:lnTo>
                  <a:pt x="1610" y="49"/>
                </a:lnTo>
                <a:lnTo>
                  <a:pt x="1605" y="44"/>
                </a:lnTo>
                <a:lnTo>
                  <a:pt x="1600" y="40"/>
                </a:lnTo>
                <a:lnTo>
                  <a:pt x="1594" y="38"/>
                </a:lnTo>
                <a:lnTo>
                  <a:pt x="1585" y="40"/>
                </a:lnTo>
                <a:lnTo>
                  <a:pt x="1576" y="41"/>
                </a:lnTo>
                <a:lnTo>
                  <a:pt x="1566" y="42"/>
                </a:lnTo>
                <a:lnTo>
                  <a:pt x="1557" y="43"/>
                </a:lnTo>
                <a:lnTo>
                  <a:pt x="1547" y="43"/>
                </a:lnTo>
                <a:lnTo>
                  <a:pt x="1538" y="42"/>
                </a:lnTo>
                <a:lnTo>
                  <a:pt x="1520" y="40"/>
                </a:lnTo>
                <a:lnTo>
                  <a:pt x="1502" y="38"/>
                </a:lnTo>
                <a:lnTo>
                  <a:pt x="1485" y="35"/>
                </a:lnTo>
                <a:lnTo>
                  <a:pt x="1467" y="36"/>
                </a:lnTo>
                <a:lnTo>
                  <a:pt x="1458" y="38"/>
                </a:lnTo>
                <a:lnTo>
                  <a:pt x="1449" y="41"/>
                </a:lnTo>
                <a:lnTo>
                  <a:pt x="1439" y="44"/>
                </a:lnTo>
                <a:lnTo>
                  <a:pt x="1428" y="49"/>
                </a:lnTo>
                <a:lnTo>
                  <a:pt x="1405" y="60"/>
                </a:lnTo>
                <a:lnTo>
                  <a:pt x="1385" y="68"/>
                </a:lnTo>
                <a:lnTo>
                  <a:pt x="1365" y="74"/>
                </a:lnTo>
                <a:lnTo>
                  <a:pt x="1340" y="80"/>
                </a:lnTo>
                <a:lnTo>
                  <a:pt x="1322" y="84"/>
                </a:lnTo>
                <a:lnTo>
                  <a:pt x="1303" y="88"/>
                </a:lnTo>
                <a:lnTo>
                  <a:pt x="1286" y="92"/>
                </a:lnTo>
                <a:lnTo>
                  <a:pt x="1269" y="98"/>
                </a:lnTo>
                <a:lnTo>
                  <a:pt x="1252" y="105"/>
                </a:lnTo>
                <a:lnTo>
                  <a:pt x="1236" y="112"/>
                </a:lnTo>
                <a:lnTo>
                  <a:pt x="1219" y="121"/>
                </a:lnTo>
                <a:lnTo>
                  <a:pt x="1203" y="131"/>
                </a:lnTo>
                <a:lnTo>
                  <a:pt x="1191" y="140"/>
                </a:lnTo>
                <a:lnTo>
                  <a:pt x="1180" y="149"/>
                </a:lnTo>
                <a:lnTo>
                  <a:pt x="1168" y="159"/>
                </a:lnTo>
                <a:lnTo>
                  <a:pt x="1158" y="171"/>
                </a:lnTo>
                <a:lnTo>
                  <a:pt x="1147" y="181"/>
                </a:lnTo>
                <a:lnTo>
                  <a:pt x="1136" y="191"/>
                </a:lnTo>
                <a:lnTo>
                  <a:pt x="1125" y="200"/>
                </a:lnTo>
                <a:lnTo>
                  <a:pt x="1114" y="209"/>
                </a:lnTo>
                <a:lnTo>
                  <a:pt x="1102" y="217"/>
                </a:lnTo>
                <a:lnTo>
                  <a:pt x="1091" y="224"/>
                </a:lnTo>
                <a:lnTo>
                  <a:pt x="1078" y="231"/>
                </a:lnTo>
                <a:lnTo>
                  <a:pt x="1065" y="238"/>
                </a:lnTo>
                <a:lnTo>
                  <a:pt x="1051" y="244"/>
                </a:lnTo>
                <a:lnTo>
                  <a:pt x="1038" y="248"/>
                </a:lnTo>
                <a:lnTo>
                  <a:pt x="1024" y="253"/>
                </a:lnTo>
                <a:lnTo>
                  <a:pt x="1010" y="256"/>
                </a:lnTo>
                <a:lnTo>
                  <a:pt x="996" y="258"/>
                </a:lnTo>
                <a:lnTo>
                  <a:pt x="982" y="260"/>
                </a:lnTo>
                <a:lnTo>
                  <a:pt x="967" y="260"/>
                </a:lnTo>
                <a:lnTo>
                  <a:pt x="953" y="258"/>
                </a:lnTo>
                <a:lnTo>
                  <a:pt x="940" y="255"/>
                </a:lnTo>
                <a:lnTo>
                  <a:pt x="927" y="250"/>
                </a:lnTo>
                <a:lnTo>
                  <a:pt x="914" y="245"/>
                </a:lnTo>
                <a:lnTo>
                  <a:pt x="902" y="237"/>
                </a:lnTo>
                <a:lnTo>
                  <a:pt x="892" y="231"/>
                </a:lnTo>
                <a:lnTo>
                  <a:pt x="881" y="227"/>
                </a:lnTo>
                <a:lnTo>
                  <a:pt x="871" y="223"/>
                </a:lnTo>
                <a:lnTo>
                  <a:pt x="860" y="222"/>
                </a:lnTo>
                <a:lnTo>
                  <a:pt x="849" y="221"/>
                </a:lnTo>
                <a:lnTo>
                  <a:pt x="839" y="222"/>
                </a:lnTo>
                <a:lnTo>
                  <a:pt x="828" y="223"/>
                </a:lnTo>
                <a:lnTo>
                  <a:pt x="817" y="224"/>
                </a:lnTo>
                <a:lnTo>
                  <a:pt x="797" y="227"/>
                </a:lnTo>
                <a:lnTo>
                  <a:pt x="777" y="227"/>
                </a:lnTo>
                <a:lnTo>
                  <a:pt x="768" y="225"/>
                </a:lnTo>
                <a:lnTo>
                  <a:pt x="759" y="223"/>
                </a:lnTo>
                <a:lnTo>
                  <a:pt x="751" y="220"/>
                </a:lnTo>
                <a:lnTo>
                  <a:pt x="743" y="215"/>
                </a:lnTo>
                <a:lnTo>
                  <a:pt x="734" y="208"/>
                </a:lnTo>
                <a:lnTo>
                  <a:pt x="725" y="204"/>
                </a:lnTo>
                <a:lnTo>
                  <a:pt x="717" y="202"/>
                </a:lnTo>
                <a:lnTo>
                  <a:pt x="709" y="200"/>
                </a:lnTo>
                <a:lnTo>
                  <a:pt x="700" y="200"/>
                </a:lnTo>
                <a:lnTo>
                  <a:pt x="692" y="203"/>
                </a:lnTo>
                <a:lnTo>
                  <a:pt x="683" y="206"/>
                </a:lnTo>
                <a:lnTo>
                  <a:pt x="674" y="209"/>
                </a:lnTo>
                <a:lnTo>
                  <a:pt x="651" y="220"/>
                </a:lnTo>
                <a:lnTo>
                  <a:pt x="630" y="227"/>
                </a:lnTo>
                <a:lnTo>
                  <a:pt x="619" y="230"/>
                </a:lnTo>
                <a:lnTo>
                  <a:pt x="609" y="231"/>
                </a:lnTo>
                <a:lnTo>
                  <a:pt x="600" y="232"/>
                </a:lnTo>
                <a:lnTo>
                  <a:pt x="590" y="232"/>
                </a:lnTo>
                <a:lnTo>
                  <a:pt x="581" y="232"/>
                </a:lnTo>
                <a:lnTo>
                  <a:pt x="571" y="230"/>
                </a:lnTo>
                <a:lnTo>
                  <a:pt x="560" y="229"/>
                </a:lnTo>
                <a:lnTo>
                  <a:pt x="551" y="225"/>
                </a:lnTo>
                <a:lnTo>
                  <a:pt x="541" y="222"/>
                </a:lnTo>
                <a:lnTo>
                  <a:pt x="531" y="217"/>
                </a:lnTo>
                <a:lnTo>
                  <a:pt x="521" y="212"/>
                </a:lnTo>
                <a:lnTo>
                  <a:pt x="509" y="205"/>
                </a:lnTo>
                <a:lnTo>
                  <a:pt x="492" y="196"/>
                </a:lnTo>
                <a:lnTo>
                  <a:pt x="472" y="189"/>
                </a:lnTo>
                <a:lnTo>
                  <a:pt x="451" y="182"/>
                </a:lnTo>
                <a:lnTo>
                  <a:pt x="430" y="176"/>
                </a:lnTo>
                <a:lnTo>
                  <a:pt x="386" y="168"/>
                </a:lnTo>
                <a:lnTo>
                  <a:pt x="346" y="163"/>
                </a:lnTo>
                <a:lnTo>
                  <a:pt x="327" y="162"/>
                </a:lnTo>
                <a:lnTo>
                  <a:pt x="311" y="163"/>
                </a:lnTo>
                <a:lnTo>
                  <a:pt x="296" y="166"/>
                </a:lnTo>
                <a:lnTo>
                  <a:pt x="280" y="170"/>
                </a:lnTo>
                <a:lnTo>
                  <a:pt x="265" y="173"/>
                </a:lnTo>
                <a:lnTo>
                  <a:pt x="249" y="178"/>
                </a:lnTo>
                <a:lnTo>
                  <a:pt x="233" y="180"/>
                </a:lnTo>
                <a:lnTo>
                  <a:pt x="217" y="181"/>
                </a:lnTo>
                <a:lnTo>
                  <a:pt x="209" y="180"/>
                </a:lnTo>
                <a:lnTo>
                  <a:pt x="204" y="176"/>
                </a:lnTo>
                <a:lnTo>
                  <a:pt x="198" y="173"/>
                </a:lnTo>
                <a:lnTo>
                  <a:pt x="193" y="167"/>
                </a:lnTo>
                <a:lnTo>
                  <a:pt x="189" y="162"/>
                </a:lnTo>
                <a:lnTo>
                  <a:pt x="184" y="156"/>
                </a:lnTo>
                <a:lnTo>
                  <a:pt x="180" y="150"/>
                </a:lnTo>
                <a:lnTo>
                  <a:pt x="174" y="146"/>
                </a:lnTo>
                <a:lnTo>
                  <a:pt x="169" y="143"/>
                </a:lnTo>
                <a:lnTo>
                  <a:pt x="166" y="140"/>
                </a:lnTo>
                <a:lnTo>
                  <a:pt x="164" y="137"/>
                </a:lnTo>
                <a:lnTo>
                  <a:pt x="162" y="133"/>
                </a:lnTo>
                <a:lnTo>
                  <a:pt x="160" y="130"/>
                </a:lnTo>
                <a:lnTo>
                  <a:pt x="160" y="126"/>
                </a:lnTo>
                <a:lnTo>
                  <a:pt x="160" y="123"/>
                </a:lnTo>
                <a:lnTo>
                  <a:pt x="162" y="120"/>
                </a:lnTo>
                <a:lnTo>
                  <a:pt x="165" y="113"/>
                </a:lnTo>
                <a:lnTo>
                  <a:pt x="169" y="106"/>
                </a:lnTo>
                <a:lnTo>
                  <a:pt x="175" y="99"/>
                </a:lnTo>
                <a:lnTo>
                  <a:pt x="182" y="92"/>
                </a:lnTo>
                <a:lnTo>
                  <a:pt x="196" y="79"/>
                </a:lnTo>
                <a:lnTo>
                  <a:pt x="207" y="66"/>
                </a:lnTo>
                <a:lnTo>
                  <a:pt x="210" y="60"/>
                </a:lnTo>
                <a:lnTo>
                  <a:pt x="212" y="55"/>
                </a:lnTo>
                <a:lnTo>
                  <a:pt x="212" y="52"/>
                </a:lnTo>
                <a:lnTo>
                  <a:pt x="212" y="50"/>
                </a:lnTo>
                <a:lnTo>
                  <a:pt x="209" y="48"/>
                </a:lnTo>
                <a:lnTo>
                  <a:pt x="207" y="46"/>
                </a:lnTo>
                <a:lnTo>
                  <a:pt x="198" y="40"/>
                </a:lnTo>
                <a:lnTo>
                  <a:pt x="187" y="34"/>
                </a:lnTo>
                <a:lnTo>
                  <a:pt x="175" y="30"/>
                </a:lnTo>
                <a:lnTo>
                  <a:pt x="163" y="25"/>
                </a:lnTo>
                <a:lnTo>
                  <a:pt x="150" y="22"/>
                </a:lnTo>
                <a:lnTo>
                  <a:pt x="138" y="16"/>
                </a:lnTo>
                <a:lnTo>
                  <a:pt x="126" y="10"/>
                </a:lnTo>
                <a:lnTo>
                  <a:pt x="116" y="2"/>
                </a:lnTo>
                <a:lnTo>
                  <a:pt x="114" y="1"/>
                </a:lnTo>
                <a:lnTo>
                  <a:pt x="113" y="0"/>
                </a:lnTo>
                <a:lnTo>
                  <a:pt x="113" y="0"/>
                </a:lnTo>
                <a:lnTo>
                  <a:pt x="41" y="80"/>
                </a:lnTo>
                <a:lnTo>
                  <a:pt x="33" y="85"/>
                </a:lnTo>
                <a:lnTo>
                  <a:pt x="27" y="91"/>
                </a:lnTo>
                <a:lnTo>
                  <a:pt x="22" y="98"/>
                </a:lnTo>
                <a:lnTo>
                  <a:pt x="18" y="105"/>
                </a:lnTo>
                <a:lnTo>
                  <a:pt x="16" y="112"/>
                </a:lnTo>
                <a:lnTo>
                  <a:pt x="15" y="118"/>
                </a:lnTo>
                <a:lnTo>
                  <a:pt x="14" y="126"/>
                </a:lnTo>
                <a:lnTo>
                  <a:pt x="14" y="134"/>
                </a:lnTo>
                <a:lnTo>
                  <a:pt x="14" y="149"/>
                </a:lnTo>
                <a:lnTo>
                  <a:pt x="16" y="165"/>
                </a:lnTo>
                <a:lnTo>
                  <a:pt x="16" y="181"/>
                </a:lnTo>
                <a:lnTo>
                  <a:pt x="15" y="196"/>
                </a:lnTo>
                <a:lnTo>
                  <a:pt x="14" y="205"/>
                </a:lnTo>
                <a:lnTo>
                  <a:pt x="14" y="212"/>
                </a:lnTo>
                <a:lnTo>
                  <a:pt x="14" y="219"/>
                </a:lnTo>
                <a:lnTo>
                  <a:pt x="15" y="224"/>
                </a:lnTo>
                <a:lnTo>
                  <a:pt x="19" y="235"/>
                </a:lnTo>
                <a:lnTo>
                  <a:pt x="24" y="242"/>
                </a:lnTo>
                <a:lnTo>
                  <a:pt x="31" y="249"/>
                </a:lnTo>
                <a:lnTo>
                  <a:pt x="37" y="257"/>
                </a:lnTo>
                <a:lnTo>
                  <a:pt x="42" y="266"/>
                </a:lnTo>
                <a:lnTo>
                  <a:pt x="48" y="277"/>
                </a:lnTo>
                <a:lnTo>
                  <a:pt x="51" y="293"/>
                </a:lnTo>
                <a:lnTo>
                  <a:pt x="54" y="306"/>
                </a:lnTo>
                <a:lnTo>
                  <a:pt x="55" y="313"/>
                </a:lnTo>
                <a:lnTo>
                  <a:pt x="58" y="319"/>
                </a:lnTo>
                <a:lnTo>
                  <a:pt x="64" y="324"/>
                </a:lnTo>
                <a:lnTo>
                  <a:pt x="71" y="330"/>
                </a:lnTo>
                <a:lnTo>
                  <a:pt x="91" y="343"/>
                </a:lnTo>
                <a:lnTo>
                  <a:pt x="112" y="357"/>
                </a:lnTo>
                <a:lnTo>
                  <a:pt x="121" y="365"/>
                </a:lnTo>
                <a:lnTo>
                  <a:pt x="131" y="375"/>
                </a:lnTo>
                <a:lnTo>
                  <a:pt x="139" y="383"/>
                </a:lnTo>
                <a:lnTo>
                  <a:pt x="147" y="392"/>
                </a:lnTo>
                <a:lnTo>
                  <a:pt x="154" y="403"/>
                </a:lnTo>
                <a:lnTo>
                  <a:pt x="159" y="414"/>
                </a:lnTo>
                <a:lnTo>
                  <a:pt x="164" y="426"/>
                </a:lnTo>
                <a:lnTo>
                  <a:pt x="169" y="436"/>
                </a:lnTo>
                <a:lnTo>
                  <a:pt x="177" y="443"/>
                </a:lnTo>
                <a:lnTo>
                  <a:pt x="190" y="452"/>
                </a:lnTo>
                <a:lnTo>
                  <a:pt x="202" y="460"/>
                </a:lnTo>
                <a:lnTo>
                  <a:pt x="207" y="463"/>
                </a:lnTo>
                <a:lnTo>
                  <a:pt x="207" y="472"/>
                </a:lnTo>
                <a:lnTo>
                  <a:pt x="205" y="480"/>
                </a:lnTo>
                <a:lnTo>
                  <a:pt x="202" y="487"/>
                </a:lnTo>
                <a:lnTo>
                  <a:pt x="199" y="494"/>
                </a:lnTo>
                <a:lnTo>
                  <a:pt x="190" y="507"/>
                </a:lnTo>
                <a:lnTo>
                  <a:pt x="181" y="519"/>
                </a:lnTo>
                <a:lnTo>
                  <a:pt x="171" y="529"/>
                </a:lnTo>
                <a:lnTo>
                  <a:pt x="162" y="540"/>
                </a:lnTo>
                <a:lnTo>
                  <a:pt x="152" y="550"/>
                </a:lnTo>
                <a:lnTo>
                  <a:pt x="144" y="562"/>
                </a:lnTo>
                <a:lnTo>
                  <a:pt x="137" y="578"/>
                </a:lnTo>
                <a:lnTo>
                  <a:pt x="130" y="594"/>
                </a:lnTo>
                <a:lnTo>
                  <a:pt x="127" y="595"/>
                </a:lnTo>
                <a:lnTo>
                  <a:pt x="124" y="597"/>
                </a:lnTo>
                <a:lnTo>
                  <a:pt x="122" y="598"/>
                </a:lnTo>
                <a:lnTo>
                  <a:pt x="118" y="598"/>
                </a:lnTo>
                <a:lnTo>
                  <a:pt x="112" y="595"/>
                </a:lnTo>
                <a:lnTo>
                  <a:pt x="104" y="592"/>
                </a:lnTo>
                <a:lnTo>
                  <a:pt x="96" y="590"/>
                </a:lnTo>
                <a:lnTo>
                  <a:pt x="88" y="587"/>
                </a:lnTo>
                <a:lnTo>
                  <a:pt x="83" y="586"/>
                </a:lnTo>
                <a:lnTo>
                  <a:pt x="80" y="586"/>
                </a:lnTo>
                <a:lnTo>
                  <a:pt x="75" y="586"/>
                </a:lnTo>
                <a:lnTo>
                  <a:pt x="72" y="589"/>
                </a:lnTo>
                <a:lnTo>
                  <a:pt x="64" y="593"/>
                </a:lnTo>
                <a:lnTo>
                  <a:pt x="57" y="598"/>
                </a:lnTo>
                <a:lnTo>
                  <a:pt x="51" y="603"/>
                </a:lnTo>
                <a:lnTo>
                  <a:pt x="46" y="609"/>
                </a:lnTo>
                <a:lnTo>
                  <a:pt x="42" y="616"/>
                </a:lnTo>
                <a:lnTo>
                  <a:pt x="38" y="623"/>
                </a:lnTo>
                <a:lnTo>
                  <a:pt x="35" y="630"/>
                </a:lnTo>
                <a:lnTo>
                  <a:pt x="33" y="638"/>
                </a:lnTo>
                <a:lnTo>
                  <a:pt x="30" y="653"/>
                </a:lnTo>
                <a:lnTo>
                  <a:pt x="29" y="669"/>
                </a:lnTo>
                <a:lnTo>
                  <a:pt x="29" y="686"/>
                </a:lnTo>
                <a:lnTo>
                  <a:pt x="29" y="705"/>
                </a:lnTo>
                <a:lnTo>
                  <a:pt x="29" y="710"/>
                </a:lnTo>
                <a:lnTo>
                  <a:pt x="30" y="716"/>
                </a:lnTo>
                <a:lnTo>
                  <a:pt x="31" y="722"/>
                </a:lnTo>
                <a:lnTo>
                  <a:pt x="33" y="725"/>
                </a:lnTo>
                <a:lnTo>
                  <a:pt x="39" y="733"/>
                </a:lnTo>
                <a:lnTo>
                  <a:pt x="44" y="739"/>
                </a:lnTo>
                <a:lnTo>
                  <a:pt x="50" y="743"/>
                </a:lnTo>
                <a:lnTo>
                  <a:pt x="55" y="749"/>
                </a:lnTo>
                <a:lnTo>
                  <a:pt x="57" y="753"/>
                </a:lnTo>
                <a:lnTo>
                  <a:pt x="58" y="756"/>
                </a:lnTo>
                <a:lnTo>
                  <a:pt x="59" y="759"/>
                </a:lnTo>
                <a:lnTo>
                  <a:pt x="59" y="764"/>
                </a:lnTo>
                <a:lnTo>
                  <a:pt x="59" y="776"/>
                </a:lnTo>
                <a:lnTo>
                  <a:pt x="59" y="789"/>
                </a:lnTo>
                <a:lnTo>
                  <a:pt x="59" y="796"/>
                </a:lnTo>
                <a:lnTo>
                  <a:pt x="58" y="801"/>
                </a:lnTo>
                <a:lnTo>
                  <a:pt x="56" y="807"/>
                </a:lnTo>
                <a:lnTo>
                  <a:pt x="54" y="813"/>
                </a:lnTo>
                <a:lnTo>
                  <a:pt x="52" y="816"/>
                </a:lnTo>
                <a:lnTo>
                  <a:pt x="50" y="820"/>
                </a:lnTo>
                <a:lnTo>
                  <a:pt x="47" y="822"/>
                </a:lnTo>
                <a:lnTo>
                  <a:pt x="44" y="824"/>
                </a:lnTo>
                <a:lnTo>
                  <a:pt x="37" y="827"/>
                </a:lnTo>
                <a:lnTo>
                  <a:pt x="30" y="829"/>
                </a:lnTo>
                <a:lnTo>
                  <a:pt x="14" y="831"/>
                </a:lnTo>
                <a:lnTo>
                  <a:pt x="0" y="837"/>
                </a:lnTo>
                <a:lnTo>
                  <a:pt x="0" y="837"/>
                </a:lnTo>
                <a:lnTo>
                  <a:pt x="12" y="868"/>
                </a:lnTo>
                <a:lnTo>
                  <a:pt x="33" y="887"/>
                </a:lnTo>
                <a:lnTo>
                  <a:pt x="58" y="906"/>
                </a:lnTo>
                <a:lnTo>
                  <a:pt x="71" y="915"/>
                </a:lnTo>
                <a:lnTo>
                  <a:pt x="84" y="924"/>
                </a:lnTo>
                <a:lnTo>
                  <a:pt x="97" y="931"/>
                </a:lnTo>
                <a:lnTo>
                  <a:pt x="108" y="938"/>
                </a:lnTo>
                <a:lnTo>
                  <a:pt x="121" y="945"/>
                </a:lnTo>
                <a:lnTo>
                  <a:pt x="137" y="953"/>
                </a:lnTo>
                <a:lnTo>
                  <a:pt x="144" y="957"/>
                </a:lnTo>
                <a:lnTo>
                  <a:pt x="152" y="961"/>
                </a:lnTo>
                <a:lnTo>
                  <a:pt x="159" y="963"/>
                </a:lnTo>
                <a:lnTo>
                  <a:pt x="165" y="963"/>
                </a:lnTo>
                <a:lnTo>
                  <a:pt x="166" y="965"/>
                </a:lnTo>
                <a:lnTo>
                  <a:pt x="167" y="965"/>
                </a:lnTo>
                <a:lnTo>
                  <a:pt x="167" y="992"/>
                </a:lnTo>
                <a:lnTo>
                  <a:pt x="169" y="1020"/>
                </a:lnTo>
                <a:lnTo>
                  <a:pt x="173" y="1034"/>
                </a:lnTo>
                <a:lnTo>
                  <a:pt x="176" y="1047"/>
                </a:lnTo>
                <a:lnTo>
                  <a:pt x="180" y="1053"/>
                </a:lnTo>
                <a:lnTo>
                  <a:pt x="182" y="1059"/>
                </a:lnTo>
                <a:lnTo>
                  <a:pt x="187" y="1063"/>
                </a:lnTo>
                <a:lnTo>
                  <a:pt x="190" y="1068"/>
                </a:lnTo>
                <a:lnTo>
                  <a:pt x="197" y="1076"/>
                </a:lnTo>
                <a:lnTo>
                  <a:pt x="204" y="1083"/>
                </a:lnTo>
                <a:lnTo>
                  <a:pt x="207" y="1088"/>
                </a:lnTo>
                <a:lnTo>
                  <a:pt x="210" y="1094"/>
                </a:lnTo>
                <a:lnTo>
                  <a:pt x="213" y="1100"/>
                </a:lnTo>
                <a:lnTo>
                  <a:pt x="214" y="1104"/>
                </a:lnTo>
                <a:lnTo>
                  <a:pt x="214" y="1109"/>
                </a:lnTo>
                <a:lnTo>
                  <a:pt x="213" y="1113"/>
                </a:lnTo>
                <a:lnTo>
                  <a:pt x="204" y="1133"/>
                </a:lnTo>
                <a:lnTo>
                  <a:pt x="189" y="1161"/>
                </a:lnTo>
                <a:lnTo>
                  <a:pt x="187" y="1168"/>
                </a:lnTo>
                <a:lnTo>
                  <a:pt x="185" y="1175"/>
                </a:lnTo>
                <a:lnTo>
                  <a:pt x="184" y="1182"/>
                </a:lnTo>
                <a:lnTo>
                  <a:pt x="184" y="1189"/>
                </a:lnTo>
                <a:lnTo>
                  <a:pt x="187" y="1201"/>
                </a:lnTo>
                <a:lnTo>
                  <a:pt x="189" y="1215"/>
                </a:lnTo>
                <a:lnTo>
                  <a:pt x="193" y="1227"/>
                </a:lnTo>
                <a:lnTo>
                  <a:pt x="197" y="1241"/>
                </a:lnTo>
                <a:lnTo>
                  <a:pt x="199" y="1253"/>
                </a:lnTo>
                <a:lnTo>
                  <a:pt x="199" y="1267"/>
                </a:lnTo>
                <a:lnTo>
                  <a:pt x="199" y="1267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6" name="Freeform 46">
            <a:extLst>
              <a:ext uri="{FF2B5EF4-FFF2-40B4-BE49-F238E27FC236}">
                <a16:creationId xmlns:a16="http://schemas.microsoft.com/office/drawing/2014/main" id="{362A039F-2B04-41D7-B800-16580F7F4F80}"/>
              </a:ext>
            </a:extLst>
          </p:cNvPr>
          <p:cNvSpPr>
            <a:spLocks/>
          </p:cNvSpPr>
          <p:nvPr/>
        </p:nvSpPr>
        <p:spPr bwMode="auto">
          <a:xfrm>
            <a:off x="2841626" y="1474787"/>
            <a:ext cx="263525" cy="201612"/>
          </a:xfrm>
          <a:custGeom>
            <a:avLst/>
            <a:gdLst>
              <a:gd name="T0" fmla="*/ 810 w 831"/>
              <a:gd name="T1" fmla="*/ 390 h 633"/>
              <a:gd name="T2" fmla="*/ 801 w 831"/>
              <a:gd name="T3" fmla="*/ 345 h 633"/>
              <a:gd name="T4" fmla="*/ 821 w 831"/>
              <a:gd name="T5" fmla="*/ 296 h 633"/>
              <a:gd name="T6" fmla="*/ 830 w 831"/>
              <a:gd name="T7" fmla="*/ 263 h 633"/>
              <a:gd name="T8" fmla="*/ 814 w 831"/>
              <a:gd name="T9" fmla="*/ 239 h 633"/>
              <a:gd name="T10" fmla="*/ 797 w 831"/>
              <a:gd name="T11" fmla="*/ 216 h 633"/>
              <a:gd name="T12" fmla="*/ 784 w 831"/>
              <a:gd name="T13" fmla="*/ 155 h 633"/>
              <a:gd name="T14" fmla="*/ 776 w 831"/>
              <a:gd name="T15" fmla="*/ 126 h 633"/>
              <a:gd name="T16" fmla="*/ 738 w 831"/>
              <a:gd name="T17" fmla="*/ 108 h 633"/>
              <a:gd name="T18" fmla="*/ 688 w 831"/>
              <a:gd name="T19" fmla="*/ 78 h 633"/>
              <a:gd name="T20" fmla="*/ 617 w 831"/>
              <a:gd name="T21" fmla="*/ 0 h 633"/>
              <a:gd name="T22" fmla="*/ 490 w 831"/>
              <a:gd name="T23" fmla="*/ 7 h 633"/>
              <a:gd name="T24" fmla="*/ 454 w 831"/>
              <a:gd name="T25" fmla="*/ 7 h 633"/>
              <a:gd name="T26" fmla="*/ 425 w 831"/>
              <a:gd name="T27" fmla="*/ 20 h 633"/>
              <a:gd name="T28" fmla="*/ 389 w 831"/>
              <a:gd name="T29" fmla="*/ 44 h 633"/>
              <a:gd name="T30" fmla="*/ 358 w 831"/>
              <a:gd name="T31" fmla="*/ 36 h 633"/>
              <a:gd name="T32" fmla="*/ 304 w 831"/>
              <a:gd name="T33" fmla="*/ 50 h 633"/>
              <a:gd name="T34" fmla="*/ 284 w 831"/>
              <a:gd name="T35" fmla="*/ 71 h 633"/>
              <a:gd name="T36" fmla="*/ 272 w 831"/>
              <a:gd name="T37" fmla="*/ 93 h 633"/>
              <a:gd name="T38" fmla="*/ 257 w 831"/>
              <a:gd name="T39" fmla="*/ 100 h 633"/>
              <a:gd name="T40" fmla="*/ 239 w 831"/>
              <a:gd name="T41" fmla="*/ 84 h 633"/>
              <a:gd name="T42" fmla="*/ 215 w 831"/>
              <a:gd name="T43" fmla="*/ 70 h 633"/>
              <a:gd name="T44" fmla="*/ 117 w 831"/>
              <a:gd name="T45" fmla="*/ 110 h 633"/>
              <a:gd name="T46" fmla="*/ 101 w 831"/>
              <a:gd name="T47" fmla="*/ 126 h 633"/>
              <a:gd name="T48" fmla="*/ 100 w 831"/>
              <a:gd name="T49" fmla="*/ 186 h 633"/>
              <a:gd name="T50" fmla="*/ 79 w 831"/>
              <a:gd name="T51" fmla="*/ 221 h 633"/>
              <a:gd name="T52" fmla="*/ 58 w 831"/>
              <a:gd name="T53" fmla="*/ 232 h 633"/>
              <a:gd name="T54" fmla="*/ 40 w 831"/>
              <a:gd name="T55" fmla="*/ 235 h 633"/>
              <a:gd name="T56" fmla="*/ 26 w 831"/>
              <a:gd name="T57" fmla="*/ 243 h 633"/>
              <a:gd name="T58" fmla="*/ 31 w 831"/>
              <a:gd name="T59" fmla="*/ 298 h 633"/>
              <a:gd name="T60" fmla="*/ 31 w 831"/>
              <a:gd name="T61" fmla="*/ 316 h 633"/>
              <a:gd name="T62" fmla="*/ 2 w 831"/>
              <a:gd name="T63" fmla="*/ 337 h 633"/>
              <a:gd name="T64" fmla="*/ 5 w 831"/>
              <a:gd name="T65" fmla="*/ 349 h 633"/>
              <a:gd name="T66" fmla="*/ 22 w 831"/>
              <a:gd name="T67" fmla="*/ 374 h 633"/>
              <a:gd name="T68" fmla="*/ 25 w 831"/>
              <a:gd name="T69" fmla="*/ 406 h 633"/>
              <a:gd name="T70" fmla="*/ 26 w 831"/>
              <a:gd name="T71" fmla="*/ 455 h 633"/>
              <a:gd name="T72" fmla="*/ 34 w 831"/>
              <a:gd name="T73" fmla="*/ 482 h 633"/>
              <a:gd name="T74" fmla="*/ 62 w 831"/>
              <a:gd name="T75" fmla="*/ 526 h 633"/>
              <a:gd name="T76" fmla="*/ 83 w 831"/>
              <a:gd name="T77" fmla="*/ 570 h 633"/>
              <a:gd name="T78" fmla="*/ 97 w 831"/>
              <a:gd name="T79" fmla="*/ 604 h 633"/>
              <a:gd name="T80" fmla="*/ 131 w 831"/>
              <a:gd name="T81" fmla="*/ 610 h 633"/>
              <a:gd name="T82" fmla="*/ 158 w 831"/>
              <a:gd name="T83" fmla="*/ 612 h 633"/>
              <a:gd name="T84" fmla="*/ 180 w 831"/>
              <a:gd name="T85" fmla="*/ 630 h 633"/>
              <a:gd name="T86" fmla="*/ 267 w 831"/>
              <a:gd name="T87" fmla="*/ 632 h 633"/>
              <a:gd name="T88" fmla="*/ 289 w 831"/>
              <a:gd name="T89" fmla="*/ 629 h 633"/>
              <a:gd name="T90" fmla="*/ 318 w 831"/>
              <a:gd name="T91" fmla="*/ 608 h 633"/>
              <a:gd name="T92" fmla="*/ 350 w 831"/>
              <a:gd name="T93" fmla="*/ 616 h 633"/>
              <a:gd name="T94" fmla="*/ 375 w 831"/>
              <a:gd name="T95" fmla="*/ 617 h 633"/>
              <a:gd name="T96" fmla="*/ 434 w 831"/>
              <a:gd name="T97" fmla="*/ 592 h 633"/>
              <a:gd name="T98" fmla="*/ 485 w 831"/>
              <a:gd name="T99" fmla="*/ 541 h 633"/>
              <a:gd name="T100" fmla="*/ 526 w 831"/>
              <a:gd name="T101" fmla="*/ 515 h 633"/>
              <a:gd name="T102" fmla="*/ 564 w 831"/>
              <a:gd name="T103" fmla="*/ 509 h 633"/>
              <a:gd name="T104" fmla="*/ 640 w 831"/>
              <a:gd name="T105" fmla="*/ 515 h 633"/>
              <a:gd name="T106" fmla="*/ 679 w 831"/>
              <a:gd name="T107" fmla="*/ 509 h 633"/>
              <a:gd name="T108" fmla="*/ 713 w 831"/>
              <a:gd name="T109" fmla="*/ 509 h 633"/>
              <a:gd name="T110" fmla="*/ 744 w 831"/>
              <a:gd name="T111" fmla="*/ 509 h 633"/>
              <a:gd name="T112" fmla="*/ 749 w 831"/>
              <a:gd name="T113" fmla="*/ 496 h 633"/>
              <a:gd name="T114" fmla="*/ 748 w 831"/>
              <a:gd name="T115" fmla="*/ 453 h 633"/>
              <a:gd name="T116" fmla="*/ 761 w 831"/>
              <a:gd name="T117" fmla="*/ 437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31" h="633">
                <a:moveTo>
                  <a:pt x="816" y="430"/>
                </a:moveTo>
                <a:lnTo>
                  <a:pt x="816" y="416"/>
                </a:lnTo>
                <a:lnTo>
                  <a:pt x="814" y="404"/>
                </a:lnTo>
                <a:lnTo>
                  <a:pt x="810" y="390"/>
                </a:lnTo>
                <a:lnTo>
                  <a:pt x="806" y="378"/>
                </a:lnTo>
                <a:lnTo>
                  <a:pt x="804" y="364"/>
                </a:lnTo>
                <a:lnTo>
                  <a:pt x="801" y="352"/>
                </a:lnTo>
                <a:lnTo>
                  <a:pt x="801" y="345"/>
                </a:lnTo>
                <a:lnTo>
                  <a:pt x="802" y="338"/>
                </a:lnTo>
                <a:lnTo>
                  <a:pt x="804" y="331"/>
                </a:lnTo>
                <a:lnTo>
                  <a:pt x="806" y="324"/>
                </a:lnTo>
                <a:lnTo>
                  <a:pt x="821" y="296"/>
                </a:lnTo>
                <a:lnTo>
                  <a:pt x="830" y="276"/>
                </a:lnTo>
                <a:lnTo>
                  <a:pt x="831" y="272"/>
                </a:lnTo>
                <a:lnTo>
                  <a:pt x="831" y="267"/>
                </a:lnTo>
                <a:lnTo>
                  <a:pt x="830" y="263"/>
                </a:lnTo>
                <a:lnTo>
                  <a:pt x="827" y="257"/>
                </a:lnTo>
                <a:lnTo>
                  <a:pt x="824" y="251"/>
                </a:lnTo>
                <a:lnTo>
                  <a:pt x="821" y="246"/>
                </a:lnTo>
                <a:lnTo>
                  <a:pt x="814" y="239"/>
                </a:lnTo>
                <a:lnTo>
                  <a:pt x="807" y="231"/>
                </a:lnTo>
                <a:lnTo>
                  <a:pt x="804" y="226"/>
                </a:lnTo>
                <a:lnTo>
                  <a:pt x="799" y="222"/>
                </a:lnTo>
                <a:lnTo>
                  <a:pt x="797" y="216"/>
                </a:lnTo>
                <a:lnTo>
                  <a:pt x="793" y="210"/>
                </a:lnTo>
                <a:lnTo>
                  <a:pt x="790" y="197"/>
                </a:lnTo>
                <a:lnTo>
                  <a:pt x="786" y="183"/>
                </a:lnTo>
                <a:lnTo>
                  <a:pt x="784" y="155"/>
                </a:lnTo>
                <a:lnTo>
                  <a:pt x="784" y="128"/>
                </a:lnTo>
                <a:lnTo>
                  <a:pt x="783" y="128"/>
                </a:lnTo>
                <a:lnTo>
                  <a:pt x="782" y="126"/>
                </a:lnTo>
                <a:lnTo>
                  <a:pt x="776" y="126"/>
                </a:lnTo>
                <a:lnTo>
                  <a:pt x="769" y="124"/>
                </a:lnTo>
                <a:lnTo>
                  <a:pt x="761" y="120"/>
                </a:lnTo>
                <a:lnTo>
                  <a:pt x="754" y="116"/>
                </a:lnTo>
                <a:lnTo>
                  <a:pt x="738" y="108"/>
                </a:lnTo>
                <a:lnTo>
                  <a:pt x="725" y="101"/>
                </a:lnTo>
                <a:lnTo>
                  <a:pt x="714" y="94"/>
                </a:lnTo>
                <a:lnTo>
                  <a:pt x="701" y="87"/>
                </a:lnTo>
                <a:lnTo>
                  <a:pt x="688" y="78"/>
                </a:lnTo>
                <a:lnTo>
                  <a:pt x="675" y="69"/>
                </a:lnTo>
                <a:lnTo>
                  <a:pt x="650" y="50"/>
                </a:lnTo>
                <a:lnTo>
                  <a:pt x="629" y="31"/>
                </a:lnTo>
                <a:lnTo>
                  <a:pt x="617" y="0"/>
                </a:lnTo>
                <a:lnTo>
                  <a:pt x="617" y="0"/>
                </a:lnTo>
                <a:lnTo>
                  <a:pt x="526" y="13"/>
                </a:lnTo>
                <a:lnTo>
                  <a:pt x="508" y="11"/>
                </a:lnTo>
                <a:lnTo>
                  <a:pt x="490" y="7"/>
                </a:lnTo>
                <a:lnTo>
                  <a:pt x="482" y="5"/>
                </a:lnTo>
                <a:lnTo>
                  <a:pt x="473" y="5"/>
                </a:lnTo>
                <a:lnTo>
                  <a:pt x="464" y="5"/>
                </a:lnTo>
                <a:lnTo>
                  <a:pt x="454" y="7"/>
                </a:lnTo>
                <a:lnTo>
                  <a:pt x="446" y="9"/>
                </a:lnTo>
                <a:lnTo>
                  <a:pt x="439" y="12"/>
                </a:lnTo>
                <a:lnTo>
                  <a:pt x="432" y="16"/>
                </a:lnTo>
                <a:lnTo>
                  <a:pt x="425" y="20"/>
                </a:lnTo>
                <a:lnTo>
                  <a:pt x="412" y="31"/>
                </a:lnTo>
                <a:lnTo>
                  <a:pt x="399" y="40"/>
                </a:lnTo>
                <a:lnTo>
                  <a:pt x="393" y="43"/>
                </a:lnTo>
                <a:lnTo>
                  <a:pt x="389" y="44"/>
                </a:lnTo>
                <a:lnTo>
                  <a:pt x="383" y="44"/>
                </a:lnTo>
                <a:lnTo>
                  <a:pt x="379" y="43"/>
                </a:lnTo>
                <a:lnTo>
                  <a:pt x="368" y="40"/>
                </a:lnTo>
                <a:lnTo>
                  <a:pt x="358" y="36"/>
                </a:lnTo>
                <a:lnTo>
                  <a:pt x="358" y="36"/>
                </a:lnTo>
                <a:lnTo>
                  <a:pt x="317" y="44"/>
                </a:lnTo>
                <a:lnTo>
                  <a:pt x="310" y="46"/>
                </a:lnTo>
                <a:lnTo>
                  <a:pt x="304" y="50"/>
                </a:lnTo>
                <a:lnTo>
                  <a:pt x="299" y="52"/>
                </a:lnTo>
                <a:lnTo>
                  <a:pt x="294" y="56"/>
                </a:lnTo>
                <a:lnTo>
                  <a:pt x="289" y="64"/>
                </a:lnTo>
                <a:lnTo>
                  <a:pt x="284" y="71"/>
                </a:lnTo>
                <a:lnTo>
                  <a:pt x="281" y="79"/>
                </a:lnTo>
                <a:lnTo>
                  <a:pt x="276" y="86"/>
                </a:lnTo>
                <a:lnTo>
                  <a:pt x="274" y="90"/>
                </a:lnTo>
                <a:lnTo>
                  <a:pt x="272" y="93"/>
                </a:lnTo>
                <a:lnTo>
                  <a:pt x="268" y="97"/>
                </a:lnTo>
                <a:lnTo>
                  <a:pt x="265" y="99"/>
                </a:lnTo>
                <a:lnTo>
                  <a:pt x="260" y="100"/>
                </a:lnTo>
                <a:lnTo>
                  <a:pt x="257" y="100"/>
                </a:lnTo>
                <a:lnTo>
                  <a:pt x="254" y="99"/>
                </a:lnTo>
                <a:lnTo>
                  <a:pt x="250" y="98"/>
                </a:lnTo>
                <a:lnTo>
                  <a:pt x="244" y="92"/>
                </a:lnTo>
                <a:lnTo>
                  <a:pt x="239" y="84"/>
                </a:lnTo>
                <a:lnTo>
                  <a:pt x="232" y="77"/>
                </a:lnTo>
                <a:lnTo>
                  <a:pt x="224" y="73"/>
                </a:lnTo>
                <a:lnTo>
                  <a:pt x="219" y="70"/>
                </a:lnTo>
                <a:lnTo>
                  <a:pt x="215" y="70"/>
                </a:lnTo>
                <a:lnTo>
                  <a:pt x="209" y="71"/>
                </a:lnTo>
                <a:lnTo>
                  <a:pt x="202" y="74"/>
                </a:lnTo>
                <a:lnTo>
                  <a:pt x="132" y="102"/>
                </a:lnTo>
                <a:lnTo>
                  <a:pt x="117" y="110"/>
                </a:lnTo>
                <a:lnTo>
                  <a:pt x="108" y="116"/>
                </a:lnTo>
                <a:lnTo>
                  <a:pt x="105" y="119"/>
                </a:lnTo>
                <a:lnTo>
                  <a:pt x="102" y="123"/>
                </a:lnTo>
                <a:lnTo>
                  <a:pt x="101" y="126"/>
                </a:lnTo>
                <a:lnTo>
                  <a:pt x="101" y="130"/>
                </a:lnTo>
                <a:lnTo>
                  <a:pt x="102" y="148"/>
                </a:lnTo>
                <a:lnTo>
                  <a:pt x="102" y="175"/>
                </a:lnTo>
                <a:lnTo>
                  <a:pt x="100" y="186"/>
                </a:lnTo>
                <a:lnTo>
                  <a:pt x="97" y="198"/>
                </a:lnTo>
                <a:lnTo>
                  <a:pt x="90" y="208"/>
                </a:lnTo>
                <a:lnTo>
                  <a:pt x="83" y="217"/>
                </a:lnTo>
                <a:lnTo>
                  <a:pt x="79" y="221"/>
                </a:lnTo>
                <a:lnTo>
                  <a:pt x="74" y="225"/>
                </a:lnTo>
                <a:lnTo>
                  <a:pt x="69" y="227"/>
                </a:lnTo>
                <a:lnTo>
                  <a:pt x="64" y="230"/>
                </a:lnTo>
                <a:lnTo>
                  <a:pt x="58" y="232"/>
                </a:lnTo>
                <a:lnTo>
                  <a:pt x="52" y="234"/>
                </a:lnTo>
                <a:lnTo>
                  <a:pt x="47" y="234"/>
                </a:lnTo>
                <a:lnTo>
                  <a:pt x="40" y="235"/>
                </a:lnTo>
                <a:lnTo>
                  <a:pt x="40" y="235"/>
                </a:lnTo>
                <a:lnTo>
                  <a:pt x="35" y="237"/>
                </a:lnTo>
                <a:lnTo>
                  <a:pt x="32" y="238"/>
                </a:lnTo>
                <a:lnTo>
                  <a:pt x="29" y="240"/>
                </a:lnTo>
                <a:lnTo>
                  <a:pt x="26" y="243"/>
                </a:lnTo>
                <a:lnTo>
                  <a:pt x="24" y="251"/>
                </a:lnTo>
                <a:lnTo>
                  <a:pt x="24" y="262"/>
                </a:lnTo>
                <a:lnTo>
                  <a:pt x="26" y="281"/>
                </a:lnTo>
                <a:lnTo>
                  <a:pt x="31" y="298"/>
                </a:lnTo>
                <a:lnTo>
                  <a:pt x="32" y="304"/>
                </a:lnTo>
                <a:lnTo>
                  <a:pt x="32" y="309"/>
                </a:lnTo>
                <a:lnTo>
                  <a:pt x="32" y="313"/>
                </a:lnTo>
                <a:lnTo>
                  <a:pt x="31" y="316"/>
                </a:lnTo>
                <a:lnTo>
                  <a:pt x="26" y="321"/>
                </a:lnTo>
                <a:lnTo>
                  <a:pt x="16" y="328"/>
                </a:lnTo>
                <a:lnTo>
                  <a:pt x="9" y="332"/>
                </a:lnTo>
                <a:lnTo>
                  <a:pt x="2" y="337"/>
                </a:lnTo>
                <a:lnTo>
                  <a:pt x="0" y="340"/>
                </a:lnTo>
                <a:lnTo>
                  <a:pt x="0" y="344"/>
                </a:lnTo>
                <a:lnTo>
                  <a:pt x="1" y="346"/>
                </a:lnTo>
                <a:lnTo>
                  <a:pt x="5" y="349"/>
                </a:lnTo>
                <a:lnTo>
                  <a:pt x="10" y="355"/>
                </a:lnTo>
                <a:lnTo>
                  <a:pt x="16" y="361"/>
                </a:lnTo>
                <a:lnTo>
                  <a:pt x="19" y="367"/>
                </a:lnTo>
                <a:lnTo>
                  <a:pt x="22" y="374"/>
                </a:lnTo>
                <a:lnTo>
                  <a:pt x="24" y="381"/>
                </a:lnTo>
                <a:lnTo>
                  <a:pt x="25" y="389"/>
                </a:lnTo>
                <a:lnTo>
                  <a:pt x="25" y="398"/>
                </a:lnTo>
                <a:lnTo>
                  <a:pt x="25" y="406"/>
                </a:lnTo>
                <a:lnTo>
                  <a:pt x="25" y="423"/>
                </a:lnTo>
                <a:lnTo>
                  <a:pt x="25" y="439"/>
                </a:lnTo>
                <a:lnTo>
                  <a:pt x="25" y="447"/>
                </a:lnTo>
                <a:lnTo>
                  <a:pt x="26" y="455"/>
                </a:lnTo>
                <a:lnTo>
                  <a:pt x="29" y="462"/>
                </a:lnTo>
                <a:lnTo>
                  <a:pt x="31" y="469"/>
                </a:lnTo>
                <a:lnTo>
                  <a:pt x="32" y="476"/>
                </a:lnTo>
                <a:lnTo>
                  <a:pt x="34" y="482"/>
                </a:lnTo>
                <a:lnTo>
                  <a:pt x="38" y="490"/>
                </a:lnTo>
                <a:lnTo>
                  <a:pt x="42" y="498"/>
                </a:lnTo>
                <a:lnTo>
                  <a:pt x="52" y="514"/>
                </a:lnTo>
                <a:lnTo>
                  <a:pt x="62" y="526"/>
                </a:lnTo>
                <a:lnTo>
                  <a:pt x="68" y="536"/>
                </a:lnTo>
                <a:lnTo>
                  <a:pt x="75" y="547"/>
                </a:lnTo>
                <a:lnTo>
                  <a:pt x="80" y="559"/>
                </a:lnTo>
                <a:lnTo>
                  <a:pt x="83" y="570"/>
                </a:lnTo>
                <a:lnTo>
                  <a:pt x="85" y="582"/>
                </a:lnTo>
                <a:lnTo>
                  <a:pt x="88" y="591"/>
                </a:lnTo>
                <a:lnTo>
                  <a:pt x="92" y="599"/>
                </a:lnTo>
                <a:lnTo>
                  <a:pt x="97" y="604"/>
                </a:lnTo>
                <a:lnTo>
                  <a:pt x="102" y="609"/>
                </a:lnTo>
                <a:lnTo>
                  <a:pt x="110" y="611"/>
                </a:lnTo>
                <a:lnTo>
                  <a:pt x="119" y="611"/>
                </a:lnTo>
                <a:lnTo>
                  <a:pt x="131" y="610"/>
                </a:lnTo>
                <a:lnTo>
                  <a:pt x="139" y="609"/>
                </a:lnTo>
                <a:lnTo>
                  <a:pt x="146" y="609"/>
                </a:lnTo>
                <a:lnTo>
                  <a:pt x="152" y="610"/>
                </a:lnTo>
                <a:lnTo>
                  <a:pt x="158" y="612"/>
                </a:lnTo>
                <a:lnTo>
                  <a:pt x="164" y="616"/>
                </a:lnTo>
                <a:lnTo>
                  <a:pt x="169" y="619"/>
                </a:lnTo>
                <a:lnTo>
                  <a:pt x="174" y="625"/>
                </a:lnTo>
                <a:lnTo>
                  <a:pt x="180" y="630"/>
                </a:lnTo>
                <a:lnTo>
                  <a:pt x="180" y="630"/>
                </a:lnTo>
                <a:lnTo>
                  <a:pt x="244" y="625"/>
                </a:lnTo>
                <a:lnTo>
                  <a:pt x="256" y="628"/>
                </a:lnTo>
                <a:lnTo>
                  <a:pt x="267" y="632"/>
                </a:lnTo>
                <a:lnTo>
                  <a:pt x="273" y="633"/>
                </a:lnTo>
                <a:lnTo>
                  <a:pt x="279" y="633"/>
                </a:lnTo>
                <a:lnTo>
                  <a:pt x="283" y="632"/>
                </a:lnTo>
                <a:lnTo>
                  <a:pt x="289" y="629"/>
                </a:lnTo>
                <a:lnTo>
                  <a:pt x="299" y="620"/>
                </a:lnTo>
                <a:lnTo>
                  <a:pt x="307" y="613"/>
                </a:lnTo>
                <a:lnTo>
                  <a:pt x="313" y="610"/>
                </a:lnTo>
                <a:lnTo>
                  <a:pt x="318" y="608"/>
                </a:lnTo>
                <a:lnTo>
                  <a:pt x="324" y="607"/>
                </a:lnTo>
                <a:lnTo>
                  <a:pt x="330" y="609"/>
                </a:lnTo>
                <a:lnTo>
                  <a:pt x="339" y="611"/>
                </a:lnTo>
                <a:lnTo>
                  <a:pt x="350" y="616"/>
                </a:lnTo>
                <a:lnTo>
                  <a:pt x="356" y="618"/>
                </a:lnTo>
                <a:lnTo>
                  <a:pt x="362" y="618"/>
                </a:lnTo>
                <a:lnTo>
                  <a:pt x="368" y="618"/>
                </a:lnTo>
                <a:lnTo>
                  <a:pt x="375" y="617"/>
                </a:lnTo>
                <a:lnTo>
                  <a:pt x="390" y="613"/>
                </a:lnTo>
                <a:lnTo>
                  <a:pt x="406" y="608"/>
                </a:lnTo>
                <a:lnTo>
                  <a:pt x="421" y="600"/>
                </a:lnTo>
                <a:lnTo>
                  <a:pt x="434" y="592"/>
                </a:lnTo>
                <a:lnTo>
                  <a:pt x="446" y="583"/>
                </a:lnTo>
                <a:lnTo>
                  <a:pt x="454" y="575"/>
                </a:lnTo>
                <a:lnTo>
                  <a:pt x="472" y="555"/>
                </a:lnTo>
                <a:lnTo>
                  <a:pt x="485" y="541"/>
                </a:lnTo>
                <a:lnTo>
                  <a:pt x="492" y="534"/>
                </a:lnTo>
                <a:lnTo>
                  <a:pt x="501" y="528"/>
                </a:lnTo>
                <a:lnTo>
                  <a:pt x="511" y="521"/>
                </a:lnTo>
                <a:lnTo>
                  <a:pt x="526" y="515"/>
                </a:lnTo>
                <a:lnTo>
                  <a:pt x="535" y="512"/>
                </a:lnTo>
                <a:lnTo>
                  <a:pt x="544" y="510"/>
                </a:lnTo>
                <a:lnTo>
                  <a:pt x="554" y="509"/>
                </a:lnTo>
                <a:lnTo>
                  <a:pt x="564" y="509"/>
                </a:lnTo>
                <a:lnTo>
                  <a:pt x="582" y="510"/>
                </a:lnTo>
                <a:lnTo>
                  <a:pt x="601" y="512"/>
                </a:lnTo>
                <a:lnTo>
                  <a:pt x="621" y="514"/>
                </a:lnTo>
                <a:lnTo>
                  <a:pt x="640" y="515"/>
                </a:lnTo>
                <a:lnTo>
                  <a:pt x="650" y="515"/>
                </a:lnTo>
                <a:lnTo>
                  <a:pt x="659" y="514"/>
                </a:lnTo>
                <a:lnTo>
                  <a:pt x="669" y="512"/>
                </a:lnTo>
                <a:lnTo>
                  <a:pt x="679" y="509"/>
                </a:lnTo>
                <a:lnTo>
                  <a:pt x="686" y="506"/>
                </a:lnTo>
                <a:lnTo>
                  <a:pt x="696" y="505"/>
                </a:lnTo>
                <a:lnTo>
                  <a:pt x="705" y="506"/>
                </a:lnTo>
                <a:lnTo>
                  <a:pt x="713" y="509"/>
                </a:lnTo>
                <a:lnTo>
                  <a:pt x="722" y="511"/>
                </a:lnTo>
                <a:lnTo>
                  <a:pt x="730" y="512"/>
                </a:lnTo>
                <a:lnTo>
                  <a:pt x="738" y="511"/>
                </a:lnTo>
                <a:lnTo>
                  <a:pt x="744" y="509"/>
                </a:lnTo>
                <a:lnTo>
                  <a:pt x="747" y="506"/>
                </a:lnTo>
                <a:lnTo>
                  <a:pt x="748" y="504"/>
                </a:lnTo>
                <a:lnTo>
                  <a:pt x="749" y="501"/>
                </a:lnTo>
                <a:lnTo>
                  <a:pt x="749" y="496"/>
                </a:lnTo>
                <a:lnTo>
                  <a:pt x="748" y="486"/>
                </a:lnTo>
                <a:lnTo>
                  <a:pt x="747" y="476"/>
                </a:lnTo>
                <a:lnTo>
                  <a:pt x="747" y="464"/>
                </a:lnTo>
                <a:lnTo>
                  <a:pt x="748" y="453"/>
                </a:lnTo>
                <a:lnTo>
                  <a:pt x="750" y="448"/>
                </a:lnTo>
                <a:lnTo>
                  <a:pt x="752" y="444"/>
                </a:lnTo>
                <a:lnTo>
                  <a:pt x="757" y="440"/>
                </a:lnTo>
                <a:lnTo>
                  <a:pt x="761" y="437"/>
                </a:lnTo>
                <a:lnTo>
                  <a:pt x="816" y="430"/>
                </a:lnTo>
                <a:lnTo>
                  <a:pt x="816" y="43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7" name="Freeform 47">
            <a:extLst>
              <a:ext uri="{FF2B5EF4-FFF2-40B4-BE49-F238E27FC236}">
                <a16:creationId xmlns:a16="http://schemas.microsoft.com/office/drawing/2014/main" id="{2B490BBF-ACB9-48C7-884E-B50089CE52BA}"/>
              </a:ext>
            </a:extLst>
          </p:cNvPr>
          <p:cNvSpPr>
            <a:spLocks/>
          </p:cNvSpPr>
          <p:nvPr/>
        </p:nvSpPr>
        <p:spPr bwMode="auto">
          <a:xfrm>
            <a:off x="2841626" y="1474787"/>
            <a:ext cx="263525" cy="201612"/>
          </a:xfrm>
          <a:custGeom>
            <a:avLst/>
            <a:gdLst>
              <a:gd name="T0" fmla="*/ 810 w 831"/>
              <a:gd name="T1" fmla="*/ 390 h 633"/>
              <a:gd name="T2" fmla="*/ 801 w 831"/>
              <a:gd name="T3" fmla="*/ 345 h 633"/>
              <a:gd name="T4" fmla="*/ 821 w 831"/>
              <a:gd name="T5" fmla="*/ 296 h 633"/>
              <a:gd name="T6" fmla="*/ 830 w 831"/>
              <a:gd name="T7" fmla="*/ 263 h 633"/>
              <a:gd name="T8" fmla="*/ 814 w 831"/>
              <a:gd name="T9" fmla="*/ 239 h 633"/>
              <a:gd name="T10" fmla="*/ 797 w 831"/>
              <a:gd name="T11" fmla="*/ 216 h 633"/>
              <a:gd name="T12" fmla="*/ 784 w 831"/>
              <a:gd name="T13" fmla="*/ 155 h 633"/>
              <a:gd name="T14" fmla="*/ 776 w 831"/>
              <a:gd name="T15" fmla="*/ 126 h 633"/>
              <a:gd name="T16" fmla="*/ 738 w 831"/>
              <a:gd name="T17" fmla="*/ 108 h 633"/>
              <a:gd name="T18" fmla="*/ 688 w 831"/>
              <a:gd name="T19" fmla="*/ 78 h 633"/>
              <a:gd name="T20" fmla="*/ 617 w 831"/>
              <a:gd name="T21" fmla="*/ 0 h 633"/>
              <a:gd name="T22" fmla="*/ 490 w 831"/>
              <a:gd name="T23" fmla="*/ 7 h 633"/>
              <a:gd name="T24" fmla="*/ 454 w 831"/>
              <a:gd name="T25" fmla="*/ 7 h 633"/>
              <a:gd name="T26" fmla="*/ 425 w 831"/>
              <a:gd name="T27" fmla="*/ 20 h 633"/>
              <a:gd name="T28" fmla="*/ 389 w 831"/>
              <a:gd name="T29" fmla="*/ 44 h 633"/>
              <a:gd name="T30" fmla="*/ 358 w 831"/>
              <a:gd name="T31" fmla="*/ 36 h 633"/>
              <a:gd name="T32" fmla="*/ 304 w 831"/>
              <a:gd name="T33" fmla="*/ 50 h 633"/>
              <a:gd name="T34" fmla="*/ 284 w 831"/>
              <a:gd name="T35" fmla="*/ 71 h 633"/>
              <a:gd name="T36" fmla="*/ 272 w 831"/>
              <a:gd name="T37" fmla="*/ 93 h 633"/>
              <a:gd name="T38" fmla="*/ 257 w 831"/>
              <a:gd name="T39" fmla="*/ 100 h 633"/>
              <a:gd name="T40" fmla="*/ 239 w 831"/>
              <a:gd name="T41" fmla="*/ 84 h 633"/>
              <a:gd name="T42" fmla="*/ 215 w 831"/>
              <a:gd name="T43" fmla="*/ 70 h 633"/>
              <a:gd name="T44" fmla="*/ 117 w 831"/>
              <a:gd name="T45" fmla="*/ 110 h 633"/>
              <a:gd name="T46" fmla="*/ 101 w 831"/>
              <a:gd name="T47" fmla="*/ 126 h 633"/>
              <a:gd name="T48" fmla="*/ 100 w 831"/>
              <a:gd name="T49" fmla="*/ 186 h 633"/>
              <a:gd name="T50" fmla="*/ 79 w 831"/>
              <a:gd name="T51" fmla="*/ 221 h 633"/>
              <a:gd name="T52" fmla="*/ 58 w 831"/>
              <a:gd name="T53" fmla="*/ 232 h 633"/>
              <a:gd name="T54" fmla="*/ 40 w 831"/>
              <a:gd name="T55" fmla="*/ 235 h 633"/>
              <a:gd name="T56" fmla="*/ 26 w 831"/>
              <a:gd name="T57" fmla="*/ 243 h 633"/>
              <a:gd name="T58" fmla="*/ 31 w 831"/>
              <a:gd name="T59" fmla="*/ 298 h 633"/>
              <a:gd name="T60" fmla="*/ 31 w 831"/>
              <a:gd name="T61" fmla="*/ 316 h 633"/>
              <a:gd name="T62" fmla="*/ 2 w 831"/>
              <a:gd name="T63" fmla="*/ 337 h 633"/>
              <a:gd name="T64" fmla="*/ 5 w 831"/>
              <a:gd name="T65" fmla="*/ 349 h 633"/>
              <a:gd name="T66" fmla="*/ 22 w 831"/>
              <a:gd name="T67" fmla="*/ 374 h 633"/>
              <a:gd name="T68" fmla="*/ 25 w 831"/>
              <a:gd name="T69" fmla="*/ 406 h 633"/>
              <a:gd name="T70" fmla="*/ 26 w 831"/>
              <a:gd name="T71" fmla="*/ 455 h 633"/>
              <a:gd name="T72" fmla="*/ 34 w 831"/>
              <a:gd name="T73" fmla="*/ 482 h 633"/>
              <a:gd name="T74" fmla="*/ 62 w 831"/>
              <a:gd name="T75" fmla="*/ 526 h 633"/>
              <a:gd name="T76" fmla="*/ 83 w 831"/>
              <a:gd name="T77" fmla="*/ 570 h 633"/>
              <a:gd name="T78" fmla="*/ 97 w 831"/>
              <a:gd name="T79" fmla="*/ 604 h 633"/>
              <a:gd name="T80" fmla="*/ 131 w 831"/>
              <a:gd name="T81" fmla="*/ 610 h 633"/>
              <a:gd name="T82" fmla="*/ 158 w 831"/>
              <a:gd name="T83" fmla="*/ 612 h 633"/>
              <a:gd name="T84" fmla="*/ 180 w 831"/>
              <a:gd name="T85" fmla="*/ 630 h 633"/>
              <a:gd name="T86" fmla="*/ 267 w 831"/>
              <a:gd name="T87" fmla="*/ 632 h 633"/>
              <a:gd name="T88" fmla="*/ 289 w 831"/>
              <a:gd name="T89" fmla="*/ 629 h 633"/>
              <a:gd name="T90" fmla="*/ 318 w 831"/>
              <a:gd name="T91" fmla="*/ 608 h 633"/>
              <a:gd name="T92" fmla="*/ 350 w 831"/>
              <a:gd name="T93" fmla="*/ 616 h 633"/>
              <a:gd name="T94" fmla="*/ 375 w 831"/>
              <a:gd name="T95" fmla="*/ 617 h 633"/>
              <a:gd name="T96" fmla="*/ 434 w 831"/>
              <a:gd name="T97" fmla="*/ 592 h 633"/>
              <a:gd name="T98" fmla="*/ 485 w 831"/>
              <a:gd name="T99" fmla="*/ 541 h 633"/>
              <a:gd name="T100" fmla="*/ 526 w 831"/>
              <a:gd name="T101" fmla="*/ 515 h 633"/>
              <a:gd name="T102" fmla="*/ 564 w 831"/>
              <a:gd name="T103" fmla="*/ 509 h 633"/>
              <a:gd name="T104" fmla="*/ 640 w 831"/>
              <a:gd name="T105" fmla="*/ 515 h 633"/>
              <a:gd name="T106" fmla="*/ 679 w 831"/>
              <a:gd name="T107" fmla="*/ 509 h 633"/>
              <a:gd name="T108" fmla="*/ 713 w 831"/>
              <a:gd name="T109" fmla="*/ 509 h 633"/>
              <a:gd name="T110" fmla="*/ 744 w 831"/>
              <a:gd name="T111" fmla="*/ 509 h 633"/>
              <a:gd name="T112" fmla="*/ 749 w 831"/>
              <a:gd name="T113" fmla="*/ 496 h 633"/>
              <a:gd name="T114" fmla="*/ 748 w 831"/>
              <a:gd name="T115" fmla="*/ 453 h 633"/>
              <a:gd name="T116" fmla="*/ 761 w 831"/>
              <a:gd name="T117" fmla="*/ 437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31" h="633">
                <a:moveTo>
                  <a:pt x="816" y="430"/>
                </a:moveTo>
                <a:lnTo>
                  <a:pt x="816" y="416"/>
                </a:lnTo>
                <a:lnTo>
                  <a:pt x="814" y="404"/>
                </a:lnTo>
                <a:lnTo>
                  <a:pt x="810" y="390"/>
                </a:lnTo>
                <a:lnTo>
                  <a:pt x="806" y="378"/>
                </a:lnTo>
                <a:lnTo>
                  <a:pt x="804" y="364"/>
                </a:lnTo>
                <a:lnTo>
                  <a:pt x="801" y="352"/>
                </a:lnTo>
                <a:lnTo>
                  <a:pt x="801" y="345"/>
                </a:lnTo>
                <a:lnTo>
                  <a:pt x="802" y="338"/>
                </a:lnTo>
                <a:lnTo>
                  <a:pt x="804" y="331"/>
                </a:lnTo>
                <a:lnTo>
                  <a:pt x="806" y="324"/>
                </a:lnTo>
                <a:lnTo>
                  <a:pt x="821" y="296"/>
                </a:lnTo>
                <a:lnTo>
                  <a:pt x="830" y="276"/>
                </a:lnTo>
                <a:lnTo>
                  <a:pt x="831" y="272"/>
                </a:lnTo>
                <a:lnTo>
                  <a:pt x="831" y="267"/>
                </a:lnTo>
                <a:lnTo>
                  <a:pt x="830" y="263"/>
                </a:lnTo>
                <a:lnTo>
                  <a:pt x="827" y="257"/>
                </a:lnTo>
                <a:lnTo>
                  <a:pt x="824" y="251"/>
                </a:lnTo>
                <a:lnTo>
                  <a:pt x="821" y="246"/>
                </a:lnTo>
                <a:lnTo>
                  <a:pt x="814" y="239"/>
                </a:lnTo>
                <a:lnTo>
                  <a:pt x="807" y="231"/>
                </a:lnTo>
                <a:lnTo>
                  <a:pt x="804" y="226"/>
                </a:lnTo>
                <a:lnTo>
                  <a:pt x="799" y="222"/>
                </a:lnTo>
                <a:lnTo>
                  <a:pt x="797" y="216"/>
                </a:lnTo>
                <a:lnTo>
                  <a:pt x="793" y="210"/>
                </a:lnTo>
                <a:lnTo>
                  <a:pt x="790" y="197"/>
                </a:lnTo>
                <a:lnTo>
                  <a:pt x="786" y="183"/>
                </a:lnTo>
                <a:lnTo>
                  <a:pt x="784" y="155"/>
                </a:lnTo>
                <a:lnTo>
                  <a:pt x="784" y="128"/>
                </a:lnTo>
                <a:lnTo>
                  <a:pt x="783" y="128"/>
                </a:lnTo>
                <a:lnTo>
                  <a:pt x="782" y="126"/>
                </a:lnTo>
                <a:lnTo>
                  <a:pt x="776" y="126"/>
                </a:lnTo>
                <a:lnTo>
                  <a:pt x="769" y="124"/>
                </a:lnTo>
                <a:lnTo>
                  <a:pt x="761" y="120"/>
                </a:lnTo>
                <a:lnTo>
                  <a:pt x="754" y="116"/>
                </a:lnTo>
                <a:lnTo>
                  <a:pt x="738" y="108"/>
                </a:lnTo>
                <a:lnTo>
                  <a:pt x="725" y="101"/>
                </a:lnTo>
                <a:lnTo>
                  <a:pt x="714" y="94"/>
                </a:lnTo>
                <a:lnTo>
                  <a:pt x="701" y="87"/>
                </a:lnTo>
                <a:lnTo>
                  <a:pt x="688" y="78"/>
                </a:lnTo>
                <a:lnTo>
                  <a:pt x="675" y="69"/>
                </a:lnTo>
                <a:lnTo>
                  <a:pt x="650" y="50"/>
                </a:lnTo>
                <a:lnTo>
                  <a:pt x="629" y="31"/>
                </a:lnTo>
                <a:lnTo>
                  <a:pt x="617" y="0"/>
                </a:lnTo>
                <a:lnTo>
                  <a:pt x="617" y="0"/>
                </a:lnTo>
                <a:lnTo>
                  <a:pt x="526" y="13"/>
                </a:lnTo>
                <a:lnTo>
                  <a:pt x="508" y="11"/>
                </a:lnTo>
                <a:lnTo>
                  <a:pt x="490" y="7"/>
                </a:lnTo>
                <a:lnTo>
                  <a:pt x="482" y="5"/>
                </a:lnTo>
                <a:lnTo>
                  <a:pt x="473" y="5"/>
                </a:lnTo>
                <a:lnTo>
                  <a:pt x="464" y="5"/>
                </a:lnTo>
                <a:lnTo>
                  <a:pt x="454" y="7"/>
                </a:lnTo>
                <a:lnTo>
                  <a:pt x="446" y="9"/>
                </a:lnTo>
                <a:lnTo>
                  <a:pt x="439" y="12"/>
                </a:lnTo>
                <a:lnTo>
                  <a:pt x="432" y="16"/>
                </a:lnTo>
                <a:lnTo>
                  <a:pt x="425" y="20"/>
                </a:lnTo>
                <a:lnTo>
                  <a:pt x="412" y="31"/>
                </a:lnTo>
                <a:lnTo>
                  <a:pt x="399" y="40"/>
                </a:lnTo>
                <a:lnTo>
                  <a:pt x="393" y="43"/>
                </a:lnTo>
                <a:lnTo>
                  <a:pt x="389" y="44"/>
                </a:lnTo>
                <a:lnTo>
                  <a:pt x="383" y="44"/>
                </a:lnTo>
                <a:lnTo>
                  <a:pt x="379" y="43"/>
                </a:lnTo>
                <a:lnTo>
                  <a:pt x="368" y="40"/>
                </a:lnTo>
                <a:lnTo>
                  <a:pt x="358" y="36"/>
                </a:lnTo>
                <a:lnTo>
                  <a:pt x="358" y="36"/>
                </a:lnTo>
                <a:lnTo>
                  <a:pt x="317" y="44"/>
                </a:lnTo>
                <a:lnTo>
                  <a:pt x="310" y="46"/>
                </a:lnTo>
                <a:lnTo>
                  <a:pt x="304" y="50"/>
                </a:lnTo>
                <a:lnTo>
                  <a:pt x="299" y="52"/>
                </a:lnTo>
                <a:lnTo>
                  <a:pt x="294" y="56"/>
                </a:lnTo>
                <a:lnTo>
                  <a:pt x="289" y="64"/>
                </a:lnTo>
                <a:lnTo>
                  <a:pt x="284" y="71"/>
                </a:lnTo>
                <a:lnTo>
                  <a:pt x="281" y="79"/>
                </a:lnTo>
                <a:lnTo>
                  <a:pt x="276" y="86"/>
                </a:lnTo>
                <a:lnTo>
                  <a:pt x="274" y="90"/>
                </a:lnTo>
                <a:lnTo>
                  <a:pt x="272" y="93"/>
                </a:lnTo>
                <a:lnTo>
                  <a:pt x="268" y="97"/>
                </a:lnTo>
                <a:lnTo>
                  <a:pt x="265" y="99"/>
                </a:lnTo>
                <a:lnTo>
                  <a:pt x="260" y="100"/>
                </a:lnTo>
                <a:lnTo>
                  <a:pt x="257" y="100"/>
                </a:lnTo>
                <a:lnTo>
                  <a:pt x="254" y="99"/>
                </a:lnTo>
                <a:lnTo>
                  <a:pt x="250" y="98"/>
                </a:lnTo>
                <a:lnTo>
                  <a:pt x="244" y="92"/>
                </a:lnTo>
                <a:lnTo>
                  <a:pt x="239" y="84"/>
                </a:lnTo>
                <a:lnTo>
                  <a:pt x="232" y="77"/>
                </a:lnTo>
                <a:lnTo>
                  <a:pt x="224" y="73"/>
                </a:lnTo>
                <a:lnTo>
                  <a:pt x="219" y="70"/>
                </a:lnTo>
                <a:lnTo>
                  <a:pt x="215" y="70"/>
                </a:lnTo>
                <a:lnTo>
                  <a:pt x="209" y="71"/>
                </a:lnTo>
                <a:lnTo>
                  <a:pt x="202" y="74"/>
                </a:lnTo>
                <a:lnTo>
                  <a:pt x="132" y="102"/>
                </a:lnTo>
                <a:lnTo>
                  <a:pt x="117" y="110"/>
                </a:lnTo>
                <a:lnTo>
                  <a:pt x="108" y="116"/>
                </a:lnTo>
                <a:lnTo>
                  <a:pt x="105" y="119"/>
                </a:lnTo>
                <a:lnTo>
                  <a:pt x="102" y="123"/>
                </a:lnTo>
                <a:lnTo>
                  <a:pt x="101" y="126"/>
                </a:lnTo>
                <a:lnTo>
                  <a:pt x="101" y="130"/>
                </a:lnTo>
                <a:lnTo>
                  <a:pt x="102" y="148"/>
                </a:lnTo>
                <a:lnTo>
                  <a:pt x="102" y="175"/>
                </a:lnTo>
                <a:lnTo>
                  <a:pt x="100" y="186"/>
                </a:lnTo>
                <a:lnTo>
                  <a:pt x="97" y="198"/>
                </a:lnTo>
                <a:lnTo>
                  <a:pt x="90" y="208"/>
                </a:lnTo>
                <a:lnTo>
                  <a:pt x="83" y="217"/>
                </a:lnTo>
                <a:lnTo>
                  <a:pt x="79" y="221"/>
                </a:lnTo>
                <a:lnTo>
                  <a:pt x="74" y="225"/>
                </a:lnTo>
                <a:lnTo>
                  <a:pt x="69" y="227"/>
                </a:lnTo>
                <a:lnTo>
                  <a:pt x="64" y="230"/>
                </a:lnTo>
                <a:lnTo>
                  <a:pt x="58" y="232"/>
                </a:lnTo>
                <a:lnTo>
                  <a:pt x="52" y="234"/>
                </a:lnTo>
                <a:lnTo>
                  <a:pt x="47" y="234"/>
                </a:lnTo>
                <a:lnTo>
                  <a:pt x="40" y="235"/>
                </a:lnTo>
                <a:lnTo>
                  <a:pt x="40" y="235"/>
                </a:lnTo>
                <a:lnTo>
                  <a:pt x="35" y="237"/>
                </a:lnTo>
                <a:lnTo>
                  <a:pt x="32" y="238"/>
                </a:lnTo>
                <a:lnTo>
                  <a:pt x="29" y="240"/>
                </a:lnTo>
                <a:lnTo>
                  <a:pt x="26" y="243"/>
                </a:lnTo>
                <a:lnTo>
                  <a:pt x="24" y="251"/>
                </a:lnTo>
                <a:lnTo>
                  <a:pt x="24" y="262"/>
                </a:lnTo>
                <a:lnTo>
                  <a:pt x="26" y="281"/>
                </a:lnTo>
                <a:lnTo>
                  <a:pt x="31" y="298"/>
                </a:lnTo>
                <a:lnTo>
                  <a:pt x="32" y="304"/>
                </a:lnTo>
                <a:lnTo>
                  <a:pt x="32" y="309"/>
                </a:lnTo>
                <a:lnTo>
                  <a:pt x="32" y="313"/>
                </a:lnTo>
                <a:lnTo>
                  <a:pt x="31" y="316"/>
                </a:lnTo>
                <a:lnTo>
                  <a:pt x="26" y="321"/>
                </a:lnTo>
                <a:lnTo>
                  <a:pt x="16" y="328"/>
                </a:lnTo>
                <a:lnTo>
                  <a:pt x="9" y="332"/>
                </a:lnTo>
                <a:lnTo>
                  <a:pt x="2" y="337"/>
                </a:lnTo>
                <a:lnTo>
                  <a:pt x="0" y="340"/>
                </a:lnTo>
                <a:lnTo>
                  <a:pt x="0" y="344"/>
                </a:lnTo>
                <a:lnTo>
                  <a:pt x="1" y="346"/>
                </a:lnTo>
                <a:lnTo>
                  <a:pt x="5" y="349"/>
                </a:lnTo>
                <a:lnTo>
                  <a:pt x="10" y="355"/>
                </a:lnTo>
                <a:lnTo>
                  <a:pt x="16" y="361"/>
                </a:lnTo>
                <a:lnTo>
                  <a:pt x="19" y="367"/>
                </a:lnTo>
                <a:lnTo>
                  <a:pt x="22" y="374"/>
                </a:lnTo>
                <a:lnTo>
                  <a:pt x="24" y="381"/>
                </a:lnTo>
                <a:lnTo>
                  <a:pt x="25" y="389"/>
                </a:lnTo>
                <a:lnTo>
                  <a:pt x="25" y="398"/>
                </a:lnTo>
                <a:lnTo>
                  <a:pt x="25" y="406"/>
                </a:lnTo>
                <a:lnTo>
                  <a:pt x="25" y="423"/>
                </a:lnTo>
                <a:lnTo>
                  <a:pt x="25" y="439"/>
                </a:lnTo>
                <a:lnTo>
                  <a:pt x="25" y="447"/>
                </a:lnTo>
                <a:lnTo>
                  <a:pt x="26" y="455"/>
                </a:lnTo>
                <a:lnTo>
                  <a:pt x="29" y="462"/>
                </a:lnTo>
                <a:lnTo>
                  <a:pt x="31" y="469"/>
                </a:lnTo>
                <a:lnTo>
                  <a:pt x="32" y="476"/>
                </a:lnTo>
                <a:lnTo>
                  <a:pt x="34" y="482"/>
                </a:lnTo>
                <a:lnTo>
                  <a:pt x="38" y="490"/>
                </a:lnTo>
                <a:lnTo>
                  <a:pt x="42" y="498"/>
                </a:lnTo>
                <a:lnTo>
                  <a:pt x="52" y="514"/>
                </a:lnTo>
                <a:lnTo>
                  <a:pt x="62" y="526"/>
                </a:lnTo>
                <a:lnTo>
                  <a:pt x="68" y="536"/>
                </a:lnTo>
                <a:lnTo>
                  <a:pt x="75" y="547"/>
                </a:lnTo>
                <a:lnTo>
                  <a:pt x="80" y="559"/>
                </a:lnTo>
                <a:lnTo>
                  <a:pt x="83" y="570"/>
                </a:lnTo>
                <a:lnTo>
                  <a:pt x="85" y="582"/>
                </a:lnTo>
                <a:lnTo>
                  <a:pt x="88" y="591"/>
                </a:lnTo>
                <a:lnTo>
                  <a:pt x="92" y="599"/>
                </a:lnTo>
                <a:lnTo>
                  <a:pt x="97" y="604"/>
                </a:lnTo>
                <a:lnTo>
                  <a:pt x="102" y="609"/>
                </a:lnTo>
                <a:lnTo>
                  <a:pt x="110" y="611"/>
                </a:lnTo>
                <a:lnTo>
                  <a:pt x="119" y="611"/>
                </a:lnTo>
                <a:lnTo>
                  <a:pt x="131" y="610"/>
                </a:lnTo>
                <a:lnTo>
                  <a:pt x="139" y="609"/>
                </a:lnTo>
                <a:lnTo>
                  <a:pt x="146" y="609"/>
                </a:lnTo>
                <a:lnTo>
                  <a:pt x="152" y="610"/>
                </a:lnTo>
                <a:lnTo>
                  <a:pt x="158" y="612"/>
                </a:lnTo>
                <a:lnTo>
                  <a:pt x="164" y="616"/>
                </a:lnTo>
                <a:lnTo>
                  <a:pt x="169" y="619"/>
                </a:lnTo>
                <a:lnTo>
                  <a:pt x="174" y="625"/>
                </a:lnTo>
                <a:lnTo>
                  <a:pt x="180" y="630"/>
                </a:lnTo>
                <a:lnTo>
                  <a:pt x="180" y="630"/>
                </a:lnTo>
                <a:lnTo>
                  <a:pt x="244" y="625"/>
                </a:lnTo>
                <a:lnTo>
                  <a:pt x="256" y="628"/>
                </a:lnTo>
                <a:lnTo>
                  <a:pt x="267" y="632"/>
                </a:lnTo>
                <a:lnTo>
                  <a:pt x="273" y="633"/>
                </a:lnTo>
                <a:lnTo>
                  <a:pt x="279" y="633"/>
                </a:lnTo>
                <a:lnTo>
                  <a:pt x="283" y="632"/>
                </a:lnTo>
                <a:lnTo>
                  <a:pt x="289" y="629"/>
                </a:lnTo>
                <a:lnTo>
                  <a:pt x="299" y="620"/>
                </a:lnTo>
                <a:lnTo>
                  <a:pt x="307" y="613"/>
                </a:lnTo>
                <a:lnTo>
                  <a:pt x="313" y="610"/>
                </a:lnTo>
                <a:lnTo>
                  <a:pt x="318" y="608"/>
                </a:lnTo>
                <a:lnTo>
                  <a:pt x="324" y="607"/>
                </a:lnTo>
                <a:lnTo>
                  <a:pt x="330" y="609"/>
                </a:lnTo>
                <a:lnTo>
                  <a:pt x="339" y="611"/>
                </a:lnTo>
                <a:lnTo>
                  <a:pt x="350" y="616"/>
                </a:lnTo>
                <a:lnTo>
                  <a:pt x="356" y="618"/>
                </a:lnTo>
                <a:lnTo>
                  <a:pt x="362" y="618"/>
                </a:lnTo>
                <a:lnTo>
                  <a:pt x="368" y="618"/>
                </a:lnTo>
                <a:lnTo>
                  <a:pt x="375" y="617"/>
                </a:lnTo>
                <a:lnTo>
                  <a:pt x="390" y="613"/>
                </a:lnTo>
                <a:lnTo>
                  <a:pt x="406" y="608"/>
                </a:lnTo>
                <a:lnTo>
                  <a:pt x="421" y="600"/>
                </a:lnTo>
                <a:lnTo>
                  <a:pt x="434" y="592"/>
                </a:lnTo>
                <a:lnTo>
                  <a:pt x="446" y="583"/>
                </a:lnTo>
                <a:lnTo>
                  <a:pt x="454" y="575"/>
                </a:lnTo>
                <a:lnTo>
                  <a:pt x="472" y="555"/>
                </a:lnTo>
                <a:lnTo>
                  <a:pt x="485" y="541"/>
                </a:lnTo>
                <a:lnTo>
                  <a:pt x="492" y="534"/>
                </a:lnTo>
                <a:lnTo>
                  <a:pt x="501" y="528"/>
                </a:lnTo>
                <a:lnTo>
                  <a:pt x="511" y="521"/>
                </a:lnTo>
                <a:lnTo>
                  <a:pt x="526" y="515"/>
                </a:lnTo>
                <a:lnTo>
                  <a:pt x="535" y="512"/>
                </a:lnTo>
                <a:lnTo>
                  <a:pt x="544" y="510"/>
                </a:lnTo>
                <a:lnTo>
                  <a:pt x="554" y="509"/>
                </a:lnTo>
                <a:lnTo>
                  <a:pt x="564" y="509"/>
                </a:lnTo>
                <a:lnTo>
                  <a:pt x="582" y="510"/>
                </a:lnTo>
                <a:lnTo>
                  <a:pt x="601" y="512"/>
                </a:lnTo>
                <a:lnTo>
                  <a:pt x="621" y="514"/>
                </a:lnTo>
                <a:lnTo>
                  <a:pt x="640" y="515"/>
                </a:lnTo>
                <a:lnTo>
                  <a:pt x="650" y="515"/>
                </a:lnTo>
                <a:lnTo>
                  <a:pt x="659" y="514"/>
                </a:lnTo>
                <a:lnTo>
                  <a:pt x="669" y="512"/>
                </a:lnTo>
                <a:lnTo>
                  <a:pt x="679" y="509"/>
                </a:lnTo>
                <a:lnTo>
                  <a:pt x="686" y="506"/>
                </a:lnTo>
                <a:lnTo>
                  <a:pt x="696" y="505"/>
                </a:lnTo>
                <a:lnTo>
                  <a:pt x="705" y="506"/>
                </a:lnTo>
                <a:lnTo>
                  <a:pt x="713" y="509"/>
                </a:lnTo>
                <a:lnTo>
                  <a:pt x="722" y="511"/>
                </a:lnTo>
                <a:lnTo>
                  <a:pt x="730" y="512"/>
                </a:lnTo>
                <a:lnTo>
                  <a:pt x="738" y="511"/>
                </a:lnTo>
                <a:lnTo>
                  <a:pt x="744" y="509"/>
                </a:lnTo>
                <a:lnTo>
                  <a:pt x="747" y="506"/>
                </a:lnTo>
                <a:lnTo>
                  <a:pt x="748" y="504"/>
                </a:lnTo>
                <a:lnTo>
                  <a:pt x="749" y="501"/>
                </a:lnTo>
                <a:lnTo>
                  <a:pt x="749" y="496"/>
                </a:lnTo>
                <a:lnTo>
                  <a:pt x="748" y="486"/>
                </a:lnTo>
                <a:lnTo>
                  <a:pt x="747" y="476"/>
                </a:lnTo>
                <a:lnTo>
                  <a:pt x="747" y="464"/>
                </a:lnTo>
                <a:lnTo>
                  <a:pt x="748" y="453"/>
                </a:lnTo>
                <a:lnTo>
                  <a:pt x="750" y="448"/>
                </a:lnTo>
                <a:lnTo>
                  <a:pt x="752" y="444"/>
                </a:lnTo>
                <a:lnTo>
                  <a:pt x="757" y="440"/>
                </a:lnTo>
                <a:lnTo>
                  <a:pt x="761" y="437"/>
                </a:lnTo>
                <a:lnTo>
                  <a:pt x="816" y="430"/>
                </a:lnTo>
                <a:lnTo>
                  <a:pt x="816" y="43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8" name="Freeform 48">
            <a:extLst>
              <a:ext uri="{FF2B5EF4-FFF2-40B4-BE49-F238E27FC236}">
                <a16:creationId xmlns:a16="http://schemas.microsoft.com/office/drawing/2014/main" id="{9AF3906E-261A-4ECD-9FB4-7773C9CE14BA}"/>
              </a:ext>
            </a:extLst>
          </p:cNvPr>
          <p:cNvSpPr>
            <a:spLocks/>
          </p:cNvSpPr>
          <p:nvPr/>
        </p:nvSpPr>
        <p:spPr bwMode="auto">
          <a:xfrm>
            <a:off x="2724151" y="1431925"/>
            <a:ext cx="182563" cy="407987"/>
          </a:xfrm>
          <a:custGeom>
            <a:avLst/>
            <a:gdLst>
              <a:gd name="T0" fmla="*/ 545 w 573"/>
              <a:gd name="T1" fmla="*/ 817 h 1289"/>
              <a:gd name="T2" fmla="*/ 573 w 573"/>
              <a:gd name="T3" fmla="*/ 865 h 1289"/>
              <a:gd name="T4" fmla="*/ 529 w 573"/>
              <a:gd name="T5" fmla="*/ 946 h 1289"/>
              <a:gd name="T6" fmla="*/ 482 w 573"/>
              <a:gd name="T7" fmla="*/ 980 h 1289"/>
              <a:gd name="T8" fmla="*/ 456 w 573"/>
              <a:gd name="T9" fmla="*/ 1025 h 1289"/>
              <a:gd name="T10" fmla="*/ 443 w 573"/>
              <a:gd name="T11" fmla="*/ 1095 h 1289"/>
              <a:gd name="T12" fmla="*/ 370 w 573"/>
              <a:gd name="T13" fmla="*/ 1125 h 1289"/>
              <a:gd name="T14" fmla="*/ 331 w 573"/>
              <a:gd name="T15" fmla="*/ 1136 h 1289"/>
              <a:gd name="T16" fmla="*/ 334 w 573"/>
              <a:gd name="T17" fmla="*/ 1166 h 1289"/>
              <a:gd name="T18" fmla="*/ 351 w 573"/>
              <a:gd name="T19" fmla="*/ 1209 h 1289"/>
              <a:gd name="T20" fmla="*/ 319 w 573"/>
              <a:gd name="T21" fmla="*/ 1231 h 1289"/>
              <a:gd name="T22" fmla="*/ 282 w 573"/>
              <a:gd name="T23" fmla="*/ 1282 h 1289"/>
              <a:gd name="T24" fmla="*/ 261 w 573"/>
              <a:gd name="T25" fmla="*/ 1272 h 1289"/>
              <a:gd name="T26" fmla="*/ 223 w 573"/>
              <a:gd name="T27" fmla="*/ 1253 h 1289"/>
              <a:gd name="T28" fmla="*/ 231 w 573"/>
              <a:gd name="T29" fmla="*/ 1205 h 1289"/>
              <a:gd name="T30" fmla="*/ 194 w 573"/>
              <a:gd name="T31" fmla="*/ 1159 h 1289"/>
              <a:gd name="T32" fmla="*/ 167 w 573"/>
              <a:gd name="T33" fmla="*/ 1128 h 1289"/>
              <a:gd name="T34" fmla="*/ 132 w 573"/>
              <a:gd name="T35" fmla="*/ 1095 h 1289"/>
              <a:gd name="T36" fmla="*/ 32 w 573"/>
              <a:gd name="T37" fmla="*/ 1035 h 1289"/>
              <a:gd name="T38" fmla="*/ 7 w 573"/>
              <a:gd name="T39" fmla="*/ 976 h 1289"/>
              <a:gd name="T40" fmla="*/ 25 w 573"/>
              <a:gd name="T41" fmla="*/ 969 h 1289"/>
              <a:gd name="T42" fmla="*/ 44 w 573"/>
              <a:gd name="T43" fmla="*/ 1003 h 1289"/>
              <a:gd name="T44" fmla="*/ 53 w 573"/>
              <a:gd name="T45" fmla="*/ 969 h 1289"/>
              <a:gd name="T46" fmla="*/ 10 w 573"/>
              <a:gd name="T47" fmla="*/ 875 h 1289"/>
              <a:gd name="T48" fmla="*/ 9 w 573"/>
              <a:gd name="T49" fmla="*/ 831 h 1289"/>
              <a:gd name="T50" fmla="*/ 29 w 573"/>
              <a:gd name="T51" fmla="*/ 764 h 1289"/>
              <a:gd name="T52" fmla="*/ 53 w 573"/>
              <a:gd name="T53" fmla="*/ 639 h 1289"/>
              <a:gd name="T54" fmla="*/ 51 w 573"/>
              <a:gd name="T55" fmla="*/ 583 h 1289"/>
              <a:gd name="T56" fmla="*/ 29 w 573"/>
              <a:gd name="T57" fmla="*/ 515 h 1289"/>
              <a:gd name="T58" fmla="*/ 64 w 573"/>
              <a:gd name="T59" fmla="*/ 494 h 1289"/>
              <a:gd name="T60" fmla="*/ 64 w 573"/>
              <a:gd name="T61" fmla="*/ 454 h 1289"/>
              <a:gd name="T62" fmla="*/ 79 w 573"/>
              <a:gd name="T63" fmla="*/ 360 h 1289"/>
              <a:gd name="T64" fmla="*/ 25 w 573"/>
              <a:gd name="T65" fmla="*/ 263 h 1289"/>
              <a:gd name="T66" fmla="*/ 3 w 573"/>
              <a:gd name="T67" fmla="*/ 219 h 1289"/>
              <a:gd name="T68" fmla="*/ 29 w 573"/>
              <a:gd name="T69" fmla="*/ 154 h 1289"/>
              <a:gd name="T70" fmla="*/ 86 w 573"/>
              <a:gd name="T71" fmla="*/ 66 h 1289"/>
              <a:gd name="T72" fmla="*/ 132 w 573"/>
              <a:gd name="T73" fmla="*/ 1 h 1289"/>
              <a:gd name="T74" fmla="*/ 151 w 573"/>
              <a:gd name="T75" fmla="*/ 34 h 1289"/>
              <a:gd name="T76" fmla="*/ 173 w 573"/>
              <a:gd name="T77" fmla="*/ 68 h 1289"/>
              <a:gd name="T78" fmla="*/ 270 w 573"/>
              <a:gd name="T79" fmla="*/ 54 h 1289"/>
              <a:gd name="T80" fmla="*/ 296 w 573"/>
              <a:gd name="T81" fmla="*/ 112 h 1289"/>
              <a:gd name="T82" fmla="*/ 321 w 573"/>
              <a:gd name="T83" fmla="*/ 134 h 1289"/>
              <a:gd name="T84" fmla="*/ 381 w 573"/>
              <a:gd name="T85" fmla="*/ 154 h 1289"/>
              <a:gd name="T86" fmla="*/ 401 w 573"/>
              <a:gd name="T87" fmla="*/ 224 h 1289"/>
              <a:gd name="T88" fmla="*/ 429 w 573"/>
              <a:gd name="T89" fmla="*/ 288 h 1289"/>
              <a:gd name="T90" fmla="*/ 413 w 573"/>
              <a:gd name="T91" fmla="*/ 336 h 1289"/>
              <a:gd name="T92" fmla="*/ 404 w 573"/>
              <a:gd name="T93" fmla="*/ 375 h 1289"/>
              <a:gd name="T94" fmla="*/ 400 w 573"/>
              <a:gd name="T95" fmla="*/ 436 h 1289"/>
              <a:gd name="T96" fmla="*/ 378 w 573"/>
              <a:gd name="T97" fmla="*/ 470 h 1289"/>
              <a:gd name="T98" fmla="*/ 385 w 573"/>
              <a:gd name="T99" fmla="*/ 499 h 1289"/>
              <a:gd name="T100" fmla="*/ 394 w 573"/>
              <a:gd name="T101" fmla="*/ 561 h 1289"/>
              <a:gd name="T102" fmla="*/ 403 w 573"/>
              <a:gd name="T103" fmla="*/ 620 h 1289"/>
              <a:gd name="T104" fmla="*/ 449 w 573"/>
              <a:gd name="T105" fmla="*/ 697 h 1289"/>
              <a:gd name="T106" fmla="*/ 479 w 573"/>
              <a:gd name="T107" fmla="*/ 749 h 1289"/>
              <a:gd name="T108" fmla="*/ 533 w 573"/>
              <a:gd name="T109" fmla="*/ 754 h 1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73" h="1289">
                <a:moveTo>
                  <a:pt x="549" y="768"/>
                </a:moveTo>
                <a:lnTo>
                  <a:pt x="548" y="779"/>
                </a:lnTo>
                <a:lnTo>
                  <a:pt x="544" y="788"/>
                </a:lnTo>
                <a:lnTo>
                  <a:pt x="542" y="797"/>
                </a:lnTo>
                <a:lnTo>
                  <a:pt x="541" y="805"/>
                </a:lnTo>
                <a:lnTo>
                  <a:pt x="542" y="812"/>
                </a:lnTo>
                <a:lnTo>
                  <a:pt x="545" y="817"/>
                </a:lnTo>
                <a:lnTo>
                  <a:pt x="551" y="824"/>
                </a:lnTo>
                <a:lnTo>
                  <a:pt x="557" y="831"/>
                </a:lnTo>
                <a:lnTo>
                  <a:pt x="562" y="838"/>
                </a:lnTo>
                <a:lnTo>
                  <a:pt x="567" y="845"/>
                </a:lnTo>
                <a:lnTo>
                  <a:pt x="570" y="853"/>
                </a:lnTo>
                <a:lnTo>
                  <a:pt x="573" y="861"/>
                </a:lnTo>
                <a:lnTo>
                  <a:pt x="573" y="865"/>
                </a:lnTo>
                <a:lnTo>
                  <a:pt x="571" y="871"/>
                </a:lnTo>
                <a:lnTo>
                  <a:pt x="570" y="877"/>
                </a:lnTo>
                <a:lnTo>
                  <a:pt x="568" y="882"/>
                </a:lnTo>
                <a:lnTo>
                  <a:pt x="562" y="894"/>
                </a:lnTo>
                <a:lnTo>
                  <a:pt x="556" y="904"/>
                </a:lnTo>
                <a:lnTo>
                  <a:pt x="542" y="926"/>
                </a:lnTo>
                <a:lnTo>
                  <a:pt x="529" y="946"/>
                </a:lnTo>
                <a:lnTo>
                  <a:pt x="525" y="952"/>
                </a:lnTo>
                <a:lnTo>
                  <a:pt x="520" y="956"/>
                </a:lnTo>
                <a:lnTo>
                  <a:pt x="516" y="960"/>
                </a:lnTo>
                <a:lnTo>
                  <a:pt x="510" y="963"/>
                </a:lnTo>
                <a:lnTo>
                  <a:pt x="499" y="969"/>
                </a:lnTo>
                <a:lnTo>
                  <a:pt x="487" y="976"/>
                </a:lnTo>
                <a:lnTo>
                  <a:pt x="482" y="980"/>
                </a:lnTo>
                <a:lnTo>
                  <a:pt x="477" y="985"/>
                </a:lnTo>
                <a:lnTo>
                  <a:pt x="474" y="989"/>
                </a:lnTo>
                <a:lnTo>
                  <a:pt x="469" y="995"/>
                </a:lnTo>
                <a:lnTo>
                  <a:pt x="462" y="1006"/>
                </a:lnTo>
                <a:lnTo>
                  <a:pt x="453" y="1017"/>
                </a:lnTo>
                <a:lnTo>
                  <a:pt x="456" y="1018"/>
                </a:lnTo>
                <a:lnTo>
                  <a:pt x="456" y="1025"/>
                </a:lnTo>
                <a:lnTo>
                  <a:pt x="456" y="1036"/>
                </a:lnTo>
                <a:lnTo>
                  <a:pt x="454" y="1049"/>
                </a:lnTo>
                <a:lnTo>
                  <a:pt x="453" y="1062"/>
                </a:lnTo>
                <a:lnTo>
                  <a:pt x="451" y="1075"/>
                </a:lnTo>
                <a:lnTo>
                  <a:pt x="449" y="1086"/>
                </a:lnTo>
                <a:lnTo>
                  <a:pt x="446" y="1093"/>
                </a:lnTo>
                <a:lnTo>
                  <a:pt x="443" y="1095"/>
                </a:lnTo>
                <a:lnTo>
                  <a:pt x="435" y="1097"/>
                </a:lnTo>
                <a:lnTo>
                  <a:pt x="425" y="1099"/>
                </a:lnTo>
                <a:lnTo>
                  <a:pt x="413" y="1100"/>
                </a:lnTo>
                <a:lnTo>
                  <a:pt x="392" y="1101"/>
                </a:lnTo>
                <a:lnTo>
                  <a:pt x="376" y="1102"/>
                </a:lnTo>
                <a:lnTo>
                  <a:pt x="374" y="1113"/>
                </a:lnTo>
                <a:lnTo>
                  <a:pt x="370" y="1125"/>
                </a:lnTo>
                <a:lnTo>
                  <a:pt x="366" y="1127"/>
                </a:lnTo>
                <a:lnTo>
                  <a:pt x="359" y="1129"/>
                </a:lnTo>
                <a:lnTo>
                  <a:pt x="352" y="1131"/>
                </a:lnTo>
                <a:lnTo>
                  <a:pt x="345" y="1132"/>
                </a:lnTo>
                <a:lnTo>
                  <a:pt x="339" y="1134"/>
                </a:lnTo>
                <a:lnTo>
                  <a:pt x="333" y="1135"/>
                </a:lnTo>
                <a:lnTo>
                  <a:pt x="331" y="1136"/>
                </a:lnTo>
                <a:lnTo>
                  <a:pt x="328" y="1138"/>
                </a:lnTo>
                <a:lnTo>
                  <a:pt x="327" y="1141"/>
                </a:lnTo>
                <a:lnTo>
                  <a:pt x="327" y="1143"/>
                </a:lnTo>
                <a:lnTo>
                  <a:pt x="327" y="1149"/>
                </a:lnTo>
                <a:lnTo>
                  <a:pt x="329" y="1154"/>
                </a:lnTo>
                <a:lnTo>
                  <a:pt x="332" y="1160"/>
                </a:lnTo>
                <a:lnTo>
                  <a:pt x="334" y="1166"/>
                </a:lnTo>
                <a:lnTo>
                  <a:pt x="341" y="1177"/>
                </a:lnTo>
                <a:lnTo>
                  <a:pt x="348" y="1187"/>
                </a:lnTo>
                <a:lnTo>
                  <a:pt x="350" y="1192"/>
                </a:lnTo>
                <a:lnTo>
                  <a:pt x="351" y="1197"/>
                </a:lnTo>
                <a:lnTo>
                  <a:pt x="352" y="1201"/>
                </a:lnTo>
                <a:lnTo>
                  <a:pt x="352" y="1206"/>
                </a:lnTo>
                <a:lnTo>
                  <a:pt x="351" y="1209"/>
                </a:lnTo>
                <a:lnTo>
                  <a:pt x="348" y="1212"/>
                </a:lnTo>
                <a:lnTo>
                  <a:pt x="343" y="1216"/>
                </a:lnTo>
                <a:lnTo>
                  <a:pt x="336" y="1219"/>
                </a:lnTo>
                <a:lnTo>
                  <a:pt x="329" y="1222"/>
                </a:lnTo>
                <a:lnTo>
                  <a:pt x="325" y="1224"/>
                </a:lnTo>
                <a:lnTo>
                  <a:pt x="321" y="1227"/>
                </a:lnTo>
                <a:lnTo>
                  <a:pt x="319" y="1231"/>
                </a:lnTo>
                <a:lnTo>
                  <a:pt x="317" y="1240"/>
                </a:lnTo>
                <a:lnTo>
                  <a:pt x="315" y="1251"/>
                </a:lnTo>
                <a:lnTo>
                  <a:pt x="311" y="1257"/>
                </a:lnTo>
                <a:lnTo>
                  <a:pt x="307" y="1263"/>
                </a:lnTo>
                <a:lnTo>
                  <a:pt x="301" y="1267"/>
                </a:lnTo>
                <a:lnTo>
                  <a:pt x="295" y="1273"/>
                </a:lnTo>
                <a:lnTo>
                  <a:pt x="282" y="1282"/>
                </a:lnTo>
                <a:lnTo>
                  <a:pt x="270" y="1289"/>
                </a:lnTo>
                <a:lnTo>
                  <a:pt x="270" y="1289"/>
                </a:lnTo>
                <a:lnTo>
                  <a:pt x="269" y="1285"/>
                </a:lnTo>
                <a:lnTo>
                  <a:pt x="269" y="1282"/>
                </a:lnTo>
                <a:lnTo>
                  <a:pt x="267" y="1279"/>
                </a:lnTo>
                <a:lnTo>
                  <a:pt x="265" y="1275"/>
                </a:lnTo>
                <a:lnTo>
                  <a:pt x="261" y="1272"/>
                </a:lnTo>
                <a:lnTo>
                  <a:pt x="257" y="1269"/>
                </a:lnTo>
                <a:lnTo>
                  <a:pt x="251" y="1268"/>
                </a:lnTo>
                <a:lnTo>
                  <a:pt x="243" y="1266"/>
                </a:lnTo>
                <a:lnTo>
                  <a:pt x="235" y="1264"/>
                </a:lnTo>
                <a:lnTo>
                  <a:pt x="229" y="1261"/>
                </a:lnTo>
                <a:lnTo>
                  <a:pt x="225" y="1258"/>
                </a:lnTo>
                <a:lnTo>
                  <a:pt x="223" y="1253"/>
                </a:lnTo>
                <a:lnTo>
                  <a:pt x="223" y="1249"/>
                </a:lnTo>
                <a:lnTo>
                  <a:pt x="223" y="1244"/>
                </a:lnTo>
                <a:lnTo>
                  <a:pt x="223" y="1239"/>
                </a:lnTo>
                <a:lnTo>
                  <a:pt x="225" y="1233"/>
                </a:lnTo>
                <a:lnTo>
                  <a:pt x="228" y="1222"/>
                </a:lnTo>
                <a:lnTo>
                  <a:pt x="231" y="1210"/>
                </a:lnTo>
                <a:lnTo>
                  <a:pt x="231" y="1205"/>
                </a:lnTo>
                <a:lnTo>
                  <a:pt x="229" y="1199"/>
                </a:lnTo>
                <a:lnTo>
                  <a:pt x="227" y="1194"/>
                </a:lnTo>
                <a:lnTo>
                  <a:pt x="224" y="1190"/>
                </a:lnTo>
                <a:lnTo>
                  <a:pt x="209" y="1177"/>
                </a:lnTo>
                <a:lnTo>
                  <a:pt x="200" y="1169"/>
                </a:lnTo>
                <a:lnTo>
                  <a:pt x="198" y="1165"/>
                </a:lnTo>
                <a:lnTo>
                  <a:pt x="194" y="1159"/>
                </a:lnTo>
                <a:lnTo>
                  <a:pt x="193" y="1151"/>
                </a:lnTo>
                <a:lnTo>
                  <a:pt x="191" y="1141"/>
                </a:lnTo>
                <a:lnTo>
                  <a:pt x="189" y="1136"/>
                </a:lnTo>
                <a:lnTo>
                  <a:pt x="186" y="1133"/>
                </a:lnTo>
                <a:lnTo>
                  <a:pt x="182" y="1131"/>
                </a:lnTo>
                <a:lnTo>
                  <a:pt x="177" y="1131"/>
                </a:lnTo>
                <a:lnTo>
                  <a:pt x="167" y="1128"/>
                </a:lnTo>
                <a:lnTo>
                  <a:pt x="159" y="1126"/>
                </a:lnTo>
                <a:lnTo>
                  <a:pt x="157" y="1121"/>
                </a:lnTo>
                <a:lnTo>
                  <a:pt x="154" y="1117"/>
                </a:lnTo>
                <a:lnTo>
                  <a:pt x="152" y="1113"/>
                </a:lnTo>
                <a:lnTo>
                  <a:pt x="149" y="1109"/>
                </a:lnTo>
                <a:lnTo>
                  <a:pt x="141" y="1102"/>
                </a:lnTo>
                <a:lnTo>
                  <a:pt x="132" y="1095"/>
                </a:lnTo>
                <a:lnTo>
                  <a:pt x="110" y="1083"/>
                </a:lnTo>
                <a:lnTo>
                  <a:pt x="86" y="1071"/>
                </a:lnTo>
                <a:lnTo>
                  <a:pt x="74" y="1066"/>
                </a:lnTo>
                <a:lnTo>
                  <a:pt x="62" y="1059"/>
                </a:lnTo>
                <a:lnTo>
                  <a:pt x="51" y="1052"/>
                </a:lnTo>
                <a:lnTo>
                  <a:pt x="41" y="1044"/>
                </a:lnTo>
                <a:lnTo>
                  <a:pt x="32" y="1035"/>
                </a:lnTo>
                <a:lnTo>
                  <a:pt x="25" y="1025"/>
                </a:lnTo>
                <a:lnTo>
                  <a:pt x="21" y="1019"/>
                </a:lnTo>
                <a:lnTo>
                  <a:pt x="19" y="1013"/>
                </a:lnTo>
                <a:lnTo>
                  <a:pt x="17" y="1006"/>
                </a:lnTo>
                <a:lnTo>
                  <a:pt x="16" y="1000"/>
                </a:lnTo>
                <a:lnTo>
                  <a:pt x="12" y="988"/>
                </a:lnTo>
                <a:lnTo>
                  <a:pt x="7" y="976"/>
                </a:lnTo>
                <a:lnTo>
                  <a:pt x="2" y="965"/>
                </a:lnTo>
                <a:lnTo>
                  <a:pt x="0" y="957"/>
                </a:lnTo>
                <a:lnTo>
                  <a:pt x="6" y="957"/>
                </a:lnTo>
                <a:lnTo>
                  <a:pt x="11" y="957"/>
                </a:lnTo>
                <a:lnTo>
                  <a:pt x="15" y="959"/>
                </a:lnTo>
                <a:lnTo>
                  <a:pt x="19" y="962"/>
                </a:lnTo>
                <a:lnTo>
                  <a:pt x="25" y="969"/>
                </a:lnTo>
                <a:lnTo>
                  <a:pt x="29" y="978"/>
                </a:lnTo>
                <a:lnTo>
                  <a:pt x="33" y="987"/>
                </a:lnTo>
                <a:lnTo>
                  <a:pt x="36" y="995"/>
                </a:lnTo>
                <a:lnTo>
                  <a:pt x="39" y="998"/>
                </a:lnTo>
                <a:lnTo>
                  <a:pt x="40" y="1001"/>
                </a:lnTo>
                <a:lnTo>
                  <a:pt x="42" y="1003"/>
                </a:lnTo>
                <a:lnTo>
                  <a:pt x="44" y="1003"/>
                </a:lnTo>
                <a:lnTo>
                  <a:pt x="44" y="1003"/>
                </a:lnTo>
                <a:lnTo>
                  <a:pt x="46" y="995"/>
                </a:lnTo>
                <a:lnTo>
                  <a:pt x="50" y="987"/>
                </a:lnTo>
                <a:lnTo>
                  <a:pt x="51" y="984"/>
                </a:lnTo>
                <a:lnTo>
                  <a:pt x="53" y="979"/>
                </a:lnTo>
                <a:lnTo>
                  <a:pt x="53" y="973"/>
                </a:lnTo>
                <a:lnTo>
                  <a:pt x="53" y="969"/>
                </a:lnTo>
                <a:lnTo>
                  <a:pt x="51" y="957"/>
                </a:lnTo>
                <a:lnTo>
                  <a:pt x="46" y="949"/>
                </a:lnTo>
                <a:lnTo>
                  <a:pt x="43" y="942"/>
                </a:lnTo>
                <a:lnTo>
                  <a:pt x="39" y="931"/>
                </a:lnTo>
                <a:lnTo>
                  <a:pt x="29" y="913"/>
                </a:lnTo>
                <a:lnTo>
                  <a:pt x="16" y="888"/>
                </a:lnTo>
                <a:lnTo>
                  <a:pt x="10" y="875"/>
                </a:lnTo>
                <a:lnTo>
                  <a:pt x="6" y="864"/>
                </a:lnTo>
                <a:lnTo>
                  <a:pt x="3" y="858"/>
                </a:lnTo>
                <a:lnTo>
                  <a:pt x="2" y="854"/>
                </a:lnTo>
                <a:lnTo>
                  <a:pt x="2" y="849"/>
                </a:lnTo>
                <a:lnTo>
                  <a:pt x="2" y="847"/>
                </a:lnTo>
                <a:lnTo>
                  <a:pt x="6" y="838"/>
                </a:lnTo>
                <a:lnTo>
                  <a:pt x="9" y="831"/>
                </a:lnTo>
                <a:lnTo>
                  <a:pt x="12" y="824"/>
                </a:lnTo>
                <a:lnTo>
                  <a:pt x="17" y="819"/>
                </a:lnTo>
                <a:lnTo>
                  <a:pt x="20" y="813"/>
                </a:lnTo>
                <a:lnTo>
                  <a:pt x="24" y="806"/>
                </a:lnTo>
                <a:lnTo>
                  <a:pt x="26" y="798"/>
                </a:lnTo>
                <a:lnTo>
                  <a:pt x="28" y="788"/>
                </a:lnTo>
                <a:lnTo>
                  <a:pt x="29" y="764"/>
                </a:lnTo>
                <a:lnTo>
                  <a:pt x="31" y="738"/>
                </a:lnTo>
                <a:lnTo>
                  <a:pt x="32" y="725"/>
                </a:lnTo>
                <a:lnTo>
                  <a:pt x="33" y="713"/>
                </a:lnTo>
                <a:lnTo>
                  <a:pt x="35" y="701"/>
                </a:lnTo>
                <a:lnTo>
                  <a:pt x="39" y="690"/>
                </a:lnTo>
                <a:lnTo>
                  <a:pt x="45" y="669"/>
                </a:lnTo>
                <a:lnTo>
                  <a:pt x="53" y="639"/>
                </a:lnTo>
                <a:lnTo>
                  <a:pt x="58" y="624"/>
                </a:lnTo>
                <a:lnTo>
                  <a:pt x="60" y="609"/>
                </a:lnTo>
                <a:lnTo>
                  <a:pt x="60" y="603"/>
                </a:lnTo>
                <a:lnTo>
                  <a:pt x="60" y="598"/>
                </a:lnTo>
                <a:lnTo>
                  <a:pt x="60" y="594"/>
                </a:lnTo>
                <a:lnTo>
                  <a:pt x="59" y="592"/>
                </a:lnTo>
                <a:lnTo>
                  <a:pt x="51" y="583"/>
                </a:lnTo>
                <a:lnTo>
                  <a:pt x="43" y="570"/>
                </a:lnTo>
                <a:lnTo>
                  <a:pt x="35" y="557"/>
                </a:lnTo>
                <a:lnTo>
                  <a:pt x="29" y="542"/>
                </a:lnTo>
                <a:lnTo>
                  <a:pt x="28" y="534"/>
                </a:lnTo>
                <a:lnTo>
                  <a:pt x="27" y="527"/>
                </a:lnTo>
                <a:lnTo>
                  <a:pt x="28" y="520"/>
                </a:lnTo>
                <a:lnTo>
                  <a:pt x="29" y="515"/>
                </a:lnTo>
                <a:lnTo>
                  <a:pt x="33" y="509"/>
                </a:lnTo>
                <a:lnTo>
                  <a:pt x="37" y="504"/>
                </a:lnTo>
                <a:lnTo>
                  <a:pt x="44" y="501"/>
                </a:lnTo>
                <a:lnTo>
                  <a:pt x="53" y="499"/>
                </a:lnTo>
                <a:lnTo>
                  <a:pt x="58" y="498"/>
                </a:lnTo>
                <a:lnTo>
                  <a:pt x="61" y="495"/>
                </a:lnTo>
                <a:lnTo>
                  <a:pt x="64" y="494"/>
                </a:lnTo>
                <a:lnTo>
                  <a:pt x="65" y="491"/>
                </a:lnTo>
                <a:lnTo>
                  <a:pt x="65" y="485"/>
                </a:lnTo>
                <a:lnTo>
                  <a:pt x="62" y="478"/>
                </a:lnTo>
                <a:lnTo>
                  <a:pt x="61" y="470"/>
                </a:lnTo>
                <a:lnTo>
                  <a:pt x="61" y="462"/>
                </a:lnTo>
                <a:lnTo>
                  <a:pt x="62" y="458"/>
                </a:lnTo>
                <a:lnTo>
                  <a:pt x="64" y="454"/>
                </a:lnTo>
                <a:lnTo>
                  <a:pt x="67" y="450"/>
                </a:lnTo>
                <a:lnTo>
                  <a:pt x="71" y="446"/>
                </a:lnTo>
                <a:lnTo>
                  <a:pt x="76" y="434"/>
                </a:lnTo>
                <a:lnTo>
                  <a:pt x="84" y="408"/>
                </a:lnTo>
                <a:lnTo>
                  <a:pt x="91" y="380"/>
                </a:lnTo>
                <a:lnTo>
                  <a:pt x="94" y="364"/>
                </a:lnTo>
                <a:lnTo>
                  <a:pt x="79" y="360"/>
                </a:lnTo>
                <a:lnTo>
                  <a:pt x="61" y="354"/>
                </a:lnTo>
                <a:lnTo>
                  <a:pt x="42" y="348"/>
                </a:lnTo>
                <a:lnTo>
                  <a:pt x="23" y="342"/>
                </a:lnTo>
                <a:lnTo>
                  <a:pt x="23" y="342"/>
                </a:lnTo>
                <a:lnTo>
                  <a:pt x="21" y="294"/>
                </a:lnTo>
                <a:lnTo>
                  <a:pt x="24" y="280"/>
                </a:lnTo>
                <a:lnTo>
                  <a:pt x="25" y="263"/>
                </a:lnTo>
                <a:lnTo>
                  <a:pt x="26" y="255"/>
                </a:lnTo>
                <a:lnTo>
                  <a:pt x="25" y="246"/>
                </a:lnTo>
                <a:lnTo>
                  <a:pt x="24" y="239"/>
                </a:lnTo>
                <a:lnTo>
                  <a:pt x="21" y="235"/>
                </a:lnTo>
                <a:lnTo>
                  <a:pt x="14" y="228"/>
                </a:lnTo>
                <a:lnTo>
                  <a:pt x="6" y="222"/>
                </a:lnTo>
                <a:lnTo>
                  <a:pt x="3" y="219"/>
                </a:lnTo>
                <a:lnTo>
                  <a:pt x="1" y="214"/>
                </a:lnTo>
                <a:lnTo>
                  <a:pt x="0" y="208"/>
                </a:lnTo>
                <a:lnTo>
                  <a:pt x="0" y="203"/>
                </a:lnTo>
                <a:lnTo>
                  <a:pt x="4" y="191"/>
                </a:lnTo>
                <a:lnTo>
                  <a:pt x="14" y="178"/>
                </a:lnTo>
                <a:lnTo>
                  <a:pt x="23" y="164"/>
                </a:lnTo>
                <a:lnTo>
                  <a:pt x="29" y="154"/>
                </a:lnTo>
                <a:lnTo>
                  <a:pt x="41" y="135"/>
                </a:lnTo>
                <a:lnTo>
                  <a:pt x="51" y="116"/>
                </a:lnTo>
                <a:lnTo>
                  <a:pt x="57" y="106"/>
                </a:lnTo>
                <a:lnTo>
                  <a:pt x="62" y="97"/>
                </a:lnTo>
                <a:lnTo>
                  <a:pt x="68" y="88"/>
                </a:lnTo>
                <a:lnTo>
                  <a:pt x="76" y="79"/>
                </a:lnTo>
                <a:lnTo>
                  <a:pt x="86" y="66"/>
                </a:lnTo>
                <a:lnTo>
                  <a:pt x="96" y="51"/>
                </a:lnTo>
                <a:lnTo>
                  <a:pt x="107" y="35"/>
                </a:lnTo>
                <a:lnTo>
                  <a:pt x="115" y="22"/>
                </a:lnTo>
                <a:lnTo>
                  <a:pt x="119" y="14"/>
                </a:lnTo>
                <a:lnTo>
                  <a:pt x="124" y="8"/>
                </a:lnTo>
                <a:lnTo>
                  <a:pt x="127" y="3"/>
                </a:lnTo>
                <a:lnTo>
                  <a:pt x="132" y="1"/>
                </a:lnTo>
                <a:lnTo>
                  <a:pt x="134" y="0"/>
                </a:lnTo>
                <a:lnTo>
                  <a:pt x="137" y="1"/>
                </a:lnTo>
                <a:lnTo>
                  <a:pt x="140" y="2"/>
                </a:lnTo>
                <a:lnTo>
                  <a:pt x="142" y="5"/>
                </a:lnTo>
                <a:lnTo>
                  <a:pt x="145" y="13"/>
                </a:lnTo>
                <a:lnTo>
                  <a:pt x="149" y="23"/>
                </a:lnTo>
                <a:lnTo>
                  <a:pt x="151" y="34"/>
                </a:lnTo>
                <a:lnTo>
                  <a:pt x="152" y="44"/>
                </a:lnTo>
                <a:lnTo>
                  <a:pt x="153" y="52"/>
                </a:lnTo>
                <a:lnTo>
                  <a:pt x="156" y="59"/>
                </a:lnTo>
                <a:lnTo>
                  <a:pt x="159" y="63"/>
                </a:lnTo>
                <a:lnTo>
                  <a:pt x="164" y="66"/>
                </a:lnTo>
                <a:lnTo>
                  <a:pt x="168" y="67"/>
                </a:lnTo>
                <a:lnTo>
                  <a:pt x="173" y="68"/>
                </a:lnTo>
                <a:lnTo>
                  <a:pt x="178" y="67"/>
                </a:lnTo>
                <a:lnTo>
                  <a:pt x="184" y="66"/>
                </a:lnTo>
                <a:lnTo>
                  <a:pt x="208" y="57"/>
                </a:lnTo>
                <a:lnTo>
                  <a:pt x="228" y="50"/>
                </a:lnTo>
                <a:lnTo>
                  <a:pt x="258" y="47"/>
                </a:lnTo>
                <a:lnTo>
                  <a:pt x="258" y="47"/>
                </a:lnTo>
                <a:lnTo>
                  <a:pt x="270" y="54"/>
                </a:lnTo>
                <a:lnTo>
                  <a:pt x="279" y="61"/>
                </a:lnTo>
                <a:lnTo>
                  <a:pt x="286" y="71"/>
                </a:lnTo>
                <a:lnTo>
                  <a:pt x="293" y="83"/>
                </a:lnTo>
                <a:lnTo>
                  <a:pt x="295" y="92"/>
                </a:lnTo>
                <a:lnTo>
                  <a:pt x="296" y="102"/>
                </a:lnTo>
                <a:lnTo>
                  <a:pt x="296" y="107"/>
                </a:lnTo>
                <a:lnTo>
                  <a:pt x="296" y="112"/>
                </a:lnTo>
                <a:lnTo>
                  <a:pt x="298" y="116"/>
                </a:lnTo>
                <a:lnTo>
                  <a:pt x="300" y="120"/>
                </a:lnTo>
                <a:lnTo>
                  <a:pt x="303" y="123"/>
                </a:lnTo>
                <a:lnTo>
                  <a:pt x="306" y="126"/>
                </a:lnTo>
                <a:lnTo>
                  <a:pt x="310" y="129"/>
                </a:lnTo>
                <a:lnTo>
                  <a:pt x="314" y="131"/>
                </a:lnTo>
                <a:lnTo>
                  <a:pt x="321" y="134"/>
                </a:lnTo>
                <a:lnTo>
                  <a:pt x="331" y="135"/>
                </a:lnTo>
                <a:lnTo>
                  <a:pt x="350" y="139"/>
                </a:lnTo>
                <a:lnTo>
                  <a:pt x="367" y="142"/>
                </a:lnTo>
                <a:lnTo>
                  <a:pt x="370" y="145"/>
                </a:lnTo>
                <a:lnTo>
                  <a:pt x="374" y="147"/>
                </a:lnTo>
                <a:lnTo>
                  <a:pt x="377" y="150"/>
                </a:lnTo>
                <a:lnTo>
                  <a:pt x="381" y="154"/>
                </a:lnTo>
                <a:lnTo>
                  <a:pt x="385" y="163"/>
                </a:lnTo>
                <a:lnTo>
                  <a:pt x="390" y="173"/>
                </a:lnTo>
                <a:lnTo>
                  <a:pt x="393" y="183"/>
                </a:lnTo>
                <a:lnTo>
                  <a:pt x="396" y="194"/>
                </a:lnTo>
                <a:lnTo>
                  <a:pt x="398" y="204"/>
                </a:lnTo>
                <a:lnTo>
                  <a:pt x="399" y="212"/>
                </a:lnTo>
                <a:lnTo>
                  <a:pt x="401" y="224"/>
                </a:lnTo>
                <a:lnTo>
                  <a:pt x="406" y="237"/>
                </a:lnTo>
                <a:lnTo>
                  <a:pt x="411" y="249"/>
                </a:lnTo>
                <a:lnTo>
                  <a:pt x="417" y="261"/>
                </a:lnTo>
                <a:lnTo>
                  <a:pt x="421" y="268"/>
                </a:lnTo>
                <a:lnTo>
                  <a:pt x="425" y="274"/>
                </a:lnTo>
                <a:lnTo>
                  <a:pt x="427" y="281"/>
                </a:lnTo>
                <a:lnTo>
                  <a:pt x="429" y="288"/>
                </a:lnTo>
                <a:lnTo>
                  <a:pt x="429" y="295"/>
                </a:lnTo>
                <a:lnTo>
                  <a:pt x="429" y="302"/>
                </a:lnTo>
                <a:lnTo>
                  <a:pt x="427" y="309"/>
                </a:lnTo>
                <a:lnTo>
                  <a:pt x="423" y="317"/>
                </a:lnTo>
                <a:lnTo>
                  <a:pt x="419" y="322"/>
                </a:lnTo>
                <a:lnTo>
                  <a:pt x="416" y="329"/>
                </a:lnTo>
                <a:lnTo>
                  <a:pt x="413" y="336"/>
                </a:lnTo>
                <a:lnTo>
                  <a:pt x="411" y="344"/>
                </a:lnTo>
                <a:lnTo>
                  <a:pt x="409" y="351"/>
                </a:lnTo>
                <a:lnTo>
                  <a:pt x="409" y="359"/>
                </a:lnTo>
                <a:lnTo>
                  <a:pt x="408" y="367"/>
                </a:lnTo>
                <a:lnTo>
                  <a:pt x="409" y="373"/>
                </a:lnTo>
                <a:lnTo>
                  <a:pt x="409" y="373"/>
                </a:lnTo>
                <a:lnTo>
                  <a:pt x="404" y="375"/>
                </a:lnTo>
                <a:lnTo>
                  <a:pt x="401" y="376"/>
                </a:lnTo>
                <a:lnTo>
                  <a:pt x="398" y="378"/>
                </a:lnTo>
                <a:lnTo>
                  <a:pt x="395" y="381"/>
                </a:lnTo>
                <a:lnTo>
                  <a:pt x="393" y="389"/>
                </a:lnTo>
                <a:lnTo>
                  <a:pt x="393" y="400"/>
                </a:lnTo>
                <a:lnTo>
                  <a:pt x="395" y="419"/>
                </a:lnTo>
                <a:lnTo>
                  <a:pt x="400" y="436"/>
                </a:lnTo>
                <a:lnTo>
                  <a:pt x="401" y="442"/>
                </a:lnTo>
                <a:lnTo>
                  <a:pt x="401" y="447"/>
                </a:lnTo>
                <a:lnTo>
                  <a:pt x="401" y="451"/>
                </a:lnTo>
                <a:lnTo>
                  <a:pt x="400" y="454"/>
                </a:lnTo>
                <a:lnTo>
                  <a:pt x="395" y="459"/>
                </a:lnTo>
                <a:lnTo>
                  <a:pt x="385" y="466"/>
                </a:lnTo>
                <a:lnTo>
                  <a:pt x="378" y="470"/>
                </a:lnTo>
                <a:lnTo>
                  <a:pt x="371" y="475"/>
                </a:lnTo>
                <a:lnTo>
                  <a:pt x="369" y="478"/>
                </a:lnTo>
                <a:lnTo>
                  <a:pt x="369" y="482"/>
                </a:lnTo>
                <a:lnTo>
                  <a:pt x="370" y="484"/>
                </a:lnTo>
                <a:lnTo>
                  <a:pt x="374" y="487"/>
                </a:lnTo>
                <a:lnTo>
                  <a:pt x="379" y="493"/>
                </a:lnTo>
                <a:lnTo>
                  <a:pt x="385" y="499"/>
                </a:lnTo>
                <a:lnTo>
                  <a:pt x="388" y="505"/>
                </a:lnTo>
                <a:lnTo>
                  <a:pt x="391" y="512"/>
                </a:lnTo>
                <a:lnTo>
                  <a:pt x="393" y="519"/>
                </a:lnTo>
                <a:lnTo>
                  <a:pt x="394" y="527"/>
                </a:lnTo>
                <a:lnTo>
                  <a:pt x="394" y="536"/>
                </a:lnTo>
                <a:lnTo>
                  <a:pt x="394" y="544"/>
                </a:lnTo>
                <a:lnTo>
                  <a:pt x="394" y="561"/>
                </a:lnTo>
                <a:lnTo>
                  <a:pt x="394" y="577"/>
                </a:lnTo>
                <a:lnTo>
                  <a:pt x="394" y="585"/>
                </a:lnTo>
                <a:lnTo>
                  <a:pt x="395" y="593"/>
                </a:lnTo>
                <a:lnTo>
                  <a:pt x="398" y="600"/>
                </a:lnTo>
                <a:lnTo>
                  <a:pt x="400" y="607"/>
                </a:lnTo>
                <a:lnTo>
                  <a:pt x="401" y="614"/>
                </a:lnTo>
                <a:lnTo>
                  <a:pt x="403" y="620"/>
                </a:lnTo>
                <a:lnTo>
                  <a:pt x="407" y="628"/>
                </a:lnTo>
                <a:lnTo>
                  <a:pt x="411" y="636"/>
                </a:lnTo>
                <a:lnTo>
                  <a:pt x="421" y="652"/>
                </a:lnTo>
                <a:lnTo>
                  <a:pt x="431" y="664"/>
                </a:lnTo>
                <a:lnTo>
                  <a:pt x="437" y="674"/>
                </a:lnTo>
                <a:lnTo>
                  <a:pt x="444" y="685"/>
                </a:lnTo>
                <a:lnTo>
                  <a:pt x="449" y="697"/>
                </a:lnTo>
                <a:lnTo>
                  <a:pt x="452" y="708"/>
                </a:lnTo>
                <a:lnTo>
                  <a:pt x="454" y="720"/>
                </a:lnTo>
                <a:lnTo>
                  <a:pt x="457" y="729"/>
                </a:lnTo>
                <a:lnTo>
                  <a:pt x="461" y="737"/>
                </a:lnTo>
                <a:lnTo>
                  <a:pt x="466" y="742"/>
                </a:lnTo>
                <a:lnTo>
                  <a:pt x="471" y="747"/>
                </a:lnTo>
                <a:lnTo>
                  <a:pt x="479" y="749"/>
                </a:lnTo>
                <a:lnTo>
                  <a:pt x="488" y="749"/>
                </a:lnTo>
                <a:lnTo>
                  <a:pt x="500" y="748"/>
                </a:lnTo>
                <a:lnTo>
                  <a:pt x="508" y="747"/>
                </a:lnTo>
                <a:lnTo>
                  <a:pt x="515" y="747"/>
                </a:lnTo>
                <a:lnTo>
                  <a:pt x="521" y="748"/>
                </a:lnTo>
                <a:lnTo>
                  <a:pt x="527" y="750"/>
                </a:lnTo>
                <a:lnTo>
                  <a:pt x="533" y="754"/>
                </a:lnTo>
                <a:lnTo>
                  <a:pt x="538" y="757"/>
                </a:lnTo>
                <a:lnTo>
                  <a:pt x="543" y="763"/>
                </a:lnTo>
                <a:lnTo>
                  <a:pt x="549" y="768"/>
                </a:lnTo>
                <a:lnTo>
                  <a:pt x="549" y="768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39" name="Freeform 49">
            <a:extLst>
              <a:ext uri="{FF2B5EF4-FFF2-40B4-BE49-F238E27FC236}">
                <a16:creationId xmlns:a16="http://schemas.microsoft.com/office/drawing/2014/main" id="{A509B447-C9E7-4A3C-A3C7-5DF806B1E6C2}"/>
              </a:ext>
            </a:extLst>
          </p:cNvPr>
          <p:cNvSpPr>
            <a:spLocks/>
          </p:cNvSpPr>
          <p:nvPr/>
        </p:nvSpPr>
        <p:spPr bwMode="auto">
          <a:xfrm>
            <a:off x="2724151" y="1431925"/>
            <a:ext cx="182563" cy="407987"/>
          </a:xfrm>
          <a:custGeom>
            <a:avLst/>
            <a:gdLst>
              <a:gd name="T0" fmla="*/ 545 w 573"/>
              <a:gd name="T1" fmla="*/ 817 h 1289"/>
              <a:gd name="T2" fmla="*/ 573 w 573"/>
              <a:gd name="T3" fmla="*/ 865 h 1289"/>
              <a:gd name="T4" fmla="*/ 529 w 573"/>
              <a:gd name="T5" fmla="*/ 946 h 1289"/>
              <a:gd name="T6" fmla="*/ 482 w 573"/>
              <a:gd name="T7" fmla="*/ 980 h 1289"/>
              <a:gd name="T8" fmla="*/ 456 w 573"/>
              <a:gd name="T9" fmla="*/ 1025 h 1289"/>
              <a:gd name="T10" fmla="*/ 443 w 573"/>
              <a:gd name="T11" fmla="*/ 1095 h 1289"/>
              <a:gd name="T12" fmla="*/ 370 w 573"/>
              <a:gd name="T13" fmla="*/ 1125 h 1289"/>
              <a:gd name="T14" fmla="*/ 331 w 573"/>
              <a:gd name="T15" fmla="*/ 1136 h 1289"/>
              <a:gd name="T16" fmla="*/ 334 w 573"/>
              <a:gd name="T17" fmla="*/ 1166 h 1289"/>
              <a:gd name="T18" fmla="*/ 351 w 573"/>
              <a:gd name="T19" fmla="*/ 1209 h 1289"/>
              <a:gd name="T20" fmla="*/ 319 w 573"/>
              <a:gd name="T21" fmla="*/ 1231 h 1289"/>
              <a:gd name="T22" fmla="*/ 282 w 573"/>
              <a:gd name="T23" fmla="*/ 1282 h 1289"/>
              <a:gd name="T24" fmla="*/ 261 w 573"/>
              <a:gd name="T25" fmla="*/ 1272 h 1289"/>
              <a:gd name="T26" fmla="*/ 223 w 573"/>
              <a:gd name="T27" fmla="*/ 1253 h 1289"/>
              <a:gd name="T28" fmla="*/ 231 w 573"/>
              <a:gd name="T29" fmla="*/ 1205 h 1289"/>
              <a:gd name="T30" fmla="*/ 194 w 573"/>
              <a:gd name="T31" fmla="*/ 1159 h 1289"/>
              <a:gd name="T32" fmla="*/ 167 w 573"/>
              <a:gd name="T33" fmla="*/ 1128 h 1289"/>
              <a:gd name="T34" fmla="*/ 132 w 573"/>
              <a:gd name="T35" fmla="*/ 1095 h 1289"/>
              <a:gd name="T36" fmla="*/ 32 w 573"/>
              <a:gd name="T37" fmla="*/ 1035 h 1289"/>
              <a:gd name="T38" fmla="*/ 7 w 573"/>
              <a:gd name="T39" fmla="*/ 976 h 1289"/>
              <a:gd name="T40" fmla="*/ 25 w 573"/>
              <a:gd name="T41" fmla="*/ 969 h 1289"/>
              <a:gd name="T42" fmla="*/ 44 w 573"/>
              <a:gd name="T43" fmla="*/ 1003 h 1289"/>
              <a:gd name="T44" fmla="*/ 53 w 573"/>
              <a:gd name="T45" fmla="*/ 969 h 1289"/>
              <a:gd name="T46" fmla="*/ 10 w 573"/>
              <a:gd name="T47" fmla="*/ 875 h 1289"/>
              <a:gd name="T48" fmla="*/ 9 w 573"/>
              <a:gd name="T49" fmla="*/ 831 h 1289"/>
              <a:gd name="T50" fmla="*/ 29 w 573"/>
              <a:gd name="T51" fmla="*/ 764 h 1289"/>
              <a:gd name="T52" fmla="*/ 53 w 573"/>
              <a:gd name="T53" fmla="*/ 639 h 1289"/>
              <a:gd name="T54" fmla="*/ 51 w 573"/>
              <a:gd name="T55" fmla="*/ 583 h 1289"/>
              <a:gd name="T56" fmla="*/ 29 w 573"/>
              <a:gd name="T57" fmla="*/ 515 h 1289"/>
              <a:gd name="T58" fmla="*/ 64 w 573"/>
              <a:gd name="T59" fmla="*/ 494 h 1289"/>
              <a:gd name="T60" fmla="*/ 64 w 573"/>
              <a:gd name="T61" fmla="*/ 454 h 1289"/>
              <a:gd name="T62" fmla="*/ 79 w 573"/>
              <a:gd name="T63" fmla="*/ 360 h 1289"/>
              <a:gd name="T64" fmla="*/ 25 w 573"/>
              <a:gd name="T65" fmla="*/ 263 h 1289"/>
              <a:gd name="T66" fmla="*/ 3 w 573"/>
              <a:gd name="T67" fmla="*/ 219 h 1289"/>
              <a:gd name="T68" fmla="*/ 29 w 573"/>
              <a:gd name="T69" fmla="*/ 154 h 1289"/>
              <a:gd name="T70" fmla="*/ 86 w 573"/>
              <a:gd name="T71" fmla="*/ 66 h 1289"/>
              <a:gd name="T72" fmla="*/ 132 w 573"/>
              <a:gd name="T73" fmla="*/ 1 h 1289"/>
              <a:gd name="T74" fmla="*/ 151 w 573"/>
              <a:gd name="T75" fmla="*/ 34 h 1289"/>
              <a:gd name="T76" fmla="*/ 173 w 573"/>
              <a:gd name="T77" fmla="*/ 68 h 1289"/>
              <a:gd name="T78" fmla="*/ 270 w 573"/>
              <a:gd name="T79" fmla="*/ 54 h 1289"/>
              <a:gd name="T80" fmla="*/ 296 w 573"/>
              <a:gd name="T81" fmla="*/ 112 h 1289"/>
              <a:gd name="T82" fmla="*/ 321 w 573"/>
              <a:gd name="T83" fmla="*/ 134 h 1289"/>
              <a:gd name="T84" fmla="*/ 381 w 573"/>
              <a:gd name="T85" fmla="*/ 154 h 1289"/>
              <a:gd name="T86" fmla="*/ 401 w 573"/>
              <a:gd name="T87" fmla="*/ 224 h 1289"/>
              <a:gd name="T88" fmla="*/ 429 w 573"/>
              <a:gd name="T89" fmla="*/ 288 h 1289"/>
              <a:gd name="T90" fmla="*/ 413 w 573"/>
              <a:gd name="T91" fmla="*/ 336 h 1289"/>
              <a:gd name="T92" fmla="*/ 404 w 573"/>
              <a:gd name="T93" fmla="*/ 375 h 1289"/>
              <a:gd name="T94" fmla="*/ 400 w 573"/>
              <a:gd name="T95" fmla="*/ 436 h 1289"/>
              <a:gd name="T96" fmla="*/ 378 w 573"/>
              <a:gd name="T97" fmla="*/ 470 h 1289"/>
              <a:gd name="T98" fmla="*/ 385 w 573"/>
              <a:gd name="T99" fmla="*/ 499 h 1289"/>
              <a:gd name="T100" fmla="*/ 394 w 573"/>
              <a:gd name="T101" fmla="*/ 561 h 1289"/>
              <a:gd name="T102" fmla="*/ 403 w 573"/>
              <a:gd name="T103" fmla="*/ 620 h 1289"/>
              <a:gd name="T104" fmla="*/ 449 w 573"/>
              <a:gd name="T105" fmla="*/ 697 h 1289"/>
              <a:gd name="T106" fmla="*/ 479 w 573"/>
              <a:gd name="T107" fmla="*/ 749 h 1289"/>
              <a:gd name="T108" fmla="*/ 533 w 573"/>
              <a:gd name="T109" fmla="*/ 754 h 1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73" h="1289">
                <a:moveTo>
                  <a:pt x="549" y="768"/>
                </a:moveTo>
                <a:lnTo>
                  <a:pt x="548" y="779"/>
                </a:lnTo>
                <a:lnTo>
                  <a:pt x="544" y="788"/>
                </a:lnTo>
                <a:lnTo>
                  <a:pt x="542" y="797"/>
                </a:lnTo>
                <a:lnTo>
                  <a:pt x="541" y="805"/>
                </a:lnTo>
                <a:lnTo>
                  <a:pt x="542" y="812"/>
                </a:lnTo>
                <a:lnTo>
                  <a:pt x="545" y="817"/>
                </a:lnTo>
                <a:lnTo>
                  <a:pt x="551" y="824"/>
                </a:lnTo>
                <a:lnTo>
                  <a:pt x="557" y="831"/>
                </a:lnTo>
                <a:lnTo>
                  <a:pt x="562" y="838"/>
                </a:lnTo>
                <a:lnTo>
                  <a:pt x="567" y="845"/>
                </a:lnTo>
                <a:lnTo>
                  <a:pt x="570" y="853"/>
                </a:lnTo>
                <a:lnTo>
                  <a:pt x="573" y="861"/>
                </a:lnTo>
                <a:lnTo>
                  <a:pt x="573" y="865"/>
                </a:lnTo>
                <a:lnTo>
                  <a:pt x="571" y="871"/>
                </a:lnTo>
                <a:lnTo>
                  <a:pt x="570" y="877"/>
                </a:lnTo>
                <a:lnTo>
                  <a:pt x="568" y="882"/>
                </a:lnTo>
                <a:lnTo>
                  <a:pt x="562" y="894"/>
                </a:lnTo>
                <a:lnTo>
                  <a:pt x="556" y="904"/>
                </a:lnTo>
                <a:lnTo>
                  <a:pt x="542" y="926"/>
                </a:lnTo>
                <a:lnTo>
                  <a:pt x="529" y="946"/>
                </a:lnTo>
                <a:lnTo>
                  <a:pt x="525" y="952"/>
                </a:lnTo>
                <a:lnTo>
                  <a:pt x="520" y="956"/>
                </a:lnTo>
                <a:lnTo>
                  <a:pt x="516" y="960"/>
                </a:lnTo>
                <a:lnTo>
                  <a:pt x="510" y="963"/>
                </a:lnTo>
                <a:lnTo>
                  <a:pt x="499" y="969"/>
                </a:lnTo>
                <a:lnTo>
                  <a:pt x="487" y="976"/>
                </a:lnTo>
                <a:lnTo>
                  <a:pt x="482" y="980"/>
                </a:lnTo>
                <a:lnTo>
                  <a:pt x="477" y="985"/>
                </a:lnTo>
                <a:lnTo>
                  <a:pt x="474" y="989"/>
                </a:lnTo>
                <a:lnTo>
                  <a:pt x="469" y="995"/>
                </a:lnTo>
                <a:lnTo>
                  <a:pt x="462" y="1006"/>
                </a:lnTo>
                <a:lnTo>
                  <a:pt x="453" y="1017"/>
                </a:lnTo>
                <a:lnTo>
                  <a:pt x="456" y="1018"/>
                </a:lnTo>
                <a:lnTo>
                  <a:pt x="456" y="1025"/>
                </a:lnTo>
                <a:lnTo>
                  <a:pt x="456" y="1036"/>
                </a:lnTo>
                <a:lnTo>
                  <a:pt x="454" y="1049"/>
                </a:lnTo>
                <a:lnTo>
                  <a:pt x="453" y="1062"/>
                </a:lnTo>
                <a:lnTo>
                  <a:pt x="451" y="1075"/>
                </a:lnTo>
                <a:lnTo>
                  <a:pt x="449" y="1086"/>
                </a:lnTo>
                <a:lnTo>
                  <a:pt x="446" y="1093"/>
                </a:lnTo>
                <a:lnTo>
                  <a:pt x="443" y="1095"/>
                </a:lnTo>
                <a:lnTo>
                  <a:pt x="435" y="1097"/>
                </a:lnTo>
                <a:lnTo>
                  <a:pt x="425" y="1099"/>
                </a:lnTo>
                <a:lnTo>
                  <a:pt x="413" y="1100"/>
                </a:lnTo>
                <a:lnTo>
                  <a:pt x="392" y="1101"/>
                </a:lnTo>
                <a:lnTo>
                  <a:pt x="376" y="1102"/>
                </a:lnTo>
                <a:lnTo>
                  <a:pt x="374" y="1113"/>
                </a:lnTo>
                <a:lnTo>
                  <a:pt x="370" y="1125"/>
                </a:lnTo>
                <a:lnTo>
                  <a:pt x="366" y="1127"/>
                </a:lnTo>
                <a:lnTo>
                  <a:pt x="359" y="1129"/>
                </a:lnTo>
                <a:lnTo>
                  <a:pt x="352" y="1131"/>
                </a:lnTo>
                <a:lnTo>
                  <a:pt x="345" y="1132"/>
                </a:lnTo>
                <a:lnTo>
                  <a:pt x="339" y="1134"/>
                </a:lnTo>
                <a:lnTo>
                  <a:pt x="333" y="1135"/>
                </a:lnTo>
                <a:lnTo>
                  <a:pt x="331" y="1136"/>
                </a:lnTo>
                <a:lnTo>
                  <a:pt x="328" y="1138"/>
                </a:lnTo>
                <a:lnTo>
                  <a:pt x="327" y="1141"/>
                </a:lnTo>
                <a:lnTo>
                  <a:pt x="327" y="1143"/>
                </a:lnTo>
                <a:lnTo>
                  <a:pt x="327" y="1149"/>
                </a:lnTo>
                <a:lnTo>
                  <a:pt x="329" y="1154"/>
                </a:lnTo>
                <a:lnTo>
                  <a:pt x="332" y="1160"/>
                </a:lnTo>
                <a:lnTo>
                  <a:pt x="334" y="1166"/>
                </a:lnTo>
                <a:lnTo>
                  <a:pt x="341" y="1177"/>
                </a:lnTo>
                <a:lnTo>
                  <a:pt x="348" y="1187"/>
                </a:lnTo>
                <a:lnTo>
                  <a:pt x="350" y="1192"/>
                </a:lnTo>
                <a:lnTo>
                  <a:pt x="351" y="1197"/>
                </a:lnTo>
                <a:lnTo>
                  <a:pt x="352" y="1201"/>
                </a:lnTo>
                <a:lnTo>
                  <a:pt x="352" y="1206"/>
                </a:lnTo>
                <a:lnTo>
                  <a:pt x="351" y="1209"/>
                </a:lnTo>
                <a:lnTo>
                  <a:pt x="348" y="1212"/>
                </a:lnTo>
                <a:lnTo>
                  <a:pt x="343" y="1216"/>
                </a:lnTo>
                <a:lnTo>
                  <a:pt x="336" y="1219"/>
                </a:lnTo>
                <a:lnTo>
                  <a:pt x="329" y="1222"/>
                </a:lnTo>
                <a:lnTo>
                  <a:pt x="325" y="1224"/>
                </a:lnTo>
                <a:lnTo>
                  <a:pt x="321" y="1227"/>
                </a:lnTo>
                <a:lnTo>
                  <a:pt x="319" y="1231"/>
                </a:lnTo>
                <a:lnTo>
                  <a:pt x="317" y="1240"/>
                </a:lnTo>
                <a:lnTo>
                  <a:pt x="315" y="1251"/>
                </a:lnTo>
                <a:lnTo>
                  <a:pt x="311" y="1257"/>
                </a:lnTo>
                <a:lnTo>
                  <a:pt x="307" y="1263"/>
                </a:lnTo>
                <a:lnTo>
                  <a:pt x="301" y="1267"/>
                </a:lnTo>
                <a:lnTo>
                  <a:pt x="295" y="1273"/>
                </a:lnTo>
                <a:lnTo>
                  <a:pt x="282" y="1282"/>
                </a:lnTo>
                <a:lnTo>
                  <a:pt x="270" y="1289"/>
                </a:lnTo>
                <a:lnTo>
                  <a:pt x="270" y="1289"/>
                </a:lnTo>
                <a:lnTo>
                  <a:pt x="269" y="1285"/>
                </a:lnTo>
                <a:lnTo>
                  <a:pt x="269" y="1282"/>
                </a:lnTo>
                <a:lnTo>
                  <a:pt x="267" y="1279"/>
                </a:lnTo>
                <a:lnTo>
                  <a:pt x="265" y="1275"/>
                </a:lnTo>
                <a:lnTo>
                  <a:pt x="261" y="1272"/>
                </a:lnTo>
                <a:lnTo>
                  <a:pt x="257" y="1269"/>
                </a:lnTo>
                <a:lnTo>
                  <a:pt x="251" y="1268"/>
                </a:lnTo>
                <a:lnTo>
                  <a:pt x="243" y="1266"/>
                </a:lnTo>
                <a:lnTo>
                  <a:pt x="235" y="1264"/>
                </a:lnTo>
                <a:lnTo>
                  <a:pt x="229" y="1261"/>
                </a:lnTo>
                <a:lnTo>
                  <a:pt x="225" y="1258"/>
                </a:lnTo>
                <a:lnTo>
                  <a:pt x="223" y="1253"/>
                </a:lnTo>
                <a:lnTo>
                  <a:pt x="223" y="1249"/>
                </a:lnTo>
                <a:lnTo>
                  <a:pt x="223" y="1244"/>
                </a:lnTo>
                <a:lnTo>
                  <a:pt x="223" y="1239"/>
                </a:lnTo>
                <a:lnTo>
                  <a:pt x="225" y="1233"/>
                </a:lnTo>
                <a:lnTo>
                  <a:pt x="228" y="1222"/>
                </a:lnTo>
                <a:lnTo>
                  <a:pt x="231" y="1210"/>
                </a:lnTo>
                <a:lnTo>
                  <a:pt x="231" y="1205"/>
                </a:lnTo>
                <a:lnTo>
                  <a:pt x="229" y="1199"/>
                </a:lnTo>
                <a:lnTo>
                  <a:pt x="227" y="1194"/>
                </a:lnTo>
                <a:lnTo>
                  <a:pt x="224" y="1190"/>
                </a:lnTo>
                <a:lnTo>
                  <a:pt x="209" y="1177"/>
                </a:lnTo>
                <a:lnTo>
                  <a:pt x="200" y="1169"/>
                </a:lnTo>
                <a:lnTo>
                  <a:pt x="198" y="1165"/>
                </a:lnTo>
                <a:lnTo>
                  <a:pt x="194" y="1159"/>
                </a:lnTo>
                <a:lnTo>
                  <a:pt x="193" y="1151"/>
                </a:lnTo>
                <a:lnTo>
                  <a:pt x="191" y="1141"/>
                </a:lnTo>
                <a:lnTo>
                  <a:pt x="189" y="1136"/>
                </a:lnTo>
                <a:lnTo>
                  <a:pt x="186" y="1133"/>
                </a:lnTo>
                <a:lnTo>
                  <a:pt x="182" y="1131"/>
                </a:lnTo>
                <a:lnTo>
                  <a:pt x="177" y="1131"/>
                </a:lnTo>
                <a:lnTo>
                  <a:pt x="167" y="1128"/>
                </a:lnTo>
                <a:lnTo>
                  <a:pt x="159" y="1126"/>
                </a:lnTo>
                <a:lnTo>
                  <a:pt x="157" y="1121"/>
                </a:lnTo>
                <a:lnTo>
                  <a:pt x="154" y="1117"/>
                </a:lnTo>
                <a:lnTo>
                  <a:pt x="152" y="1113"/>
                </a:lnTo>
                <a:lnTo>
                  <a:pt x="149" y="1109"/>
                </a:lnTo>
                <a:lnTo>
                  <a:pt x="141" y="1102"/>
                </a:lnTo>
                <a:lnTo>
                  <a:pt x="132" y="1095"/>
                </a:lnTo>
                <a:lnTo>
                  <a:pt x="110" y="1083"/>
                </a:lnTo>
                <a:lnTo>
                  <a:pt x="86" y="1071"/>
                </a:lnTo>
                <a:lnTo>
                  <a:pt x="74" y="1066"/>
                </a:lnTo>
                <a:lnTo>
                  <a:pt x="62" y="1059"/>
                </a:lnTo>
                <a:lnTo>
                  <a:pt x="51" y="1052"/>
                </a:lnTo>
                <a:lnTo>
                  <a:pt x="41" y="1044"/>
                </a:lnTo>
                <a:lnTo>
                  <a:pt x="32" y="1035"/>
                </a:lnTo>
                <a:lnTo>
                  <a:pt x="25" y="1025"/>
                </a:lnTo>
                <a:lnTo>
                  <a:pt x="21" y="1019"/>
                </a:lnTo>
                <a:lnTo>
                  <a:pt x="19" y="1013"/>
                </a:lnTo>
                <a:lnTo>
                  <a:pt x="17" y="1006"/>
                </a:lnTo>
                <a:lnTo>
                  <a:pt x="16" y="1000"/>
                </a:lnTo>
                <a:lnTo>
                  <a:pt x="12" y="988"/>
                </a:lnTo>
                <a:lnTo>
                  <a:pt x="7" y="976"/>
                </a:lnTo>
                <a:lnTo>
                  <a:pt x="2" y="965"/>
                </a:lnTo>
                <a:lnTo>
                  <a:pt x="0" y="957"/>
                </a:lnTo>
                <a:lnTo>
                  <a:pt x="6" y="957"/>
                </a:lnTo>
                <a:lnTo>
                  <a:pt x="11" y="957"/>
                </a:lnTo>
                <a:lnTo>
                  <a:pt x="15" y="959"/>
                </a:lnTo>
                <a:lnTo>
                  <a:pt x="19" y="962"/>
                </a:lnTo>
                <a:lnTo>
                  <a:pt x="25" y="969"/>
                </a:lnTo>
                <a:lnTo>
                  <a:pt x="29" y="978"/>
                </a:lnTo>
                <a:lnTo>
                  <a:pt x="33" y="987"/>
                </a:lnTo>
                <a:lnTo>
                  <a:pt x="36" y="995"/>
                </a:lnTo>
                <a:lnTo>
                  <a:pt x="39" y="998"/>
                </a:lnTo>
                <a:lnTo>
                  <a:pt x="40" y="1001"/>
                </a:lnTo>
                <a:lnTo>
                  <a:pt x="42" y="1003"/>
                </a:lnTo>
                <a:lnTo>
                  <a:pt x="44" y="1003"/>
                </a:lnTo>
                <a:lnTo>
                  <a:pt x="44" y="1003"/>
                </a:lnTo>
                <a:lnTo>
                  <a:pt x="46" y="995"/>
                </a:lnTo>
                <a:lnTo>
                  <a:pt x="50" y="987"/>
                </a:lnTo>
                <a:lnTo>
                  <a:pt x="51" y="984"/>
                </a:lnTo>
                <a:lnTo>
                  <a:pt x="53" y="979"/>
                </a:lnTo>
                <a:lnTo>
                  <a:pt x="53" y="973"/>
                </a:lnTo>
                <a:lnTo>
                  <a:pt x="53" y="969"/>
                </a:lnTo>
                <a:lnTo>
                  <a:pt x="51" y="957"/>
                </a:lnTo>
                <a:lnTo>
                  <a:pt x="46" y="949"/>
                </a:lnTo>
                <a:lnTo>
                  <a:pt x="43" y="942"/>
                </a:lnTo>
                <a:lnTo>
                  <a:pt x="39" y="931"/>
                </a:lnTo>
                <a:lnTo>
                  <a:pt x="29" y="913"/>
                </a:lnTo>
                <a:lnTo>
                  <a:pt x="16" y="888"/>
                </a:lnTo>
                <a:lnTo>
                  <a:pt x="10" y="875"/>
                </a:lnTo>
                <a:lnTo>
                  <a:pt x="6" y="864"/>
                </a:lnTo>
                <a:lnTo>
                  <a:pt x="3" y="858"/>
                </a:lnTo>
                <a:lnTo>
                  <a:pt x="2" y="854"/>
                </a:lnTo>
                <a:lnTo>
                  <a:pt x="2" y="849"/>
                </a:lnTo>
                <a:lnTo>
                  <a:pt x="2" y="847"/>
                </a:lnTo>
                <a:lnTo>
                  <a:pt x="6" y="838"/>
                </a:lnTo>
                <a:lnTo>
                  <a:pt x="9" y="831"/>
                </a:lnTo>
                <a:lnTo>
                  <a:pt x="12" y="824"/>
                </a:lnTo>
                <a:lnTo>
                  <a:pt x="17" y="819"/>
                </a:lnTo>
                <a:lnTo>
                  <a:pt x="20" y="813"/>
                </a:lnTo>
                <a:lnTo>
                  <a:pt x="24" y="806"/>
                </a:lnTo>
                <a:lnTo>
                  <a:pt x="26" y="798"/>
                </a:lnTo>
                <a:lnTo>
                  <a:pt x="28" y="788"/>
                </a:lnTo>
                <a:lnTo>
                  <a:pt x="29" y="764"/>
                </a:lnTo>
                <a:lnTo>
                  <a:pt x="31" y="738"/>
                </a:lnTo>
                <a:lnTo>
                  <a:pt x="32" y="725"/>
                </a:lnTo>
                <a:lnTo>
                  <a:pt x="33" y="713"/>
                </a:lnTo>
                <a:lnTo>
                  <a:pt x="35" y="701"/>
                </a:lnTo>
                <a:lnTo>
                  <a:pt x="39" y="690"/>
                </a:lnTo>
                <a:lnTo>
                  <a:pt x="45" y="669"/>
                </a:lnTo>
                <a:lnTo>
                  <a:pt x="53" y="639"/>
                </a:lnTo>
                <a:lnTo>
                  <a:pt x="58" y="624"/>
                </a:lnTo>
                <a:lnTo>
                  <a:pt x="60" y="609"/>
                </a:lnTo>
                <a:lnTo>
                  <a:pt x="60" y="603"/>
                </a:lnTo>
                <a:lnTo>
                  <a:pt x="60" y="598"/>
                </a:lnTo>
                <a:lnTo>
                  <a:pt x="60" y="594"/>
                </a:lnTo>
                <a:lnTo>
                  <a:pt x="59" y="592"/>
                </a:lnTo>
                <a:lnTo>
                  <a:pt x="51" y="583"/>
                </a:lnTo>
                <a:lnTo>
                  <a:pt x="43" y="570"/>
                </a:lnTo>
                <a:lnTo>
                  <a:pt x="35" y="557"/>
                </a:lnTo>
                <a:lnTo>
                  <a:pt x="29" y="542"/>
                </a:lnTo>
                <a:lnTo>
                  <a:pt x="28" y="534"/>
                </a:lnTo>
                <a:lnTo>
                  <a:pt x="27" y="527"/>
                </a:lnTo>
                <a:lnTo>
                  <a:pt x="28" y="520"/>
                </a:lnTo>
                <a:lnTo>
                  <a:pt x="29" y="515"/>
                </a:lnTo>
                <a:lnTo>
                  <a:pt x="33" y="509"/>
                </a:lnTo>
                <a:lnTo>
                  <a:pt x="37" y="504"/>
                </a:lnTo>
                <a:lnTo>
                  <a:pt x="44" y="501"/>
                </a:lnTo>
                <a:lnTo>
                  <a:pt x="53" y="499"/>
                </a:lnTo>
                <a:lnTo>
                  <a:pt x="58" y="498"/>
                </a:lnTo>
                <a:lnTo>
                  <a:pt x="61" y="495"/>
                </a:lnTo>
                <a:lnTo>
                  <a:pt x="64" y="494"/>
                </a:lnTo>
                <a:lnTo>
                  <a:pt x="65" y="491"/>
                </a:lnTo>
                <a:lnTo>
                  <a:pt x="65" y="485"/>
                </a:lnTo>
                <a:lnTo>
                  <a:pt x="62" y="478"/>
                </a:lnTo>
                <a:lnTo>
                  <a:pt x="61" y="470"/>
                </a:lnTo>
                <a:lnTo>
                  <a:pt x="61" y="462"/>
                </a:lnTo>
                <a:lnTo>
                  <a:pt x="62" y="458"/>
                </a:lnTo>
                <a:lnTo>
                  <a:pt x="64" y="454"/>
                </a:lnTo>
                <a:lnTo>
                  <a:pt x="67" y="450"/>
                </a:lnTo>
                <a:lnTo>
                  <a:pt x="71" y="446"/>
                </a:lnTo>
                <a:lnTo>
                  <a:pt x="76" y="434"/>
                </a:lnTo>
                <a:lnTo>
                  <a:pt x="84" y="408"/>
                </a:lnTo>
                <a:lnTo>
                  <a:pt x="91" y="380"/>
                </a:lnTo>
                <a:lnTo>
                  <a:pt x="94" y="364"/>
                </a:lnTo>
                <a:lnTo>
                  <a:pt x="79" y="360"/>
                </a:lnTo>
                <a:lnTo>
                  <a:pt x="61" y="354"/>
                </a:lnTo>
                <a:lnTo>
                  <a:pt x="42" y="348"/>
                </a:lnTo>
                <a:lnTo>
                  <a:pt x="23" y="342"/>
                </a:lnTo>
                <a:lnTo>
                  <a:pt x="23" y="342"/>
                </a:lnTo>
                <a:lnTo>
                  <a:pt x="21" y="294"/>
                </a:lnTo>
                <a:lnTo>
                  <a:pt x="24" y="280"/>
                </a:lnTo>
                <a:lnTo>
                  <a:pt x="25" y="263"/>
                </a:lnTo>
                <a:lnTo>
                  <a:pt x="26" y="255"/>
                </a:lnTo>
                <a:lnTo>
                  <a:pt x="25" y="246"/>
                </a:lnTo>
                <a:lnTo>
                  <a:pt x="24" y="239"/>
                </a:lnTo>
                <a:lnTo>
                  <a:pt x="21" y="235"/>
                </a:lnTo>
                <a:lnTo>
                  <a:pt x="14" y="228"/>
                </a:lnTo>
                <a:lnTo>
                  <a:pt x="6" y="222"/>
                </a:lnTo>
                <a:lnTo>
                  <a:pt x="3" y="219"/>
                </a:lnTo>
                <a:lnTo>
                  <a:pt x="1" y="214"/>
                </a:lnTo>
                <a:lnTo>
                  <a:pt x="0" y="208"/>
                </a:lnTo>
                <a:lnTo>
                  <a:pt x="0" y="203"/>
                </a:lnTo>
                <a:lnTo>
                  <a:pt x="4" y="191"/>
                </a:lnTo>
                <a:lnTo>
                  <a:pt x="14" y="178"/>
                </a:lnTo>
                <a:lnTo>
                  <a:pt x="23" y="164"/>
                </a:lnTo>
                <a:lnTo>
                  <a:pt x="29" y="154"/>
                </a:lnTo>
                <a:lnTo>
                  <a:pt x="41" y="135"/>
                </a:lnTo>
                <a:lnTo>
                  <a:pt x="51" y="116"/>
                </a:lnTo>
                <a:lnTo>
                  <a:pt x="57" y="106"/>
                </a:lnTo>
                <a:lnTo>
                  <a:pt x="62" y="97"/>
                </a:lnTo>
                <a:lnTo>
                  <a:pt x="68" y="88"/>
                </a:lnTo>
                <a:lnTo>
                  <a:pt x="76" y="79"/>
                </a:lnTo>
                <a:lnTo>
                  <a:pt x="86" y="66"/>
                </a:lnTo>
                <a:lnTo>
                  <a:pt x="96" y="51"/>
                </a:lnTo>
                <a:lnTo>
                  <a:pt x="107" y="35"/>
                </a:lnTo>
                <a:lnTo>
                  <a:pt x="115" y="22"/>
                </a:lnTo>
                <a:lnTo>
                  <a:pt x="119" y="14"/>
                </a:lnTo>
                <a:lnTo>
                  <a:pt x="124" y="8"/>
                </a:lnTo>
                <a:lnTo>
                  <a:pt x="127" y="3"/>
                </a:lnTo>
                <a:lnTo>
                  <a:pt x="132" y="1"/>
                </a:lnTo>
                <a:lnTo>
                  <a:pt x="134" y="0"/>
                </a:lnTo>
                <a:lnTo>
                  <a:pt x="137" y="1"/>
                </a:lnTo>
                <a:lnTo>
                  <a:pt x="140" y="2"/>
                </a:lnTo>
                <a:lnTo>
                  <a:pt x="142" y="5"/>
                </a:lnTo>
                <a:lnTo>
                  <a:pt x="145" y="13"/>
                </a:lnTo>
                <a:lnTo>
                  <a:pt x="149" y="23"/>
                </a:lnTo>
                <a:lnTo>
                  <a:pt x="151" y="34"/>
                </a:lnTo>
                <a:lnTo>
                  <a:pt x="152" y="44"/>
                </a:lnTo>
                <a:lnTo>
                  <a:pt x="153" y="52"/>
                </a:lnTo>
                <a:lnTo>
                  <a:pt x="156" y="59"/>
                </a:lnTo>
                <a:lnTo>
                  <a:pt x="159" y="63"/>
                </a:lnTo>
                <a:lnTo>
                  <a:pt x="164" y="66"/>
                </a:lnTo>
                <a:lnTo>
                  <a:pt x="168" y="67"/>
                </a:lnTo>
                <a:lnTo>
                  <a:pt x="173" y="68"/>
                </a:lnTo>
                <a:lnTo>
                  <a:pt x="178" y="67"/>
                </a:lnTo>
                <a:lnTo>
                  <a:pt x="184" y="66"/>
                </a:lnTo>
                <a:lnTo>
                  <a:pt x="208" y="57"/>
                </a:lnTo>
                <a:lnTo>
                  <a:pt x="228" y="50"/>
                </a:lnTo>
                <a:lnTo>
                  <a:pt x="258" y="47"/>
                </a:lnTo>
                <a:lnTo>
                  <a:pt x="258" y="47"/>
                </a:lnTo>
                <a:lnTo>
                  <a:pt x="270" y="54"/>
                </a:lnTo>
                <a:lnTo>
                  <a:pt x="279" y="61"/>
                </a:lnTo>
                <a:lnTo>
                  <a:pt x="286" y="71"/>
                </a:lnTo>
                <a:lnTo>
                  <a:pt x="293" y="83"/>
                </a:lnTo>
                <a:lnTo>
                  <a:pt x="295" y="92"/>
                </a:lnTo>
                <a:lnTo>
                  <a:pt x="296" y="102"/>
                </a:lnTo>
                <a:lnTo>
                  <a:pt x="296" y="107"/>
                </a:lnTo>
                <a:lnTo>
                  <a:pt x="296" y="112"/>
                </a:lnTo>
                <a:lnTo>
                  <a:pt x="298" y="116"/>
                </a:lnTo>
                <a:lnTo>
                  <a:pt x="300" y="120"/>
                </a:lnTo>
                <a:lnTo>
                  <a:pt x="303" y="123"/>
                </a:lnTo>
                <a:lnTo>
                  <a:pt x="306" y="126"/>
                </a:lnTo>
                <a:lnTo>
                  <a:pt x="310" y="129"/>
                </a:lnTo>
                <a:lnTo>
                  <a:pt x="314" y="131"/>
                </a:lnTo>
                <a:lnTo>
                  <a:pt x="321" y="134"/>
                </a:lnTo>
                <a:lnTo>
                  <a:pt x="331" y="135"/>
                </a:lnTo>
                <a:lnTo>
                  <a:pt x="350" y="139"/>
                </a:lnTo>
                <a:lnTo>
                  <a:pt x="367" y="142"/>
                </a:lnTo>
                <a:lnTo>
                  <a:pt x="370" y="145"/>
                </a:lnTo>
                <a:lnTo>
                  <a:pt x="374" y="147"/>
                </a:lnTo>
                <a:lnTo>
                  <a:pt x="377" y="150"/>
                </a:lnTo>
                <a:lnTo>
                  <a:pt x="381" y="154"/>
                </a:lnTo>
                <a:lnTo>
                  <a:pt x="385" y="163"/>
                </a:lnTo>
                <a:lnTo>
                  <a:pt x="390" y="173"/>
                </a:lnTo>
                <a:lnTo>
                  <a:pt x="393" y="183"/>
                </a:lnTo>
                <a:lnTo>
                  <a:pt x="396" y="194"/>
                </a:lnTo>
                <a:lnTo>
                  <a:pt x="398" y="204"/>
                </a:lnTo>
                <a:lnTo>
                  <a:pt x="399" y="212"/>
                </a:lnTo>
                <a:lnTo>
                  <a:pt x="401" y="224"/>
                </a:lnTo>
                <a:lnTo>
                  <a:pt x="406" y="237"/>
                </a:lnTo>
                <a:lnTo>
                  <a:pt x="411" y="249"/>
                </a:lnTo>
                <a:lnTo>
                  <a:pt x="417" y="261"/>
                </a:lnTo>
                <a:lnTo>
                  <a:pt x="421" y="268"/>
                </a:lnTo>
                <a:lnTo>
                  <a:pt x="425" y="274"/>
                </a:lnTo>
                <a:lnTo>
                  <a:pt x="427" y="281"/>
                </a:lnTo>
                <a:lnTo>
                  <a:pt x="429" y="288"/>
                </a:lnTo>
                <a:lnTo>
                  <a:pt x="429" y="295"/>
                </a:lnTo>
                <a:lnTo>
                  <a:pt x="429" y="302"/>
                </a:lnTo>
                <a:lnTo>
                  <a:pt x="427" y="309"/>
                </a:lnTo>
                <a:lnTo>
                  <a:pt x="423" y="317"/>
                </a:lnTo>
                <a:lnTo>
                  <a:pt x="419" y="322"/>
                </a:lnTo>
                <a:lnTo>
                  <a:pt x="416" y="329"/>
                </a:lnTo>
                <a:lnTo>
                  <a:pt x="413" y="336"/>
                </a:lnTo>
                <a:lnTo>
                  <a:pt x="411" y="344"/>
                </a:lnTo>
                <a:lnTo>
                  <a:pt x="409" y="351"/>
                </a:lnTo>
                <a:lnTo>
                  <a:pt x="409" y="359"/>
                </a:lnTo>
                <a:lnTo>
                  <a:pt x="408" y="367"/>
                </a:lnTo>
                <a:lnTo>
                  <a:pt x="409" y="373"/>
                </a:lnTo>
                <a:lnTo>
                  <a:pt x="409" y="373"/>
                </a:lnTo>
                <a:lnTo>
                  <a:pt x="404" y="375"/>
                </a:lnTo>
                <a:lnTo>
                  <a:pt x="401" y="376"/>
                </a:lnTo>
                <a:lnTo>
                  <a:pt x="398" y="378"/>
                </a:lnTo>
                <a:lnTo>
                  <a:pt x="395" y="381"/>
                </a:lnTo>
                <a:lnTo>
                  <a:pt x="393" y="389"/>
                </a:lnTo>
                <a:lnTo>
                  <a:pt x="393" y="400"/>
                </a:lnTo>
                <a:lnTo>
                  <a:pt x="395" y="419"/>
                </a:lnTo>
                <a:lnTo>
                  <a:pt x="400" y="436"/>
                </a:lnTo>
                <a:lnTo>
                  <a:pt x="401" y="442"/>
                </a:lnTo>
                <a:lnTo>
                  <a:pt x="401" y="447"/>
                </a:lnTo>
                <a:lnTo>
                  <a:pt x="401" y="451"/>
                </a:lnTo>
                <a:lnTo>
                  <a:pt x="400" y="454"/>
                </a:lnTo>
                <a:lnTo>
                  <a:pt x="395" y="459"/>
                </a:lnTo>
                <a:lnTo>
                  <a:pt x="385" y="466"/>
                </a:lnTo>
                <a:lnTo>
                  <a:pt x="378" y="470"/>
                </a:lnTo>
                <a:lnTo>
                  <a:pt x="371" y="475"/>
                </a:lnTo>
                <a:lnTo>
                  <a:pt x="369" y="478"/>
                </a:lnTo>
                <a:lnTo>
                  <a:pt x="369" y="482"/>
                </a:lnTo>
                <a:lnTo>
                  <a:pt x="370" y="484"/>
                </a:lnTo>
                <a:lnTo>
                  <a:pt x="374" y="487"/>
                </a:lnTo>
                <a:lnTo>
                  <a:pt x="379" y="493"/>
                </a:lnTo>
                <a:lnTo>
                  <a:pt x="385" y="499"/>
                </a:lnTo>
                <a:lnTo>
                  <a:pt x="388" y="505"/>
                </a:lnTo>
                <a:lnTo>
                  <a:pt x="391" y="512"/>
                </a:lnTo>
                <a:lnTo>
                  <a:pt x="393" y="519"/>
                </a:lnTo>
                <a:lnTo>
                  <a:pt x="394" y="527"/>
                </a:lnTo>
                <a:lnTo>
                  <a:pt x="394" y="536"/>
                </a:lnTo>
                <a:lnTo>
                  <a:pt x="394" y="544"/>
                </a:lnTo>
                <a:lnTo>
                  <a:pt x="394" y="561"/>
                </a:lnTo>
                <a:lnTo>
                  <a:pt x="394" y="577"/>
                </a:lnTo>
                <a:lnTo>
                  <a:pt x="394" y="585"/>
                </a:lnTo>
                <a:lnTo>
                  <a:pt x="395" y="593"/>
                </a:lnTo>
                <a:lnTo>
                  <a:pt x="398" y="600"/>
                </a:lnTo>
                <a:lnTo>
                  <a:pt x="400" y="607"/>
                </a:lnTo>
                <a:lnTo>
                  <a:pt x="401" y="614"/>
                </a:lnTo>
                <a:lnTo>
                  <a:pt x="403" y="620"/>
                </a:lnTo>
                <a:lnTo>
                  <a:pt x="407" y="628"/>
                </a:lnTo>
                <a:lnTo>
                  <a:pt x="411" y="636"/>
                </a:lnTo>
                <a:lnTo>
                  <a:pt x="421" y="652"/>
                </a:lnTo>
                <a:lnTo>
                  <a:pt x="431" y="664"/>
                </a:lnTo>
                <a:lnTo>
                  <a:pt x="437" y="674"/>
                </a:lnTo>
                <a:lnTo>
                  <a:pt x="444" y="685"/>
                </a:lnTo>
                <a:lnTo>
                  <a:pt x="449" y="697"/>
                </a:lnTo>
                <a:lnTo>
                  <a:pt x="452" y="708"/>
                </a:lnTo>
                <a:lnTo>
                  <a:pt x="454" y="720"/>
                </a:lnTo>
                <a:lnTo>
                  <a:pt x="457" y="729"/>
                </a:lnTo>
                <a:lnTo>
                  <a:pt x="461" y="737"/>
                </a:lnTo>
                <a:lnTo>
                  <a:pt x="466" y="742"/>
                </a:lnTo>
                <a:lnTo>
                  <a:pt x="471" y="747"/>
                </a:lnTo>
                <a:lnTo>
                  <a:pt x="479" y="749"/>
                </a:lnTo>
                <a:lnTo>
                  <a:pt x="488" y="749"/>
                </a:lnTo>
                <a:lnTo>
                  <a:pt x="500" y="748"/>
                </a:lnTo>
                <a:lnTo>
                  <a:pt x="508" y="747"/>
                </a:lnTo>
                <a:lnTo>
                  <a:pt x="515" y="747"/>
                </a:lnTo>
                <a:lnTo>
                  <a:pt x="521" y="748"/>
                </a:lnTo>
                <a:lnTo>
                  <a:pt x="527" y="750"/>
                </a:lnTo>
                <a:lnTo>
                  <a:pt x="533" y="754"/>
                </a:lnTo>
                <a:lnTo>
                  <a:pt x="538" y="757"/>
                </a:lnTo>
                <a:lnTo>
                  <a:pt x="543" y="763"/>
                </a:lnTo>
                <a:lnTo>
                  <a:pt x="549" y="768"/>
                </a:lnTo>
                <a:lnTo>
                  <a:pt x="549" y="768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40" name="Freeform 50">
            <a:extLst>
              <a:ext uri="{FF2B5EF4-FFF2-40B4-BE49-F238E27FC236}">
                <a16:creationId xmlns:a16="http://schemas.microsoft.com/office/drawing/2014/main" id="{ABB7A701-B816-49CE-B62B-8CE04DBF414B}"/>
              </a:ext>
            </a:extLst>
          </p:cNvPr>
          <p:cNvSpPr>
            <a:spLocks/>
          </p:cNvSpPr>
          <p:nvPr/>
        </p:nvSpPr>
        <p:spPr bwMode="auto">
          <a:xfrm>
            <a:off x="2800351" y="1350962"/>
            <a:ext cx="174625" cy="198437"/>
          </a:xfrm>
          <a:custGeom>
            <a:avLst/>
            <a:gdLst>
              <a:gd name="T0" fmla="*/ 186 w 551"/>
              <a:gd name="T1" fmla="*/ 622 h 625"/>
              <a:gd name="T2" fmla="*/ 207 w 551"/>
              <a:gd name="T3" fmla="*/ 611 h 625"/>
              <a:gd name="T4" fmla="*/ 228 w 551"/>
              <a:gd name="T5" fmla="*/ 576 h 625"/>
              <a:gd name="T6" fmla="*/ 229 w 551"/>
              <a:gd name="T7" fmla="*/ 516 h 625"/>
              <a:gd name="T8" fmla="*/ 245 w 551"/>
              <a:gd name="T9" fmla="*/ 500 h 625"/>
              <a:gd name="T10" fmla="*/ 343 w 551"/>
              <a:gd name="T11" fmla="*/ 460 h 625"/>
              <a:gd name="T12" fmla="*/ 367 w 551"/>
              <a:gd name="T13" fmla="*/ 474 h 625"/>
              <a:gd name="T14" fmla="*/ 385 w 551"/>
              <a:gd name="T15" fmla="*/ 490 h 625"/>
              <a:gd name="T16" fmla="*/ 400 w 551"/>
              <a:gd name="T17" fmla="*/ 483 h 625"/>
              <a:gd name="T18" fmla="*/ 412 w 551"/>
              <a:gd name="T19" fmla="*/ 461 h 625"/>
              <a:gd name="T20" fmla="*/ 432 w 551"/>
              <a:gd name="T21" fmla="*/ 440 h 625"/>
              <a:gd name="T22" fmla="*/ 486 w 551"/>
              <a:gd name="T23" fmla="*/ 426 h 625"/>
              <a:gd name="T24" fmla="*/ 476 w 551"/>
              <a:gd name="T25" fmla="*/ 384 h 625"/>
              <a:gd name="T26" fmla="*/ 479 w 551"/>
              <a:gd name="T27" fmla="*/ 367 h 625"/>
              <a:gd name="T28" fmla="*/ 500 w 551"/>
              <a:gd name="T29" fmla="*/ 347 h 625"/>
              <a:gd name="T30" fmla="*/ 536 w 551"/>
              <a:gd name="T31" fmla="*/ 294 h 625"/>
              <a:gd name="T32" fmla="*/ 551 w 551"/>
              <a:gd name="T33" fmla="*/ 245 h 625"/>
              <a:gd name="T34" fmla="*/ 537 w 551"/>
              <a:gd name="T35" fmla="*/ 227 h 625"/>
              <a:gd name="T36" fmla="*/ 457 w 551"/>
              <a:gd name="T37" fmla="*/ 213 h 625"/>
              <a:gd name="T38" fmla="*/ 433 w 551"/>
              <a:gd name="T39" fmla="*/ 200 h 625"/>
              <a:gd name="T40" fmla="*/ 432 w 551"/>
              <a:gd name="T41" fmla="*/ 180 h 625"/>
              <a:gd name="T42" fmla="*/ 426 w 551"/>
              <a:gd name="T43" fmla="*/ 151 h 625"/>
              <a:gd name="T44" fmla="*/ 397 w 551"/>
              <a:gd name="T45" fmla="*/ 136 h 625"/>
              <a:gd name="T46" fmla="*/ 362 w 551"/>
              <a:gd name="T47" fmla="*/ 91 h 625"/>
              <a:gd name="T48" fmla="*/ 336 w 551"/>
              <a:gd name="T49" fmla="*/ 54 h 625"/>
              <a:gd name="T50" fmla="*/ 303 w 551"/>
              <a:gd name="T51" fmla="*/ 47 h 625"/>
              <a:gd name="T52" fmla="*/ 265 w 551"/>
              <a:gd name="T53" fmla="*/ 24 h 625"/>
              <a:gd name="T54" fmla="*/ 253 w 551"/>
              <a:gd name="T55" fmla="*/ 4 h 625"/>
              <a:gd name="T56" fmla="*/ 241 w 551"/>
              <a:gd name="T57" fmla="*/ 0 h 625"/>
              <a:gd name="T58" fmla="*/ 192 w 551"/>
              <a:gd name="T59" fmla="*/ 7 h 625"/>
              <a:gd name="T60" fmla="*/ 180 w 551"/>
              <a:gd name="T61" fmla="*/ 24 h 625"/>
              <a:gd name="T62" fmla="*/ 191 w 551"/>
              <a:gd name="T63" fmla="*/ 63 h 625"/>
              <a:gd name="T64" fmla="*/ 176 w 551"/>
              <a:gd name="T65" fmla="*/ 106 h 625"/>
              <a:gd name="T66" fmla="*/ 105 w 551"/>
              <a:gd name="T67" fmla="*/ 172 h 625"/>
              <a:gd name="T68" fmla="*/ 70 w 551"/>
              <a:gd name="T69" fmla="*/ 175 h 625"/>
              <a:gd name="T70" fmla="*/ 60 w 551"/>
              <a:gd name="T71" fmla="*/ 181 h 625"/>
              <a:gd name="T72" fmla="*/ 55 w 551"/>
              <a:gd name="T73" fmla="*/ 197 h 625"/>
              <a:gd name="T74" fmla="*/ 30 w 551"/>
              <a:gd name="T75" fmla="*/ 195 h 625"/>
              <a:gd name="T76" fmla="*/ 10 w 551"/>
              <a:gd name="T77" fmla="*/ 197 h 625"/>
              <a:gd name="T78" fmla="*/ 0 w 551"/>
              <a:gd name="T79" fmla="*/ 206 h 625"/>
              <a:gd name="T80" fmla="*/ 12 w 551"/>
              <a:gd name="T81" fmla="*/ 222 h 625"/>
              <a:gd name="T82" fmla="*/ 20 w 551"/>
              <a:gd name="T83" fmla="*/ 246 h 625"/>
              <a:gd name="T84" fmla="*/ 17 w 551"/>
              <a:gd name="T85" fmla="*/ 299 h 625"/>
              <a:gd name="T86" fmla="*/ 52 w 551"/>
              <a:gd name="T87" fmla="*/ 335 h 625"/>
              <a:gd name="T88" fmla="*/ 55 w 551"/>
              <a:gd name="T89" fmla="*/ 364 h 625"/>
              <a:gd name="T90" fmla="*/ 65 w 551"/>
              <a:gd name="T91" fmla="*/ 378 h 625"/>
              <a:gd name="T92" fmla="*/ 90 w 551"/>
              <a:gd name="T93" fmla="*/ 387 h 625"/>
              <a:gd name="T94" fmla="*/ 133 w 551"/>
              <a:gd name="T95" fmla="*/ 399 h 625"/>
              <a:gd name="T96" fmla="*/ 149 w 551"/>
              <a:gd name="T97" fmla="*/ 425 h 625"/>
              <a:gd name="T98" fmla="*/ 158 w 551"/>
              <a:gd name="T99" fmla="*/ 464 h 625"/>
              <a:gd name="T100" fmla="*/ 176 w 551"/>
              <a:gd name="T101" fmla="*/ 513 h 625"/>
              <a:gd name="T102" fmla="*/ 188 w 551"/>
              <a:gd name="T103" fmla="*/ 540 h 625"/>
              <a:gd name="T104" fmla="*/ 182 w 551"/>
              <a:gd name="T105" fmla="*/ 569 h 625"/>
              <a:gd name="T106" fmla="*/ 170 w 551"/>
              <a:gd name="T107" fmla="*/ 596 h 625"/>
              <a:gd name="T108" fmla="*/ 168 w 551"/>
              <a:gd name="T109" fmla="*/ 625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51" h="625">
                <a:moveTo>
                  <a:pt x="168" y="625"/>
                </a:moveTo>
                <a:lnTo>
                  <a:pt x="175" y="624"/>
                </a:lnTo>
                <a:lnTo>
                  <a:pt x="180" y="624"/>
                </a:lnTo>
                <a:lnTo>
                  <a:pt x="186" y="622"/>
                </a:lnTo>
                <a:lnTo>
                  <a:pt x="192" y="620"/>
                </a:lnTo>
                <a:lnTo>
                  <a:pt x="197" y="617"/>
                </a:lnTo>
                <a:lnTo>
                  <a:pt x="202" y="615"/>
                </a:lnTo>
                <a:lnTo>
                  <a:pt x="207" y="611"/>
                </a:lnTo>
                <a:lnTo>
                  <a:pt x="211" y="607"/>
                </a:lnTo>
                <a:lnTo>
                  <a:pt x="218" y="598"/>
                </a:lnTo>
                <a:lnTo>
                  <a:pt x="225" y="588"/>
                </a:lnTo>
                <a:lnTo>
                  <a:pt x="228" y="576"/>
                </a:lnTo>
                <a:lnTo>
                  <a:pt x="230" y="565"/>
                </a:lnTo>
                <a:lnTo>
                  <a:pt x="230" y="538"/>
                </a:lnTo>
                <a:lnTo>
                  <a:pt x="229" y="520"/>
                </a:lnTo>
                <a:lnTo>
                  <a:pt x="229" y="516"/>
                </a:lnTo>
                <a:lnTo>
                  <a:pt x="230" y="513"/>
                </a:lnTo>
                <a:lnTo>
                  <a:pt x="233" y="509"/>
                </a:lnTo>
                <a:lnTo>
                  <a:pt x="236" y="506"/>
                </a:lnTo>
                <a:lnTo>
                  <a:pt x="245" y="500"/>
                </a:lnTo>
                <a:lnTo>
                  <a:pt x="260" y="492"/>
                </a:lnTo>
                <a:lnTo>
                  <a:pt x="330" y="464"/>
                </a:lnTo>
                <a:lnTo>
                  <a:pt x="337" y="461"/>
                </a:lnTo>
                <a:lnTo>
                  <a:pt x="343" y="460"/>
                </a:lnTo>
                <a:lnTo>
                  <a:pt x="347" y="460"/>
                </a:lnTo>
                <a:lnTo>
                  <a:pt x="352" y="463"/>
                </a:lnTo>
                <a:lnTo>
                  <a:pt x="360" y="467"/>
                </a:lnTo>
                <a:lnTo>
                  <a:pt x="367" y="474"/>
                </a:lnTo>
                <a:lnTo>
                  <a:pt x="372" y="482"/>
                </a:lnTo>
                <a:lnTo>
                  <a:pt x="378" y="488"/>
                </a:lnTo>
                <a:lnTo>
                  <a:pt x="382" y="489"/>
                </a:lnTo>
                <a:lnTo>
                  <a:pt x="385" y="490"/>
                </a:lnTo>
                <a:lnTo>
                  <a:pt x="388" y="490"/>
                </a:lnTo>
                <a:lnTo>
                  <a:pt x="393" y="489"/>
                </a:lnTo>
                <a:lnTo>
                  <a:pt x="396" y="487"/>
                </a:lnTo>
                <a:lnTo>
                  <a:pt x="400" y="483"/>
                </a:lnTo>
                <a:lnTo>
                  <a:pt x="402" y="480"/>
                </a:lnTo>
                <a:lnTo>
                  <a:pt x="404" y="476"/>
                </a:lnTo>
                <a:lnTo>
                  <a:pt x="409" y="469"/>
                </a:lnTo>
                <a:lnTo>
                  <a:pt x="412" y="461"/>
                </a:lnTo>
                <a:lnTo>
                  <a:pt x="417" y="454"/>
                </a:lnTo>
                <a:lnTo>
                  <a:pt x="422" y="446"/>
                </a:lnTo>
                <a:lnTo>
                  <a:pt x="427" y="442"/>
                </a:lnTo>
                <a:lnTo>
                  <a:pt x="432" y="440"/>
                </a:lnTo>
                <a:lnTo>
                  <a:pt x="438" y="436"/>
                </a:lnTo>
                <a:lnTo>
                  <a:pt x="445" y="434"/>
                </a:lnTo>
                <a:lnTo>
                  <a:pt x="486" y="426"/>
                </a:lnTo>
                <a:lnTo>
                  <a:pt x="486" y="426"/>
                </a:lnTo>
                <a:lnTo>
                  <a:pt x="484" y="414"/>
                </a:lnTo>
                <a:lnTo>
                  <a:pt x="482" y="402"/>
                </a:lnTo>
                <a:lnTo>
                  <a:pt x="478" y="393"/>
                </a:lnTo>
                <a:lnTo>
                  <a:pt x="476" y="384"/>
                </a:lnTo>
                <a:lnTo>
                  <a:pt x="476" y="380"/>
                </a:lnTo>
                <a:lnTo>
                  <a:pt x="476" y="375"/>
                </a:lnTo>
                <a:lnTo>
                  <a:pt x="477" y="370"/>
                </a:lnTo>
                <a:lnTo>
                  <a:pt x="479" y="367"/>
                </a:lnTo>
                <a:lnTo>
                  <a:pt x="482" y="361"/>
                </a:lnTo>
                <a:lnTo>
                  <a:pt x="486" y="357"/>
                </a:lnTo>
                <a:lnTo>
                  <a:pt x="492" y="352"/>
                </a:lnTo>
                <a:lnTo>
                  <a:pt x="500" y="347"/>
                </a:lnTo>
                <a:lnTo>
                  <a:pt x="509" y="339"/>
                </a:lnTo>
                <a:lnTo>
                  <a:pt x="518" y="326"/>
                </a:lnTo>
                <a:lnTo>
                  <a:pt x="527" y="311"/>
                </a:lnTo>
                <a:lnTo>
                  <a:pt x="536" y="294"/>
                </a:lnTo>
                <a:lnTo>
                  <a:pt x="544" y="277"/>
                </a:lnTo>
                <a:lnTo>
                  <a:pt x="549" y="260"/>
                </a:lnTo>
                <a:lnTo>
                  <a:pt x="551" y="252"/>
                </a:lnTo>
                <a:lnTo>
                  <a:pt x="551" y="245"/>
                </a:lnTo>
                <a:lnTo>
                  <a:pt x="551" y="238"/>
                </a:lnTo>
                <a:lnTo>
                  <a:pt x="550" y="233"/>
                </a:lnTo>
                <a:lnTo>
                  <a:pt x="546" y="230"/>
                </a:lnTo>
                <a:lnTo>
                  <a:pt x="537" y="227"/>
                </a:lnTo>
                <a:lnTo>
                  <a:pt x="524" y="225"/>
                </a:lnTo>
                <a:lnTo>
                  <a:pt x="508" y="221"/>
                </a:lnTo>
                <a:lnTo>
                  <a:pt x="477" y="216"/>
                </a:lnTo>
                <a:lnTo>
                  <a:pt x="457" y="213"/>
                </a:lnTo>
                <a:lnTo>
                  <a:pt x="447" y="210"/>
                </a:lnTo>
                <a:lnTo>
                  <a:pt x="441" y="208"/>
                </a:lnTo>
                <a:lnTo>
                  <a:pt x="436" y="204"/>
                </a:lnTo>
                <a:lnTo>
                  <a:pt x="433" y="200"/>
                </a:lnTo>
                <a:lnTo>
                  <a:pt x="432" y="195"/>
                </a:lnTo>
                <a:lnTo>
                  <a:pt x="430" y="191"/>
                </a:lnTo>
                <a:lnTo>
                  <a:pt x="430" y="185"/>
                </a:lnTo>
                <a:lnTo>
                  <a:pt x="432" y="180"/>
                </a:lnTo>
                <a:lnTo>
                  <a:pt x="433" y="169"/>
                </a:lnTo>
                <a:lnTo>
                  <a:pt x="432" y="160"/>
                </a:lnTo>
                <a:lnTo>
                  <a:pt x="429" y="155"/>
                </a:lnTo>
                <a:lnTo>
                  <a:pt x="426" y="151"/>
                </a:lnTo>
                <a:lnTo>
                  <a:pt x="421" y="147"/>
                </a:lnTo>
                <a:lnTo>
                  <a:pt x="413" y="144"/>
                </a:lnTo>
                <a:lnTo>
                  <a:pt x="405" y="140"/>
                </a:lnTo>
                <a:lnTo>
                  <a:pt x="397" y="136"/>
                </a:lnTo>
                <a:lnTo>
                  <a:pt x="391" y="130"/>
                </a:lnTo>
                <a:lnTo>
                  <a:pt x="385" y="123"/>
                </a:lnTo>
                <a:lnTo>
                  <a:pt x="372" y="109"/>
                </a:lnTo>
                <a:lnTo>
                  <a:pt x="362" y="91"/>
                </a:lnTo>
                <a:lnTo>
                  <a:pt x="353" y="77"/>
                </a:lnTo>
                <a:lnTo>
                  <a:pt x="344" y="63"/>
                </a:lnTo>
                <a:lnTo>
                  <a:pt x="341" y="57"/>
                </a:lnTo>
                <a:lnTo>
                  <a:pt x="336" y="54"/>
                </a:lnTo>
                <a:lnTo>
                  <a:pt x="332" y="51"/>
                </a:lnTo>
                <a:lnTo>
                  <a:pt x="326" y="51"/>
                </a:lnTo>
                <a:lnTo>
                  <a:pt x="315" y="49"/>
                </a:lnTo>
                <a:lnTo>
                  <a:pt x="303" y="47"/>
                </a:lnTo>
                <a:lnTo>
                  <a:pt x="292" y="44"/>
                </a:lnTo>
                <a:lnTo>
                  <a:pt x="282" y="38"/>
                </a:lnTo>
                <a:lnTo>
                  <a:pt x="272" y="32"/>
                </a:lnTo>
                <a:lnTo>
                  <a:pt x="265" y="24"/>
                </a:lnTo>
                <a:lnTo>
                  <a:pt x="261" y="20"/>
                </a:lnTo>
                <a:lnTo>
                  <a:pt x="258" y="15"/>
                </a:lnTo>
                <a:lnTo>
                  <a:pt x="255" y="10"/>
                </a:lnTo>
                <a:lnTo>
                  <a:pt x="253" y="4"/>
                </a:lnTo>
                <a:lnTo>
                  <a:pt x="252" y="3"/>
                </a:lnTo>
                <a:lnTo>
                  <a:pt x="250" y="2"/>
                </a:lnTo>
                <a:lnTo>
                  <a:pt x="245" y="2"/>
                </a:lnTo>
                <a:lnTo>
                  <a:pt x="241" y="0"/>
                </a:lnTo>
                <a:lnTo>
                  <a:pt x="229" y="2"/>
                </a:lnTo>
                <a:lnTo>
                  <a:pt x="217" y="3"/>
                </a:lnTo>
                <a:lnTo>
                  <a:pt x="203" y="4"/>
                </a:lnTo>
                <a:lnTo>
                  <a:pt x="192" y="7"/>
                </a:lnTo>
                <a:lnTo>
                  <a:pt x="184" y="10"/>
                </a:lnTo>
                <a:lnTo>
                  <a:pt x="180" y="13"/>
                </a:lnTo>
                <a:lnTo>
                  <a:pt x="180" y="19"/>
                </a:lnTo>
                <a:lnTo>
                  <a:pt x="180" y="24"/>
                </a:lnTo>
                <a:lnTo>
                  <a:pt x="182" y="31"/>
                </a:lnTo>
                <a:lnTo>
                  <a:pt x="184" y="38"/>
                </a:lnTo>
                <a:lnTo>
                  <a:pt x="188" y="51"/>
                </a:lnTo>
                <a:lnTo>
                  <a:pt x="191" y="63"/>
                </a:lnTo>
                <a:lnTo>
                  <a:pt x="191" y="71"/>
                </a:lnTo>
                <a:lnTo>
                  <a:pt x="187" y="81"/>
                </a:lnTo>
                <a:lnTo>
                  <a:pt x="183" y="94"/>
                </a:lnTo>
                <a:lnTo>
                  <a:pt x="176" y="106"/>
                </a:lnTo>
                <a:lnTo>
                  <a:pt x="162" y="130"/>
                </a:lnTo>
                <a:lnTo>
                  <a:pt x="150" y="146"/>
                </a:lnTo>
                <a:lnTo>
                  <a:pt x="105" y="172"/>
                </a:lnTo>
                <a:lnTo>
                  <a:pt x="105" y="172"/>
                </a:lnTo>
                <a:lnTo>
                  <a:pt x="96" y="175"/>
                </a:lnTo>
                <a:lnTo>
                  <a:pt x="88" y="176"/>
                </a:lnTo>
                <a:lnTo>
                  <a:pt x="79" y="175"/>
                </a:lnTo>
                <a:lnTo>
                  <a:pt x="70" y="175"/>
                </a:lnTo>
                <a:lnTo>
                  <a:pt x="67" y="176"/>
                </a:lnTo>
                <a:lnTo>
                  <a:pt x="63" y="177"/>
                </a:lnTo>
                <a:lnTo>
                  <a:pt x="61" y="179"/>
                </a:lnTo>
                <a:lnTo>
                  <a:pt x="60" y="181"/>
                </a:lnTo>
                <a:lnTo>
                  <a:pt x="60" y="188"/>
                </a:lnTo>
                <a:lnTo>
                  <a:pt x="60" y="195"/>
                </a:lnTo>
                <a:lnTo>
                  <a:pt x="60" y="195"/>
                </a:lnTo>
                <a:lnTo>
                  <a:pt x="55" y="197"/>
                </a:lnTo>
                <a:lnTo>
                  <a:pt x="51" y="199"/>
                </a:lnTo>
                <a:lnTo>
                  <a:pt x="45" y="199"/>
                </a:lnTo>
                <a:lnTo>
                  <a:pt x="41" y="199"/>
                </a:lnTo>
                <a:lnTo>
                  <a:pt x="30" y="195"/>
                </a:lnTo>
                <a:lnTo>
                  <a:pt x="23" y="194"/>
                </a:lnTo>
                <a:lnTo>
                  <a:pt x="18" y="195"/>
                </a:lnTo>
                <a:lnTo>
                  <a:pt x="15" y="195"/>
                </a:lnTo>
                <a:lnTo>
                  <a:pt x="10" y="197"/>
                </a:lnTo>
                <a:lnTo>
                  <a:pt x="4" y="200"/>
                </a:lnTo>
                <a:lnTo>
                  <a:pt x="2" y="202"/>
                </a:lnTo>
                <a:lnTo>
                  <a:pt x="0" y="204"/>
                </a:lnTo>
                <a:lnTo>
                  <a:pt x="0" y="206"/>
                </a:lnTo>
                <a:lnTo>
                  <a:pt x="1" y="210"/>
                </a:lnTo>
                <a:lnTo>
                  <a:pt x="4" y="214"/>
                </a:lnTo>
                <a:lnTo>
                  <a:pt x="9" y="219"/>
                </a:lnTo>
                <a:lnTo>
                  <a:pt x="12" y="222"/>
                </a:lnTo>
                <a:lnTo>
                  <a:pt x="15" y="227"/>
                </a:lnTo>
                <a:lnTo>
                  <a:pt x="17" y="232"/>
                </a:lnTo>
                <a:lnTo>
                  <a:pt x="18" y="236"/>
                </a:lnTo>
                <a:lnTo>
                  <a:pt x="20" y="246"/>
                </a:lnTo>
                <a:lnTo>
                  <a:pt x="20" y="257"/>
                </a:lnTo>
                <a:lnTo>
                  <a:pt x="18" y="278"/>
                </a:lnTo>
                <a:lnTo>
                  <a:pt x="17" y="299"/>
                </a:lnTo>
                <a:lnTo>
                  <a:pt x="17" y="299"/>
                </a:lnTo>
                <a:lnTo>
                  <a:pt x="29" y="306"/>
                </a:lnTo>
                <a:lnTo>
                  <a:pt x="38" y="313"/>
                </a:lnTo>
                <a:lnTo>
                  <a:pt x="45" y="323"/>
                </a:lnTo>
                <a:lnTo>
                  <a:pt x="52" y="335"/>
                </a:lnTo>
                <a:lnTo>
                  <a:pt x="54" y="344"/>
                </a:lnTo>
                <a:lnTo>
                  <a:pt x="55" y="354"/>
                </a:lnTo>
                <a:lnTo>
                  <a:pt x="55" y="359"/>
                </a:lnTo>
                <a:lnTo>
                  <a:pt x="55" y="364"/>
                </a:lnTo>
                <a:lnTo>
                  <a:pt x="57" y="368"/>
                </a:lnTo>
                <a:lnTo>
                  <a:pt x="59" y="372"/>
                </a:lnTo>
                <a:lnTo>
                  <a:pt x="62" y="375"/>
                </a:lnTo>
                <a:lnTo>
                  <a:pt x="65" y="378"/>
                </a:lnTo>
                <a:lnTo>
                  <a:pt x="69" y="381"/>
                </a:lnTo>
                <a:lnTo>
                  <a:pt x="73" y="383"/>
                </a:lnTo>
                <a:lnTo>
                  <a:pt x="80" y="386"/>
                </a:lnTo>
                <a:lnTo>
                  <a:pt x="90" y="387"/>
                </a:lnTo>
                <a:lnTo>
                  <a:pt x="109" y="391"/>
                </a:lnTo>
                <a:lnTo>
                  <a:pt x="126" y="394"/>
                </a:lnTo>
                <a:lnTo>
                  <a:pt x="129" y="397"/>
                </a:lnTo>
                <a:lnTo>
                  <a:pt x="133" y="399"/>
                </a:lnTo>
                <a:lnTo>
                  <a:pt x="136" y="402"/>
                </a:lnTo>
                <a:lnTo>
                  <a:pt x="140" y="406"/>
                </a:lnTo>
                <a:lnTo>
                  <a:pt x="144" y="415"/>
                </a:lnTo>
                <a:lnTo>
                  <a:pt x="149" y="425"/>
                </a:lnTo>
                <a:lnTo>
                  <a:pt x="152" y="435"/>
                </a:lnTo>
                <a:lnTo>
                  <a:pt x="155" y="446"/>
                </a:lnTo>
                <a:lnTo>
                  <a:pt x="157" y="456"/>
                </a:lnTo>
                <a:lnTo>
                  <a:pt x="158" y="464"/>
                </a:lnTo>
                <a:lnTo>
                  <a:pt x="160" y="476"/>
                </a:lnTo>
                <a:lnTo>
                  <a:pt x="165" y="489"/>
                </a:lnTo>
                <a:lnTo>
                  <a:pt x="170" y="501"/>
                </a:lnTo>
                <a:lnTo>
                  <a:pt x="176" y="513"/>
                </a:lnTo>
                <a:lnTo>
                  <a:pt x="180" y="520"/>
                </a:lnTo>
                <a:lnTo>
                  <a:pt x="184" y="526"/>
                </a:lnTo>
                <a:lnTo>
                  <a:pt x="186" y="533"/>
                </a:lnTo>
                <a:lnTo>
                  <a:pt x="188" y="540"/>
                </a:lnTo>
                <a:lnTo>
                  <a:pt x="188" y="547"/>
                </a:lnTo>
                <a:lnTo>
                  <a:pt x="188" y="554"/>
                </a:lnTo>
                <a:lnTo>
                  <a:pt x="186" y="561"/>
                </a:lnTo>
                <a:lnTo>
                  <a:pt x="182" y="569"/>
                </a:lnTo>
                <a:lnTo>
                  <a:pt x="178" y="574"/>
                </a:lnTo>
                <a:lnTo>
                  <a:pt x="175" y="581"/>
                </a:lnTo>
                <a:lnTo>
                  <a:pt x="172" y="588"/>
                </a:lnTo>
                <a:lnTo>
                  <a:pt x="170" y="596"/>
                </a:lnTo>
                <a:lnTo>
                  <a:pt x="168" y="603"/>
                </a:lnTo>
                <a:lnTo>
                  <a:pt x="168" y="611"/>
                </a:lnTo>
                <a:lnTo>
                  <a:pt x="167" y="619"/>
                </a:lnTo>
                <a:lnTo>
                  <a:pt x="168" y="625"/>
                </a:lnTo>
                <a:lnTo>
                  <a:pt x="168" y="625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41" name="Freeform 51">
            <a:extLst>
              <a:ext uri="{FF2B5EF4-FFF2-40B4-BE49-F238E27FC236}">
                <a16:creationId xmlns:a16="http://schemas.microsoft.com/office/drawing/2014/main" id="{D9B6DEA5-866C-49FC-89A1-411F42708849}"/>
              </a:ext>
            </a:extLst>
          </p:cNvPr>
          <p:cNvSpPr>
            <a:spLocks/>
          </p:cNvSpPr>
          <p:nvPr/>
        </p:nvSpPr>
        <p:spPr bwMode="auto">
          <a:xfrm>
            <a:off x="2800351" y="1350962"/>
            <a:ext cx="174625" cy="198437"/>
          </a:xfrm>
          <a:custGeom>
            <a:avLst/>
            <a:gdLst>
              <a:gd name="T0" fmla="*/ 186 w 551"/>
              <a:gd name="T1" fmla="*/ 622 h 625"/>
              <a:gd name="T2" fmla="*/ 207 w 551"/>
              <a:gd name="T3" fmla="*/ 611 h 625"/>
              <a:gd name="T4" fmla="*/ 228 w 551"/>
              <a:gd name="T5" fmla="*/ 576 h 625"/>
              <a:gd name="T6" fmla="*/ 229 w 551"/>
              <a:gd name="T7" fmla="*/ 516 h 625"/>
              <a:gd name="T8" fmla="*/ 245 w 551"/>
              <a:gd name="T9" fmla="*/ 500 h 625"/>
              <a:gd name="T10" fmla="*/ 343 w 551"/>
              <a:gd name="T11" fmla="*/ 460 h 625"/>
              <a:gd name="T12" fmla="*/ 367 w 551"/>
              <a:gd name="T13" fmla="*/ 474 h 625"/>
              <a:gd name="T14" fmla="*/ 385 w 551"/>
              <a:gd name="T15" fmla="*/ 490 h 625"/>
              <a:gd name="T16" fmla="*/ 400 w 551"/>
              <a:gd name="T17" fmla="*/ 483 h 625"/>
              <a:gd name="T18" fmla="*/ 412 w 551"/>
              <a:gd name="T19" fmla="*/ 461 h 625"/>
              <a:gd name="T20" fmla="*/ 432 w 551"/>
              <a:gd name="T21" fmla="*/ 440 h 625"/>
              <a:gd name="T22" fmla="*/ 486 w 551"/>
              <a:gd name="T23" fmla="*/ 426 h 625"/>
              <a:gd name="T24" fmla="*/ 476 w 551"/>
              <a:gd name="T25" fmla="*/ 384 h 625"/>
              <a:gd name="T26" fmla="*/ 479 w 551"/>
              <a:gd name="T27" fmla="*/ 367 h 625"/>
              <a:gd name="T28" fmla="*/ 500 w 551"/>
              <a:gd name="T29" fmla="*/ 347 h 625"/>
              <a:gd name="T30" fmla="*/ 536 w 551"/>
              <a:gd name="T31" fmla="*/ 294 h 625"/>
              <a:gd name="T32" fmla="*/ 551 w 551"/>
              <a:gd name="T33" fmla="*/ 245 h 625"/>
              <a:gd name="T34" fmla="*/ 537 w 551"/>
              <a:gd name="T35" fmla="*/ 227 h 625"/>
              <a:gd name="T36" fmla="*/ 457 w 551"/>
              <a:gd name="T37" fmla="*/ 213 h 625"/>
              <a:gd name="T38" fmla="*/ 433 w 551"/>
              <a:gd name="T39" fmla="*/ 200 h 625"/>
              <a:gd name="T40" fmla="*/ 432 w 551"/>
              <a:gd name="T41" fmla="*/ 180 h 625"/>
              <a:gd name="T42" fmla="*/ 426 w 551"/>
              <a:gd name="T43" fmla="*/ 151 h 625"/>
              <a:gd name="T44" fmla="*/ 397 w 551"/>
              <a:gd name="T45" fmla="*/ 136 h 625"/>
              <a:gd name="T46" fmla="*/ 362 w 551"/>
              <a:gd name="T47" fmla="*/ 91 h 625"/>
              <a:gd name="T48" fmla="*/ 336 w 551"/>
              <a:gd name="T49" fmla="*/ 54 h 625"/>
              <a:gd name="T50" fmla="*/ 303 w 551"/>
              <a:gd name="T51" fmla="*/ 47 h 625"/>
              <a:gd name="T52" fmla="*/ 265 w 551"/>
              <a:gd name="T53" fmla="*/ 24 h 625"/>
              <a:gd name="T54" fmla="*/ 253 w 551"/>
              <a:gd name="T55" fmla="*/ 4 h 625"/>
              <a:gd name="T56" fmla="*/ 241 w 551"/>
              <a:gd name="T57" fmla="*/ 0 h 625"/>
              <a:gd name="T58" fmla="*/ 192 w 551"/>
              <a:gd name="T59" fmla="*/ 7 h 625"/>
              <a:gd name="T60" fmla="*/ 180 w 551"/>
              <a:gd name="T61" fmla="*/ 24 h 625"/>
              <a:gd name="T62" fmla="*/ 191 w 551"/>
              <a:gd name="T63" fmla="*/ 63 h 625"/>
              <a:gd name="T64" fmla="*/ 176 w 551"/>
              <a:gd name="T65" fmla="*/ 106 h 625"/>
              <a:gd name="T66" fmla="*/ 105 w 551"/>
              <a:gd name="T67" fmla="*/ 172 h 625"/>
              <a:gd name="T68" fmla="*/ 70 w 551"/>
              <a:gd name="T69" fmla="*/ 175 h 625"/>
              <a:gd name="T70" fmla="*/ 60 w 551"/>
              <a:gd name="T71" fmla="*/ 181 h 625"/>
              <a:gd name="T72" fmla="*/ 55 w 551"/>
              <a:gd name="T73" fmla="*/ 197 h 625"/>
              <a:gd name="T74" fmla="*/ 30 w 551"/>
              <a:gd name="T75" fmla="*/ 195 h 625"/>
              <a:gd name="T76" fmla="*/ 10 w 551"/>
              <a:gd name="T77" fmla="*/ 197 h 625"/>
              <a:gd name="T78" fmla="*/ 0 w 551"/>
              <a:gd name="T79" fmla="*/ 206 h 625"/>
              <a:gd name="T80" fmla="*/ 12 w 551"/>
              <a:gd name="T81" fmla="*/ 222 h 625"/>
              <a:gd name="T82" fmla="*/ 20 w 551"/>
              <a:gd name="T83" fmla="*/ 246 h 625"/>
              <a:gd name="T84" fmla="*/ 17 w 551"/>
              <a:gd name="T85" fmla="*/ 299 h 625"/>
              <a:gd name="T86" fmla="*/ 52 w 551"/>
              <a:gd name="T87" fmla="*/ 335 h 625"/>
              <a:gd name="T88" fmla="*/ 55 w 551"/>
              <a:gd name="T89" fmla="*/ 364 h 625"/>
              <a:gd name="T90" fmla="*/ 65 w 551"/>
              <a:gd name="T91" fmla="*/ 378 h 625"/>
              <a:gd name="T92" fmla="*/ 90 w 551"/>
              <a:gd name="T93" fmla="*/ 387 h 625"/>
              <a:gd name="T94" fmla="*/ 133 w 551"/>
              <a:gd name="T95" fmla="*/ 399 h 625"/>
              <a:gd name="T96" fmla="*/ 149 w 551"/>
              <a:gd name="T97" fmla="*/ 425 h 625"/>
              <a:gd name="T98" fmla="*/ 158 w 551"/>
              <a:gd name="T99" fmla="*/ 464 h 625"/>
              <a:gd name="T100" fmla="*/ 176 w 551"/>
              <a:gd name="T101" fmla="*/ 513 h 625"/>
              <a:gd name="T102" fmla="*/ 188 w 551"/>
              <a:gd name="T103" fmla="*/ 540 h 625"/>
              <a:gd name="T104" fmla="*/ 182 w 551"/>
              <a:gd name="T105" fmla="*/ 569 h 625"/>
              <a:gd name="T106" fmla="*/ 170 w 551"/>
              <a:gd name="T107" fmla="*/ 596 h 625"/>
              <a:gd name="T108" fmla="*/ 168 w 551"/>
              <a:gd name="T109" fmla="*/ 625 h 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51" h="625">
                <a:moveTo>
                  <a:pt x="168" y="625"/>
                </a:moveTo>
                <a:lnTo>
                  <a:pt x="175" y="624"/>
                </a:lnTo>
                <a:lnTo>
                  <a:pt x="180" y="624"/>
                </a:lnTo>
                <a:lnTo>
                  <a:pt x="186" y="622"/>
                </a:lnTo>
                <a:lnTo>
                  <a:pt x="192" y="620"/>
                </a:lnTo>
                <a:lnTo>
                  <a:pt x="197" y="617"/>
                </a:lnTo>
                <a:lnTo>
                  <a:pt x="202" y="615"/>
                </a:lnTo>
                <a:lnTo>
                  <a:pt x="207" y="611"/>
                </a:lnTo>
                <a:lnTo>
                  <a:pt x="211" y="607"/>
                </a:lnTo>
                <a:lnTo>
                  <a:pt x="218" y="598"/>
                </a:lnTo>
                <a:lnTo>
                  <a:pt x="225" y="588"/>
                </a:lnTo>
                <a:lnTo>
                  <a:pt x="228" y="576"/>
                </a:lnTo>
                <a:lnTo>
                  <a:pt x="230" y="565"/>
                </a:lnTo>
                <a:lnTo>
                  <a:pt x="230" y="538"/>
                </a:lnTo>
                <a:lnTo>
                  <a:pt x="229" y="520"/>
                </a:lnTo>
                <a:lnTo>
                  <a:pt x="229" y="516"/>
                </a:lnTo>
                <a:lnTo>
                  <a:pt x="230" y="513"/>
                </a:lnTo>
                <a:lnTo>
                  <a:pt x="233" y="509"/>
                </a:lnTo>
                <a:lnTo>
                  <a:pt x="236" y="506"/>
                </a:lnTo>
                <a:lnTo>
                  <a:pt x="245" y="500"/>
                </a:lnTo>
                <a:lnTo>
                  <a:pt x="260" y="492"/>
                </a:lnTo>
                <a:lnTo>
                  <a:pt x="330" y="464"/>
                </a:lnTo>
                <a:lnTo>
                  <a:pt x="337" y="461"/>
                </a:lnTo>
                <a:lnTo>
                  <a:pt x="343" y="460"/>
                </a:lnTo>
                <a:lnTo>
                  <a:pt x="347" y="460"/>
                </a:lnTo>
                <a:lnTo>
                  <a:pt x="352" y="463"/>
                </a:lnTo>
                <a:lnTo>
                  <a:pt x="360" y="467"/>
                </a:lnTo>
                <a:lnTo>
                  <a:pt x="367" y="474"/>
                </a:lnTo>
                <a:lnTo>
                  <a:pt x="372" y="482"/>
                </a:lnTo>
                <a:lnTo>
                  <a:pt x="378" y="488"/>
                </a:lnTo>
                <a:lnTo>
                  <a:pt x="382" y="489"/>
                </a:lnTo>
                <a:lnTo>
                  <a:pt x="385" y="490"/>
                </a:lnTo>
                <a:lnTo>
                  <a:pt x="388" y="490"/>
                </a:lnTo>
                <a:lnTo>
                  <a:pt x="393" y="489"/>
                </a:lnTo>
                <a:lnTo>
                  <a:pt x="396" y="487"/>
                </a:lnTo>
                <a:lnTo>
                  <a:pt x="400" y="483"/>
                </a:lnTo>
                <a:lnTo>
                  <a:pt x="402" y="480"/>
                </a:lnTo>
                <a:lnTo>
                  <a:pt x="404" y="476"/>
                </a:lnTo>
                <a:lnTo>
                  <a:pt x="409" y="469"/>
                </a:lnTo>
                <a:lnTo>
                  <a:pt x="412" y="461"/>
                </a:lnTo>
                <a:lnTo>
                  <a:pt x="417" y="454"/>
                </a:lnTo>
                <a:lnTo>
                  <a:pt x="422" y="446"/>
                </a:lnTo>
                <a:lnTo>
                  <a:pt x="427" y="442"/>
                </a:lnTo>
                <a:lnTo>
                  <a:pt x="432" y="440"/>
                </a:lnTo>
                <a:lnTo>
                  <a:pt x="438" y="436"/>
                </a:lnTo>
                <a:lnTo>
                  <a:pt x="445" y="434"/>
                </a:lnTo>
                <a:lnTo>
                  <a:pt x="486" y="426"/>
                </a:lnTo>
                <a:lnTo>
                  <a:pt x="486" y="426"/>
                </a:lnTo>
                <a:lnTo>
                  <a:pt x="484" y="414"/>
                </a:lnTo>
                <a:lnTo>
                  <a:pt x="482" y="402"/>
                </a:lnTo>
                <a:lnTo>
                  <a:pt x="478" y="393"/>
                </a:lnTo>
                <a:lnTo>
                  <a:pt x="476" y="384"/>
                </a:lnTo>
                <a:lnTo>
                  <a:pt x="476" y="380"/>
                </a:lnTo>
                <a:lnTo>
                  <a:pt x="476" y="375"/>
                </a:lnTo>
                <a:lnTo>
                  <a:pt x="477" y="370"/>
                </a:lnTo>
                <a:lnTo>
                  <a:pt x="479" y="367"/>
                </a:lnTo>
                <a:lnTo>
                  <a:pt x="482" y="361"/>
                </a:lnTo>
                <a:lnTo>
                  <a:pt x="486" y="357"/>
                </a:lnTo>
                <a:lnTo>
                  <a:pt x="492" y="352"/>
                </a:lnTo>
                <a:lnTo>
                  <a:pt x="500" y="347"/>
                </a:lnTo>
                <a:lnTo>
                  <a:pt x="509" y="339"/>
                </a:lnTo>
                <a:lnTo>
                  <a:pt x="518" y="326"/>
                </a:lnTo>
                <a:lnTo>
                  <a:pt x="527" y="311"/>
                </a:lnTo>
                <a:lnTo>
                  <a:pt x="536" y="294"/>
                </a:lnTo>
                <a:lnTo>
                  <a:pt x="544" y="277"/>
                </a:lnTo>
                <a:lnTo>
                  <a:pt x="549" y="260"/>
                </a:lnTo>
                <a:lnTo>
                  <a:pt x="551" y="252"/>
                </a:lnTo>
                <a:lnTo>
                  <a:pt x="551" y="245"/>
                </a:lnTo>
                <a:lnTo>
                  <a:pt x="551" y="238"/>
                </a:lnTo>
                <a:lnTo>
                  <a:pt x="550" y="233"/>
                </a:lnTo>
                <a:lnTo>
                  <a:pt x="546" y="230"/>
                </a:lnTo>
                <a:lnTo>
                  <a:pt x="537" y="227"/>
                </a:lnTo>
                <a:lnTo>
                  <a:pt x="524" y="225"/>
                </a:lnTo>
                <a:lnTo>
                  <a:pt x="508" y="221"/>
                </a:lnTo>
                <a:lnTo>
                  <a:pt x="477" y="216"/>
                </a:lnTo>
                <a:lnTo>
                  <a:pt x="457" y="213"/>
                </a:lnTo>
                <a:lnTo>
                  <a:pt x="447" y="210"/>
                </a:lnTo>
                <a:lnTo>
                  <a:pt x="441" y="208"/>
                </a:lnTo>
                <a:lnTo>
                  <a:pt x="436" y="204"/>
                </a:lnTo>
                <a:lnTo>
                  <a:pt x="433" y="200"/>
                </a:lnTo>
                <a:lnTo>
                  <a:pt x="432" y="195"/>
                </a:lnTo>
                <a:lnTo>
                  <a:pt x="430" y="191"/>
                </a:lnTo>
                <a:lnTo>
                  <a:pt x="430" y="185"/>
                </a:lnTo>
                <a:lnTo>
                  <a:pt x="432" y="180"/>
                </a:lnTo>
                <a:lnTo>
                  <a:pt x="433" y="169"/>
                </a:lnTo>
                <a:lnTo>
                  <a:pt x="432" y="160"/>
                </a:lnTo>
                <a:lnTo>
                  <a:pt x="429" y="155"/>
                </a:lnTo>
                <a:lnTo>
                  <a:pt x="426" y="151"/>
                </a:lnTo>
                <a:lnTo>
                  <a:pt x="421" y="147"/>
                </a:lnTo>
                <a:lnTo>
                  <a:pt x="413" y="144"/>
                </a:lnTo>
                <a:lnTo>
                  <a:pt x="405" y="140"/>
                </a:lnTo>
                <a:lnTo>
                  <a:pt x="397" y="136"/>
                </a:lnTo>
                <a:lnTo>
                  <a:pt x="391" y="130"/>
                </a:lnTo>
                <a:lnTo>
                  <a:pt x="385" y="123"/>
                </a:lnTo>
                <a:lnTo>
                  <a:pt x="372" y="109"/>
                </a:lnTo>
                <a:lnTo>
                  <a:pt x="362" y="91"/>
                </a:lnTo>
                <a:lnTo>
                  <a:pt x="353" y="77"/>
                </a:lnTo>
                <a:lnTo>
                  <a:pt x="344" y="63"/>
                </a:lnTo>
                <a:lnTo>
                  <a:pt x="341" y="57"/>
                </a:lnTo>
                <a:lnTo>
                  <a:pt x="336" y="54"/>
                </a:lnTo>
                <a:lnTo>
                  <a:pt x="332" y="51"/>
                </a:lnTo>
                <a:lnTo>
                  <a:pt x="326" y="51"/>
                </a:lnTo>
                <a:lnTo>
                  <a:pt x="315" y="49"/>
                </a:lnTo>
                <a:lnTo>
                  <a:pt x="303" y="47"/>
                </a:lnTo>
                <a:lnTo>
                  <a:pt x="292" y="44"/>
                </a:lnTo>
                <a:lnTo>
                  <a:pt x="282" y="38"/>
                </a:lnTo>
                <a:lnTo>
                  <a:pt x="272" y="32"/>
                </a:lnTo>
                <a:lnTo>
                  <a:pt x="265" y="24"/>
                </a:lnTo>
                <a:lnTo>
                  <a:pt x="261" y="20"/>
                </a:lnTo>
                <a:lnTo>
                  <a:pt x="258" y="15"/>
                </a:lnTo>
                <a:lnTo>
                  <a:pt x="255" y="10"/>
                </a:lnTo>
                <a:lnTo>
                  <a:pt x="253" y="4"/>
                </a:lnTo>
                <a:lnTo>
                  <a:pt x="252" y="3"/>
                </a:lnTo>
                <a:lnTo>
                  <a:pt x="250" y="2"/>
                </a:lnTo>
                <a:lnTo>
                  <a:pt x="245" y="2"/>
                </a:lnTo>
                <a:lnTo>
                  <a:pt x="241" y="0"/>
                </a:lnTo>
                <a:lnTo>
                  <a:pt x="229" y="2"/>
                </a:lnTo>
                <a:lnTo>
                  <a:pt x="217" y="3"/>
                </a:lnTo>
                <a:lnTo>
                  <a:pt x="203" y="4"/>
                </a:lnTo>
                <a:lnTo>
                  <a:pt x="192" y="7"/>
                </a:lnTo>
                <a:lnTo>
                  <a:pt x="184" y="10"/>
                </a:lnTo>
                <a:lnTo>
                  <a:pt x="180" y="13"/>
                </a:lnTo>
                <a:lnTo>
                  <a:pt x="180" y="19"/>
                </a:lnTo>
                <a:lnTo>
                  <a:pt x="180" y="24"/>
                </a:lnTo>
                <a:lnTo>
                  <a:pt x="182" y="31"/>
                </a:lnTo>
                <a:lnTo>
                  <a:pt x="184" y="38"/>
                </a:lnTo>
                <a:lnTo>
                  <a:pt x="188" y="51"/>
                </a:lnTo>
                <a:lnTo>
                  <a:pt x="191" y="63"/>
                </a:lnTo>
                <a:lnTo>
                  <a:pt x="191" y="71"/>
                </a:lnTo>
                <a:lnTo>
                  <a:pt x="187" y="81"/>
                </a:lnTo>
                <a:lnTo>
                  <a:pt x="183" y="94"/>
                </a:lnTo>
                <a:lnTo>
                  <a:pt x="176" y="106"/>
                </a:lnTo>
                <a:lnTo>
                  <a:pt x="162" y="130"/>
                </a:lnTo>
                <a:lnTo>
                  <a:pt x="150" y="146"/>
                </a:lnTo>
                <a:lnTo>
                  <a:pt x="105" y="172"/>
                </a:lnTo>
                <a:lnTo>
                  <a:pt x="105" y="172"/>
                </a:lnTo>
                <a:lnTo>
                  <a:pt x="96" y="175"/>
                </a:lnTo>
                <a:lnTo>
                  <a:pt x="88" y="176"/>
                </a:lnTo>
                <a:lnTo>
                  <a:pt x="79" y="175"/>
                </a:lnTo>
                <a:lnTo>
                  <a:pt x="70" y="175"/>
                </a:lnTo>
                <a:lnTo>
                  <a:pt x="67" y="176"/>
                </a:lnTo>
                <a:lnTo>
                  <a:pt x="63" y="177"/>
                </a:lnTo>
                <a:lnTo>
                  <a:pt x="61" y="179"/>
                </a:lnTo>
                <a:lnTo>
                  <a:pt x="60" y="181"/>
                </a:lnTo>
                <a:lnTo>
                  <a:pt x="60" y="188"/>
                </a:lnTo>
                <a:lnTo>
                  <a:pt x="60" y="195"/>
                </a:lnTo>
                <a:lnTo>
                  <a:pt x="60" y="195"/>
                </a:lnTo>
                <a:lnTo>
                  <a:pt x="55" y="197"/>
                </a:lnTo>
                <a:lnTo>
                  <a:pt x="51" y="199"/>
                </a:lnTo>
                <a:lnTo>
                  <a:pt x="45" y="199"/>
                </a:lnTo>
                <a:lnTo>
                  <a:pt x="41" y="199"/>
                </a:lnTo>
                <a:lnTo>
                  <a:pt x="30" y="195"/>
                </a:lnTo>
                <a:lnTo>
                  <a:pt x="23" y="194"/>
                </a:lnTo>
                <a:lnTo>
                  <a:pt x="18" y="195"/>
                </a:lnTo>
                <a:lnTo>
                  <a:pt x="15" y="195"/>
                </a:lnTo>
                <a:lnTo>
                  <a:pt x="10" y="197"/>
                </a:lnTo>
                <a:lnTo>
                  <a:pt x="4" y="200"/>
                </a:lnTo>
                <a:lnTo>
                  <a:pt x="2" y="202"/>
                </a:lnTo>
                <a:lnTo>
                  <a:pt x="0" y="204"/>
                </a:lnTo>
                <a:lnTo>
                  <a:pt x="0" y="206"/>
                </a:lnTo>
                <a:lnTo>
                  <a:pt x="1" y="210"/>
                </a:lnTo>
                <a:lnTo>
                  <a:pt x="4" y="214"/>
                </a:lnTo>
                <a:lnTo>
                  <a:pt x="9" y="219"/>
                </a:lnTo>
                <a:lnTo>
                  <a:pt x="12" y="222"/>
                </a:lnTo>
                <a:lnTo>
                  <a:pt x="15" y="227"/>
                </a:lnTo>
                <a:lnTo>
                  <a:pt x="17" y="232"/>
                </a:lnTo>
                <a:lnTo>
                  <a:pt x="18" y="236"/>
                </a:lnTo>
                <a:lnTo>
                  <a:pt x="20" y="246"/>
                </a:lnTo>
                <a:lnTo>
                  <a:pt x="20" y="257"/>
                </a:lnTo>
                <a:lnTo>
                  <a:pt x="18" y="278"/>
                </a:lnTo>
                <a:lnTo>
                  <a:pt x="17" y="299"/>
                </a:lnTo>
                <a:lnTo>
                  <a:pt x="17" y="299"/>
                </a:lnTo>
                <a:lnTo>
                  <a:pt x="29" y="306"/>
                </a:lnTo>
                <a:lnTo>
                  <a:pt x="38" y="313"/>
                </a:lnTo>
                <a:lnTo>
                  <a:pt x="45" y="323"/>
                </a:lnTo>
                <a:lnTo>
                  <a:pt x="52" y="335"/>
                </a:lnTo>
                <a:lnTo>
                  <a:pt x="54" y="344"/>
                </a:lnTo>
                <a:lnTo>
                  <a:pt x="55" y="354"/>
                </a:lnTo>
                <a:lnTo>
                  <a:pt x="55" y="359"/>
                </a:lnTo>
                <a:lnTo>
                  <a:pt x="55" y="364"/>
                </a:lnTo>
                <a:lnTo>
                  <a:pt x="57" y="368"/>
                </a:lnTo>
                <a:lnTo>
                  <a:pt x="59" y="372"/>
                </a:lnTo>
                <a:lnTo>
                  <a:pt x="62" y="375"/>
                </a:lnTo>
                <a:lnTo>
                  <a:pt x="65" y="378"/>
                </a:lnTo>
                <a:lnTo>
                  <a:pt x="69" y="381"/>
                </a:lnTo>
                <a:lnTo>
                  <a:pt x="73" y="383"/>
                </a:lnTo>
                <a:lnTo>
                  <a:pt x="80" y="386"/>
                </a:lnTo>
                <a:lnTo>
                  <a:pt x="90" y="387"/>
                </a:lnTo>
                <a:lnTo>
                  <a:pt x="109" y="391"/>
                </a:lnTo>
                <a:lnTo>
                  <a:pt x="126" y="394"/>
                </a:lnTo>
                <a:lnTo>
                  <a:pt x="129" y="397"/>
                </a:lnTo>
                <a:lnTo>
                  <a:pt x="133" y="399"/>
                </a:lnTo>
                <a:lnTo>
                  <a:pt x="136" y="402"/>
                </a:lnTo>
                <a:lnTo>
                  <a:pt x="140" y="406"/>
                </a:lnTo>
                <a:lnTo>
                  <a:pt x="144" y="415"/>
                </a:lnTo>
                <a:lnTo>
                  <a:pt x="149" y="425"/>
                </a:lnTo>
                <a:lnTo>
                  <a:pt x="152" y="435"/>
                </a:lnTo>
                <a:lnTo>
                  <a:pt x="155" y="446"/>
                </a:lnTo>
                <a:lnTo>
                  <a:pt x="157" y="456"/>
                </a:lnTo>
                <a:lnTo>
                  <a:pt x="158" y="464"/>
                </a:lnTo>
                <a:lnTo>
                  <a:pt x="160" y="476"/>
                </a:lnTo>
                <a:lnTo>
                  <a:pt x="165" y="489"/>
                </a:lnTo>
                <a:lnTo>
                  <a:pt x="170" y="501"/>
                </a:lnTo>
                <a:lnTo>
                  <a:pt x="176" y="513"/>
                </a:lnTo>
                <a:lnTo>
                  <a:pt x="180" y="520"/>
                </a:lnTo>
                <a:lnTo>
                  <a:pt x="184" y="526"/>
                </a:lnTo>
                <a:lnTo>
                  <a:pt x="186" y="533"/>
                </a:lnTo>
                <a:lnTo>
                  <a:pt x="188" y="540"/>
                </a:lnTo>
                <a:lnTo>
                  <a:pt x="188" y="547"/>
                </a:lnTo>
                <a:lnTo>
                  <a:pt x="188" y="554"/>
                </a:lnTo>
                <a:lnTo>
                  <a:pt x="186" y="561"/>
                </a:lnTo>
                <a:lnTo>
                  <a:pt x="182" y="569"/>
                </a:lnTo>
                <a:lnTo>
                  <a:pt x="178" y="574"/>
                </a:lnTo>
                <a:lnTo>
                  <a:pt x="175" y="581"/>
                </a:lnTo>
                <a:lnTo>
                  <a:pt x="172" y="588"/>
                </a:lnTo>
                <a:lnTo>
                  <a:pt x="170" y="596"/>
                </a:lnTo>
                <a:lnTo>
                  <a:pt x="168" y="603"/>
                </a:lnTo>
                <a:lnTo>
                  <a:pt x="168" y="611"/>
                </a:lnTo>
                <a:lnTo>
                  <a:pt x="167" y="619"/>
                </a:lnTo>
                <a:lnTo>
                  <a:pt x="168" y="625"/>
                </a:lnTo>
                <a:lnTo>
                  <a:pt x="168" y="62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42" name="Freeform 52">
            <a:extLst>
              <a:ext uri="{FF2B5EF4-FFF2-40B4-BE49-F238E27FC236}">
                <a16:creationId xmlns:a16="http://schemas.microsoft.com/office/drawing/2014/main" id="{C3C300F8-BD26-4684-9DBC-617FA1BAC6D6}"/>
              </a:ext>
            </a:extLst>
          </p:cNvPr>
          <p:cNvSpPr>
            <a:spLocks/>
          </p:cNvSpPr>
          <p:nvPr/>
        </p:nvSpPr>
        <p:spPr bwMode="auto">
          <a:xfrm>
            <a:off x="3055938" y="1190625"/>
            <a:ext cx="630238" cy="101600"/>
          </a:xfrm>
          <a:custGeom>
            <a:avLst/>
            <a:gdLst>
              <a:gd name="T0" fmla="*/ 67 w 1985"/>
              <a:gd name="T1" fmla="*/ 68 h 318"/>
              <a:gd name="T2" fmla="*/ 116 w 1985"/>
              <a:gd name="T3" fmla="*/ 88 h 318"/>
              <a:gd name="T4" fmla="*/ 150 w 1985"/>
              <a:gd name="T5" fmla="*/ 106 h 318"/>
              <a:gd name="T6" fmla="*/ 151 w 1985"/>
              <a:gd name="T7" fmla="*/ 118 h 318"/>
              <a:gd name="T8" fmla="*/ 116 w 1985"/>
              <a:gd name="T9" fmla="*/ 157 h 318"/>
              <a:gd name="T10" fmla="*/ 101 w 1985"/>
              <a:gd name="T11" fmla="*/ 181 h 318"/>
              <a:gd name="T12" fmla="*/ 105 w 1985"/>
              <a:gd name="T13" fmla="*/ 195 h 318"/>
              <a:gd name="T14" fmla="*/ 121 w 1985"/>
              <a:gd name="T15" fmla="*/ 208 h 318"/>
              <a:gd name="T16" fmla="*/ 139 w 1985"/>
              <a:gd name="T17" fmla="*/ 231 h 318"/>
              <a:gd name="T18" fmla="*/ 174 w 1985"/>
              <a:gd name="T19" fmla="*/ 238 h 318"/>
              <a:gd name="T20" fmla="*/ 237 w 1985"/>
              <a:gd name="T21" fmla="*/ 224 h 318"/>
              <a:gd name="T22" fmla="*/ 327 w 1985"/>
              <a:gd name="T23" fmla="*/ 226 h 318"/>
              <a:gd name="T24" fmla="*/ 433 w 1985"/>
              <a:gd name="T25" fmla="*/ 254 h 318"/>
              <a:gd name="T26" fmla="*/ 482 w 1985"/>
              <a:gd name="T27" fmla="*/ 280 h 318"/>
              <a:gd name="T28" fmla="*/ 522 w 1985"/>
              <a:gd name="T29" fmla="*/ 290 h 318"/>
              <a:gd name="T30" fmla="*/ 560 w 1985"/>
              <a:gd name="T31" fmla="*/ 288 h 318"/>
              <a:gd name="T32" fmla="*/ 624 w 1985"/>
              <a:gd name="T33" fmla="*/ 264 h 318"/>
              <a:gd name="T34" fmla="*/ 658 w 1985"/>
              <a:gd name="T35" fmla="*/ 260 h 318"/>
              <a:gd name="T36" fmla="*/ 692 w 1985"/>
              <a:gd name="T37" fmla="*/ 278 h 318"/>
              <a:gd name="T38" fmla="*/ 738 w 1985"/>
              <a:gd name="T39" fmla="*/ 285 h 318"/>
              <a:gd name="T40" fmla="*/ 790 w 1985"/>
              <a:gd name="T41" fmla="*/ 279 h 318"/>
              <a:gd name="T42" fmla="*/ 833 w 1985"/>
              <a:gd name="T43" fmla="*/ 289 h 318"/>
              <a:gd name="T44" fmla="*/ 881 w 1985"/>
              <a:gd name="T45" fmla="*/ 313 h 318"/>
              <a:gd name="T46" fmla="*/ 937 w 1985"/>
              <a:gd name="T47" fmla="*/ 316 h 318"/>
              <a:gd name="T48" fmla="*/ 992 w 1985"/>
              <a:gd name="T49" fmla="*/ 302 h 318"/>
              <a:gd name="T50" fmla="*/ 1043 w 1985"/>
              <a:gd name="T51" fmla="*/ 275 h 318"/>
              <a:gd name="T52" fmla="*/ 1088 w 1985"/>
              <a:gd name="T53" fmla="*/ 239 h 318"/>
              <a:gd name="T54" fmla="*/ 1132 w 1985"/>
              <a:gd name="T55" fmla="*/ 198 h 318"/>
              <a:gd name="T56" fmla="*/ 1193 w 1985"/>
              <a:gd name="T57" fmla="*/ 163 h 318"/>
              <a:gd name="T58" fmla="*/ 1263 w 1985"/>
              <a:gd name="T59" fmla="*/ 142 h 318"/>
              <a:gd name="T60" fmla="*/ 1346 w 1985"/>
              <a:gd name="T61" fmla="*/ 118 h 318"/>
              <a:gd name="T62" fmla="*/ 1399 w 1985"/>
              <a:gd name="T63" fmla="*/ 96 h 318"/>
              <a:gd name="T64" fmla="*/ 1461 w 1985"/>
              <a:gd name="T65" fmla="*/ 98 h 318"/>
              <a:gd name="T66" fmla="*/ 1507 w 1985"/>
              <a:gd name="T67" fmla="*/ 100 h 318"/>
              <a:gd name="T68" fmla="*/ 1541 w 1985"/>
              <a:gd name="T69" fmla="*/ 98 h 318"/>
              <a:gd name="T70" fmla="*/ 1561 w 1985"/>
              <a:gd name="T71" fmla="*/ 117 h 318"/>
              <a:gd name="T72" fmla="*/ 1586 w 1985"/>
              <a:gd name="T73" fmla="*/ 133 h 318"/>
              <a:gd name="T74" fmla="*/ 1618 w 1985"/>
              <a:gd name="T75" fmla="*/ 134 h 318"/>
              <a:gd name="T76" fmla="*/ 1644 w 1985"/>
              <a:gd name="T77" fmla="*/ 134 h 318"/>
              <a:gd name="T78" fmla="*/ 1660 w 1985"/>
              <a:gd name="T79" fmla="*/ 151 h 318"/>
              <a:gd name="T80" fmla="*/ 1671 w 1985"/>
              <a:gd name="T81" fmla="*/ 167 h 318"/>
              <a:gd name="T82" fmla="*/ 1719 w 1985"/>
              <a:gd name="T83" fmla="*/ 164 h 318"/>
              <a:gd name="T84" fmla="*/ 1749 w 1985"/>
              <a:gd name="T85" fmla="*/ 162 h 318"/>
              <a:gd name="T86" fmla="*/ 1758 w 1985"/>
              <a:gd name="T87" fmla="*/ 195 h 318"/>
              <a:gd name="T88" fmla="*/ 1776 w 1985"/>
              <a:gd name="T89" fmla="*/ 222 h 318"/>
              <a:gd name="T90" fmla="*/ 1826 w 1985"/>
              <a:gd name="T91" fmla="*/ 249 h 318"/>
              <a:gd name="T92" fmla="*/ 1931 w 1985"/>
              <a:gd name="T93" fmla="*/ 269 h 318"/>
              <a:gd name="T94" fmla="*/ 1957 w 1985"/>
              <a:gd name="T95" fmla="*/ 240 h 318"/>
              <a:gd name="T96" fmla="*/ 1974 w 1985"/>
              <a:gd name="T97" fmla="*/ 174 h 318"/>
              <a:gd name="T98" fmla="*/ 1985 w 1985"/>
              <a:gd name="T99" fmla="*/ 109 h 318"/>
              <a:gd name="T100" fmla="*/ 1972 w 1985"/>
              <a:gd name="T101" fmla="*/ 69 h 318"/>
              <a:gd name="T102" fmla="*/ 1976 w 1985"/>
              <a:gd name="T103" fmla="*/ 0 h 318"/>
              <a:gd name="T104" fmla="*/ 13 w 1985"/>
              <a:gd name="T105" fmla="*/ 9 h 318"/>
              <a:gd name="T106" fmla="*/ 54 w 1985"/>
              <a:gd name="T107" fmla="*/ 58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85" h="318">
                <a:moveTo>
                  <a:pt x="54" y="58"/>
                </a:moveTo>
                <a:lnTo>
                  <a:pt x="55" y="59"/>
                </a:lnTo>
                <a:lnTo>
                  <a:pt x="57" y="60"/>
                </a:lnTo>
                <a:lnTo>
                  <a:pt x="67" y="68"/>
                </a:lnTo>
                <a:lnTo>
                  <a:pt x="79" y="74"/>
                </a:lnTo>
                <a:lnTo>
                  <a:pt x="91" y="80"/>
                </a:lnTo>
                <a:lnTo>
                  <a:pt x="104" y="83"/>
                </a:lnTo>
                <a:lnTo>
                  <a:pt x="116" y="88"/>
                </a:lnTo>
                <a:lnTo>
                  <a:pt x="128" y="92"/>
                </a:lnTo>
                <a:lnTo>
                  <a:pt x="139" y="98"/>
                </a:lnTo>
                <a:lnTo>
                  <a:pt x="148" y="104"/>
                </a:lnTo>
                <a:lnTo>
                  <a:pt x="150" y="106"/>
                </a:lnTo>
                <a:lnTo>
                  <a:pt x="153" y="108"/>
                </a:lnTo>
                <a:lnTo>
                  <a:pt x="153" y="110"/>
                </a:lnTo>
                <a:lnTo>
                  <a:pt x="153" y="113"/>
                </a:lnTo>
                <a:lnTo>
                  <a:pt x="151" y="118"/>
                </a:lnTo>
                <a:lnTo>
                  <a:pt x="148" y="124"/>
                </a:lnTo>
                <a:lnTo>
                  <a:pt x="137" y="137"/>
                </a:lnTo>
                <a:lnTo>
                  <a:pt x="123" y="150"/>
                </a:lnTo>
                <a:lnTo>
                  <a:pt x="116" y="157"/>
                </a:lnTo>
                <a:lnTo>
                  <a:pt x="110" y="164"/>
                </a:lnTo>
                <a:lnTo>
                  <a:pt x="106" y="171"/>
                </a:lnTo>
                <a:lnTo>
                  <a:pt x="103" y="178"/>
                </a:lnTo>
                <a:lnTo>
                  <a:pt x="101" y="181"/>
                </a:lnTo>
                <a:lnTo>
                  <a:pt x="101" y="184"/>
                </a:lnTo>
                <a:lnTo>
                  <a:pt x="101" y="188"/>
                </a:lnTo>
                <a:lnTo>
                  <a:pt x="103" y="191"/>
                </a:lnTo>
                <a:lnTo>
                  <a:pt x="105" y="195"/>
                </a:lnTo>
                <a:lnTo>
                  <a:pt x="107" y="198"/>
                </a:lnTo>
                <a:lnTo>
                  <a:pt x="110" y="201"/>
                </a:lnTo>
                <a:lnTo>
                  <a:pt x="115" y="204"/>
                </a:lnTo>
                <a:lnTo>
                  <a:pt x="121" y="208"/>
                </a:lnTo>
                <a:lnTo>
                  <a:pt x="125" y="214"/>
                </a:lnTo>
                <a:lnTo>
                  <a:pt x="130" y="220"/>
                </a:lnTo>
                <a:lnTo>
                  <a:pt x="134" y="225"/>
                </a:lnTo>
                <a:lnTo>
                  <a:pt x="139" y="231"/>
                </a:lnTo>
                <a:lnTo>
                  <a:pt x="145" y="234"/>
                </a:lnTo>
                <a:lnTo>
                  <a:pt x="150" y="238"/>
                </a:lnTo>
                <a:lnTo>
                  <a:pt x="158" y="239"/>
                </a:lnTo>
                <a:lnTo>
                  <a:pt x="174" y="238"/>
                </a:lnTo>
                <a:lnTo>
                  <a:pt x="190" y="236"/>
                </a:lnTo>
                <a:lnTo>
                  <a:pt x="206" y="231"/>
                </a:lnTo>
                <a:lnTo>
                  <a:pt x="221" y="228"/>
                </a:lnTo>
                <a:lnTo>
                  <a:pt x="237" y="224"/>
                </a:lnTo>
                <a:lnTo>
                  <a:pt x="252" y="221"/>
                </a:lnTo>
                <a:lnTo>
                  <a:pt x="268" y="220"/>
                </a:lnTo>
                <a:lnTo>
                  <a:pt x="287" y="221"/>
                </a:lnTo>
                <a:lnTo>
                  <a:pt x="327" y="226"/>
                </a:lnTo>
                <a:lnTo>
                  <a:pt x="371" y="234"/>
                </a:lnTo>
                <a:lnTo>
                  <a:pt x="392" y="240"/>
                </a:lnTo>
                <a:lnTo>
                  <a:pt x="413" y="247"/>
                </a:lnTo>
                <a:lnTo>
                  <a:pt x="433" y="254"/>
                </a:lnTo>
                <a:lnTo>
                  <a:pt x="450" y="263"/>
                </a:lnTo>
                <a:lnTo>
                  <a:pt x="462" y="270"/>
                </a:lnTo>
                <a:lnTo>
                  <a:pt x="472" y="275"/>
                </a:lnTo>
                <a:lnTo>
                  <a:pt x="482" y="280"/>
                </a:lnTo>
                <a:lnTo>
                  <a:pt x="492" y="283"/>
                </a:lnTo>
                <a:lnTo>
                  <a:pt x="501" y="287"/>
                </a:lnTo>
                <a:lnTo>
                  <a:pt x="512" y="288"/>
                </a:lnTo>
                <a:lnTo>
                  <a:pt x="522" y="290"/>
                </a:lnTo>
                <a:lnTo>
                  <a:pt x="531" y="290"/>
                </a:lnTo>
                <a:lnTo>
                  <a:pt x="541" y="290"/>
                </a:lnTo>
                <a:lnTo>
                  <a:pt x="550" y="289"/>
                </a:lnTo>
                <a:lnTo>
                  <a:pt x="560" y="288"/>
                </a:lnTo>
                <a:lnTo>
                  <a:pt x="571" y="285"/>
                </a:lnTo>
                <a:lnTo>
                  <a:pt x="592" y="278"/>
                </a:lnTo>
                <a:lnTo>
                  <a:pt x="615" y="267"/>
                </a:lnTo>
                <a:lnTo>
                  <a:pt x="624" y="264"/>
                </a:lnTo>
                <a:lnTo>
                  <a:pt x="633" y="261"/>
                </a:lnTo>
                <a:lnTo>
                  <a:pt x="641" y="258"/>
                </a:lnTo>
                <a:lnTo>
                  <a:pt x="650" y="258"/>
                </a:lnTo>
                <a:lnTo>
                  <a:pt x="658" y="260"/>
                </a:lnTo>
                <a:lnTo>
                  <a:pt x="666" y="262"/>
                </a:lnTo>
                <a:lnTo>
                  <a:pt x="675" y="266"/>
                </a:lnTo>
                <a:lnTo>
                  <a:pt x="684" y="273"/>
                </a:lnTo>
                <a:lnTo>
                  <a:pt x="692" y="278"/>
                </a:lnTo>
                <a:lnTo>
                  <a:pt x="700" y="281"/>
                </a:lnTo>
                <a:lnTo>
                  <a:pt x="709" y="283"/>
                </a:lnTo>
                <a:lnTo>
                  <a:pt x="718" y="285"/>
                </a:lnTo>
                <a:lnTo>
                  <a:pt x="738" y="285"/>
                </a:lnTo>
                <a:lnTo>
                  <a:pt x="758" y="282"/>
                </a:lnTo>
                <a:lnTo>
                  <a:pt x="769" y="281"/>
                </a:lnTo>
                <a:lnTo>
                  <a:pt x="780" y="280"/>
                </a:lnTo>
                <a:lnTo>
                  <a:pt x="790" y="279"/>
                </a:lnTo>
                <a:lnTo>
                  <a:pt x="801" y="280"/>
                </a:lnTo>
                <a:lnTo>
                  <a:pt x="812" y="281"/>
                </a:lnTo>
                <a:lnTo>
                  <a:pt x="822" y="285"/>
                </a:lnTo>
                <a:lnTo>
                  <a:pt x="833" y="289"/>
                </a:lnTo>
                <a:lnTo>
                  <a:pt x="843" y="295"/>
                </a:lnTo>
                <a:lnTo>
                  <a:pt x="855" y="303"/>
                </a:lnTo>
                <a:lnTo>
                  <a:pt x="868" y="308"/>
                </a:lnTo>
                <a:lnTo>
                  <a:pt x="881" y="313"/>
                </a:lnTo>
                <a:lnTo>
                  <a:pt x="894" y="316"/>
                </a:lnTo>
                <a:lnTo>
                  <a:pt x="908" y="318"/>
                </a:lnTo>
                <a:lnTo>
                  <a:pt x="923" y="318"/>
                </a:lnTo>
                <a:lnTo>
                  <a:pt x="937" y="316"/>
                </a:lnTo>
                <a:lnTo>
                  <a:pt x="951" y="314"/>
                </a:lnTo>
                <a:lnTo>
                  <a:pt x="965" y="311"/>
                </a:lnTo>
                <a:lnTo>
                  <a:pt x="979" y="306"/>
                </a:lnTo>
                <a:lnTo>
                  <a:pt x="992" y="302"/>
                </a:lnTo>
                <a:lnTo>
                  <a:pt x="1006" y="296"/>
                </a:lnTo>
                <a:lnTo>
                  <a:pt x="1019" y="289"/>
                </a:lnTo>
                <a:lnTo>
                  <a:pt x="1032" y="282"/>
                </a:lnTo>
                <a:lnTo>
                  <a:pt x="1043" y="275"/>
                </a:lnTo>
                <a:lnTo>
                  <a:pt x="1055" y="267"/>
                </a:lnTo>
                <a:lnTo>
                  <a:pt x="1066" y="258"/>
                </a:lnTo>
                <a:lnTo>
                  <a:pt x="1077" y="249"/>
                </a:lnTo>
                <a:lnTo>
                  <a:pt x="1088" y="239"/>
                </a:lnTo>
                <a:lnTo>
                  <a:pt x="1099" y="229"/>
                </a:lnTo>
                <a:lnTo>
                  <a:pt x="1109" y="217"/>
                </a:lnTo>
                <a:lnTo>
                  <a:pt x="1121" y="207"/>
                </a:lnTo>
                <a:lnTo>
                  <a:pt x="1132" y="198"/>
                </a:lnTo>
                <a:lnTo>
                  <a:pt x="1144" y="189"/>
                </a:lnTo>
                <a:lnTo>
                  <a:pt x="1160" y="179"/>
                </a:lnTo>
                <a:lnTo>
                  <a:pt x="1177" y="170"/>
                </a:lnTo>
                <a:lnTo>
                  <a:pt x="1193" y="163"/>
                </a:lnTo>
                <a:lnTo>
                  <a:pt x="1210" y="156"/>
                </a:lnTo>
                <a:lnTo>
                  <a:pt x="1227" y="150"/>
                </a:lnTo>
                <a:lnTo>
                  <a:pt x="1244" y="146"/>
                </a:lnTo>
                <a:lnTo>
                  <a:pt x="1263" y="142"/>
                </a:lnTo>
                <a:lnTo>
                  <a:pt x="1281" y="138"/>
                </a:lnTo>
                <a:lnTo>
                  <a:pt x="1306" y="132"/>
                </a:lnTo>
                <a:lnTo>
                  <a:pt x="1326" y="126"/>
                </a:lnTo>
                <a:lnTo>
                  <a:pt x="1346" y="118"/>
                </a:lnTo>
                <a:lnTo>
                  <a:pt x="1369" y="107"/>
                </a:lnTo>
                <a:lnTo>
                  <a:pt x="1380" y="102"/>
                </a:lnTo>
                <a:lnTo>
                  <a:pt x="1390" y="99"/>
                </a:lnTo>
                <a:lnTo>
                  <a:pt x="1399" y="96"/>
                </a:lnTo>
                <a:lnTo>
                  <a:pt x="1408" y="94"/>
                </a:lnTo>
                <a:lnTo>
                  <a:pt x="1426" y="93"/>
                </a:lnTo>
                <a:lnTo>
                  <a:pt x="1443" y="96"/>
                </a:lnTo>
                <a:lnTo>
                  <a:pt x="1461" y="98"/>
                </a:lnTo>
                <a:lnTo>
                  <a:pt x="1479" y="100"/>
                </a:lnTo>
                <a:lnTo>
                  <a:pt x="1488" y="101"/>
                </a:lnTo>
                <a:lnTo>
                  <a:pt x="1498" y="101"/>
                </a:lnTo>
                <a:lnTo>
                  <a:pt x="1507" y="100"/>
                </a:lnTo>
                <a:lnTo>
                  <a:pt x="1517" y="99"/>
                </a:lnTo>
                <a:lnTo>
                  <a:pt x="1526" y="98"/>
                </a:lnTo>
                <a:lnTo>
                  <a:pt x="1535" y="96"/>
                </a:lnTo>
                <a:lnTo>
                  <a:pt x="1541" y="98"/>
                </a:lnTo>
                <a:lnTo>
                  <a:pt x="1546" y="102"/>
                </a:lnTo>
                <a:lnTo>
                  <a:pt x="1551" y="107"/>
                </a:lnTo>
                <a:lnTo>
                  <a:pt x="1556" y="113"/>
                </a:lnTo>
                <a:lnTo>
                  <a:pt x="1561" y="117"/>
                </a:lnTo>
                <a:lnTo>
                  <a:pt x="1566" y="123"/>
                </a:lnTo>
                <a:lnTo>
                  <a:pt x="1573" y="127"/>
                </a:lnTo>
                <a:lnTo>
                  <a:pt x="1580" y="131"/>
                </a:lnTo>
                <a:lnTo>
                  <a:pt x="1586" y="133"/>
                </a:lnTo>
                <a:lnTo>
                  <a:pt x="1593" y="135"/>
                </a:lnTo>
                <a:lnTo>
                  <a:pt x="1600" y="135"/>
                </a:lnTo>
                <a:lnTo>
                  <a:pt x="1607" y="135"/>
                </a:lnTo>
                <a:lnTo>
                  <a:pt x="1618" y="134"/>
                </a:lnTo>
                <a:lnTo>
                  <a:pt x="1630" y="133"/>
                </a:lnTo>
                <a:lnTo>
                  <a:pt x="1635" y="133"/>
                </a:lnTo>
                <a:lnTo>
                  <a:pt x="1640" y="133"/>
                </a:lnTo>
                <a:lnTo>
                  <a:pt x="1644" y="134"/>
                </a:lnTo>
                <a:lnTo>
                  <a:pt x="1649" y="137"/>
                </a:lnTo>
                <a:lnTo>
                  <a:pt x="1652" y="140"/>
                </a:lnTo>
                <a:lnTo>
                  <a:pt x="1657" y="146"/>
                </a:lnTo>
                <a:lnTo>
                  <a:pt x="1660" y="151"/>
                </a:lnTo>
                <a:lnTo>
                  <a:pt x="1663" y="160"/>
                </a:lnTo>
                <a:lnTo>
                  <a:pt x="1665" y="163"/>
                </a:lnTo>
                <a:lnTo>
                  <a:pt x="1667" y="166"/>
                </a:lnTo>
                <a:lnTo>
                  <a:pt x="1671" y="167"/>
                </a:lnTo>
                <a:lnTo>
                  <a:pt x="1675" y="168"/>
                </a:lnTo>
                <a:lnTo>
                  <a:pt x="1685" y="170"/>
                </a:lnTo>
                <a:lnTo>
                  <a:pt x="1697" y="168"/>
                </a:lnTo>
                <a:lnTo>
                  <a:pt x="1719" y="164"/>
                </a:lnTo>
                <a:lnTo>
                  <a:pt x="1736" y="158"/>
                </a:lnTo>
                <a:lnTo>
                  <a:pt x="1741" y="158"/>
                </a:lnTo>
                <a:lnTo>
                  <a:pt x="1746" y="159"/>
                </a:lnTo>
                <a:lnTo>
                  <a:pt x="1749" y="162"/>
                </a:lnTo>
                <a:lnTo>
                  <a:pt x="1751" y="166"/>
                </a:lnTo>
                <a:lnTo>
                  <a:pt x="1753" y="176"/>
                </a:lnTo>
                <a:lnTo>
                  <a:pt x="1756" y="188"/>
                </a:lnTo>
                <a:lnTo>
                  <a:pt x="1758" y="195"/>
                </a:lnTo>
                <a:lnTo>
                  <a:pt x="1760" y="200"/>
                </a:lnTo>
                <a:lnTo>
                  <a:pt x="1764" y="206"/>
                </a:lnTo>
                <a:lnTo>
                  <a:pt x="1767" y="212"/>
                </a:lnTo>
                <a:lnTo>
                  <a:pt x="1776" y="222"/>
                </a:lnTo>
                <a:lnTo>
                  <a:pt x="1786" y="230"/>
                </a:lnTo>
                <a:lnTo>
                  <a:pt x="1799" y="237"/>
                </a:lnTo>
                <a:lnTo>
                  <a:pt x="1811" y="244"/>
                </a:lnTo>
                <a:lnTo>
                  <a:pt x="1826" y="249"/>
                </a:lnTo>
                <a:lnTo>
                  <a:pt x="1841" y="254"/>
                </a:lnTo>
                <a:lnTo>
                  <a:pt x="1872" y="261"/>
                </a:lnTo>
                <a:lnTo>
                  <a:pt x="1902" y="265"/>
                </a:lnTo>
                <a:lnTo>
                  <a:pt x="1931" y="269"/>
                </a:lnTo>
                <a:lnTo>
                  <a:pt x="1956" y="271"/>
                </a:lnTo>
                <a:lnTo>
                  <a:pt x="1956" y="271"/>
                </a:lnTo>
                <a:lnTo>
                  <a:pt x="1958" y="254"/>
                </a:lnTo>
                <a:lnTo>
                  <a:pt x="1957" y="240"/>
                </a:lnTo>
                <a:lnTo>
                  <a:pt x="1958" y="226"/>
                </a:lnTo>
                <a:lnTo>
                  <a:pt x="1960" y="213"/>
                </a:lnTo>
                <a:lnTo>
                  <a:pt x="1964" y="200"/>
                </a:lnTo>
                <a:lnTo>
                  <a:pt x="1974" y="174"/>
                </a:lnTo>
                <a:lnTo>
                  <a:pt x="1982" y="148"/>
                </a:lnTo>
                <a:lnTo>
                  <a:pt x="1984" y="135"/>
                </a:lnTo>
                <a:lnTo>
                  <a:pt x="1985" y="122"/>
                </a:lnTo>
                <a:lnTo>
                  <a:pt x="1985" y="109"/>
                </a:lnTo>
                <a:lnTo>
                  <a:pt x="1983" y="97"/>
                </a:lnTo>
                <a:lnTo>
                  <a:pt x="1980" y="85"/>
                </a:lnTo>
                <a:lnTo>
                  <a:pt x="1974" y="74"/>
                </a:lnTo>
                <a:lnTo>
                  <a:pt x="1972" y="69"/>
                </a:lnTo>
                <a:lnTo>
                  <a:pt x="1971" y="64"/>
                </a:lnTo>
                <a:lnTo>
                  <a:pt x="1969" y="57"/>
                </a:lnTo>
                <a:lnTo>
                  <a:pt x="1968" y="51"/>
                </a:lnTo>
                <a:lnTo>
                  <a:pt x="1976" y="0"/>
                </a:lnTo>
                <a:lnTo>
                  <a:pt x="0" y="0"/>
                </a:lnTo>
                <a:lnTo>
                  <a:pt x="0" y="0"/>
                </a:lnTo>
                <a:lnTo>
                  <a:pt x="6" y="3"/>
                </a:lnTo>
                <a:lnTo>
                  <a:pt x="13" y="9"/>
                </a:lnTo>
                <a:lnTo>
                  <a:pt x="20" y="17"/>
                </a:lnTo>
                <a:lnTo>
                  <a:pt x="26" y="25"/>
                </a:lnTo>
                <a:lnTo>
                  <a:pt x="40" y="43"/>
                </a:lnTo>
                <a:lnTo>
                  <a:pt x="54" y="58"/>
                </a:lnTo>
                <a:lnTo>
                  <a:pt x="54" y="58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43" name="Freeform 53">
            <a:extLst>
              <a:ext uri="{FF2B5EF4-FFF2-40B4-BE49-F238E27FC236}">
                <a16:creationId xmlns:a16="http://schemas.microsoft.com/office/drawing/2014/main" id="{B98E6AFE-2BDF-4846-94D5-93BD0C350836}"/>
              </a:ext>
            </a:extLst>
          </p:cNvPr>
          <p:cNvSpPr>
            <a:spLocks/>
          </p:cNvSpPr>
          <p:nvPr/>
        </p:nvSpPr>
        <p:spPr bwMode="auto">
          <a:xfrm>
            <a:off x="3055938" y="1190625"/>
            <a:ext cx="630238" cy="101600"/>
          </a:xfrm>
          <a:custGeom>
            <a:avLst/>
            <a:gdLst>
              <a:gd name="T0" fmla="*/ 67 w 1985"/>
              <a:gd name="T1" fmla="*/ 68 h 318"/>
              <a:gd name="T2" fmla="*/ 116 w 1985"/>
              <a:gd name="T3" fmla="*/ 88 h 318"/>
              <a:gd name="T4" fmla="*/ 150 w 1985"/>
              <a:gd name="T5" fmla="*/ 106 h 318"/>
              <a:gd name="T6" fmla="*/ 151 w 1985"/>
              <a:gd name="T7" fmla="*/ 118 h 318"/>
              <a:gd name="T8" fmla="*/ 116 w 1985"/>
              <a:gd name="T9" fmla="*/ 157 h 318"/>
              <a:gd name="T10" fmla="*/ 101 w 1985"/>
              <a:gd name="T11" fmla="*/ 181 h 318"/>
              <a:gd name="T12" fmla="*/ 105 w 1985"/>
              <a:gd name="T13" fmla="*/ 195 h 318"/>
              <a:gd name="T14" fmla="*/ 121 w 1985"/>
              <a:gd name="T15" fmla="*/ 208 h 318"/>
              <a:gd name="T16" fmla="*/ 139 w 1985"/>
              <a:gd name="T17" fmla="*/ 231 h 318"/>
              <a:gd name="T18" fmla="*/ 174 w 1985"/>
              <a:gd name="T19" fmla="*/ 238 h 318"/>
              <a:gd name="T20" fmla="*/ 237 w 1985"/>
              <a:gd name="T21" fmla="*/ 224 h 318"/>
              <a:gd name="T22" fmla="*/ 327 w 1985"/>
              <a:gd name="T23" fmla="*/ 226 h 318"/>
              <a:gd name="T24" fmla="*/ 433 w 1985"/>
              <a:gd name="T25" fmla="*/ 254 h 318"/>
              <a:gd name="T26" fmla="*/ 482 w 1985"/>
              <a:gd name="T27" fmla="*/ 280 h 318"/>
              <a:gd name="T28" fmla="*/ 522 w 1985"/>
              <a:gd name="T29" fmla="*/ 290 h 318"/>
              <a:gd name="T30" fmla="*/ 560 w 1985"/>
              <a:gd name="T31" fmla="*/ 288 h 318"/>
              <a:gd name="T32" fmla="*/ 624 w 1985"/>
              <a:gd name="T33" fmla="*/ 264 h 318"/>
              <a:gd name="T34" fmla="*/ 658 w 1985"/>
              <a:gd name="T35" fmla="*/ 260 h 318"/>
              <a:gd name="T36" fmla="*/ 692 w 1985"/>
              <a:gd name="T37" fmla="*/ 278 h 318"/>
              <a:gd name="T38" fmla="*/ 738 w 1985"/>
              <a:gd name="T39" fmla="*/ 285 h 318"/>
              <a:gd name="T40" fmla="*/ 790 w 1985"/>
              <a:gd name="T41" fmla="*/ 279 h 318"/>
              <a:gd name="T42" fmla="*/ 833 w 1985"/>
              <a:gd name="T43" fmla="*/ 289 h 318"/>
              <a:gd name="T44" fmla="*/ 881 w 1985"/>
              <a:gd name="T45" fmla="*/ 313 h 318"/>
              <a:gd name="T46" fmla="*/ 937 w 1985"/>
              <a:gd name="T47" fmla="*/ 316 h 318"/>
              <a:gd name="T48" fmla="*/ 992 w 1985"/>
              <a:gd name="T49" fmla="*/ 302 h 318"/>
              <a:gd name="T50" fmla="*/ 1043 w 1985"/>
              <a:gd name="T51" fmla="*/ 275 h 318"/>
              <a:gd name="T52" fmla="*/ 1088 w 1985"/>
              <a:gd name="T53" fmla="*/ 239 h 318"/>
              <a:gd name="T54" fmla="*/ 1132 w 1985"/>
              <a:gd name="T55" fmla="*/ 198 h 318"/>
              <a:gd name="T56" fmla="*/ 1193 w 1985"/>
              <a:gd name="T57" fmla="*/ 163 h 318"/>
              <a:gd name="T58" fmla="*/ 1263 w 1985"/>
              <a:gd name="T59" fmla="*/ 142 h 318"/>
              <a:gd name="T60" fmla="*/ 1346 w 1985"/>
              <a:gd name="T61" fmla="*/ 118 h 318"/>
              <a:gd name="T62" fmla="*/ 1399 w 1985"/>
              <a:gd name="T63" fmla="*/ 96 h 318"/>
              <a:gd name="T64" fmla="*/ 1461 w 1985"/>
              <a:gd name="T65" fmla="*/ 98 h 318"/>
              <a:gd name="T66" fmla="*/ 1507 w 1985"/>
              <a:gd name="T67" fmla="*/ 100 h 318"/>
              <a:gd name="T68" fmla="*/ 1541 w 1985"/>
              <a:gd name="T69" fmla="*/ 98 h 318"/>
              <a:gd name="T70" fmla="*/ 1561 w 1985"/>
              <a:gd name="T71" fmla="*/ 117 h 318"/>
              <a:gd name="T72" fmla="*/ 1586 w 1985"/>
              <a:gd name="T73" fmla="*/ 133 h 318"/>
              <a:gd name="T74" fmla="*/ 1618 w 1985"/>
              <a:gd name="T75" fmla="*/ 134 h 318"/>
              <a:gd name="T76" fmla="*/ 1644 w 1985"/>
              <a:gd name="T77" fmla="*/ 134 h 318"/>
              <a:gd name="T78" fmla="*/ 1660 w 1985"/>
              <a:gd name="T79" fmla="*/ 151 h 318"/>
              <a:gd name="T80" fmla="*/ 1671 w 1985"/>
              <a:gd name="T81" fmla="*/ 167 h 318"/>
              <a:gd name="T82" fmla="*/ 1719 w 1985"/>
              <a:gd name="T83" fmla="*/ 164 h 318"/>
              <a:gd name="T84" fmla="*/ 1749 w 1985"/>
              <a:gd name="T85" fmla="*/ 162 h 318"/>
              <a:gd name="T86" fmla="*/ 1758 w 1985"/>
              <a:gd name="T87" fmla="*/ 195 h 318"/>
              <a:gd name="T88" fmla="*/ 1776 w 1985"/>
              <a:gd name="T89" fmla="*/ 222 h 318"/>
              <a:gd name="T90" fmla="*/ 1826 w 1985"/>
              <a:gd name="T91" fmla="*/ 249 h 318"/>
              <a:gd name="T92" fmla="*/ 1931 w 1985"/>
              <a:gd name="T93" fmla="*/ 269 h 318"/>
              <a:gd name="T94" fmla="*/ 1957 w 1985"/>
              <a:gd name="T95" fmla="*/ 240 h 318"/>
              <a:gd name="T96" fmla="*/ 1974 w 1985"/>
              <a:gd name="T97" fmla="*/ 174 h 318"/>
              <a:gd name="T98" fmla="*/ 1985 w 1985"/>
              <a:gd name="T99" fmla="*/ 109 h 318"/>
              <a:gd name="T100" fmla="*/ 1972 w 1985"/>
              <a:gd name="T101" fmla="*/ 69 h 318"/>
              <a:gd name="T102" fmla="*/ 1976 w 1985"/>
              <a:gd name="T103" fmla="*/ 0 h 318"/>
              <a:gd name="T104" fmla="*/ 13 w 1985"/>
              <a:gd name="T105" fmla="*/ 9 h 318"/>
              <a:gd name="T106" fmla="*/ 54 w 1985"/>
              <a:gd name="T107" fmla="*/ 58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85" h="318">
                <a:moveTo>
                  <a:pt x="54" y="58"/>
                </a:moveTo>
                <a:lnTo>
                  <a:pt x="55" y="59"/>
                </a:lnTo>
                <a:lnTo>
                  <a:pt x="57" y="60"/>
                </a:lnTo>
                <a:lnTo>
                  <a:pt x="67" y="68"/>
                </a:lnTo>
                <a:lnTo>
                  <a:pt x="79" y="74"/>
                </a:lnTo>
                <a:lnTo>
                  <a:pt x="91" y="80"/>
                </a:lnTo>
                <a:lnTo>
                  <a:pt x="104" y="83"/>
                </a:lnTo>
                <a:lnTo>
                  <a:pt x="116" y="88"/>
                </a:lnTo>
                <a:lnTo>
                  <a:pt x="128" y="92"/>
                </a:lnTo>
                <a:lnTo>
                  <a:pt x="139" y="98"/>
                </a:lnTo>
                <a:lnTo>
                  <a:pt x="148" y="104"/>
                </a:lnTo>
                <a:lnTo>
                  <a:pt x="150" y="106"/>
                </a:lnTo>
                <a:lnTo>
                  <a:pt x="153" y="108"/>
                </a:lnTo>
                <a:lnTo>
                  <a:pt x="153" y="110"/>
                </a:lnTo>
                <a:lnTo>
                  <a:pt x="153" y="113"/>
                </a:lnTo>
                <a:lnTo>
                  <a:pt x="151" y="118"/>
                </a:lnTo>
                <a:lnTo>
                  <a:pt x="148" y="124"/>
                </a:lnTo>
                <a:lnTo>
                  <a:pt x="137" y="137"/>
                </a:lnTo>
                <a:lnTo>
                  <a:pt x="123" y="150"/>
                </a:lnTo>
                <a:lnTo>
                  <a:pt x="116" y="157"/>
                </a:lnTo>
                <a:lnTo>
                  <a:pt x="110" y="164"/>
                </a:lnTo>
                <a:lnTo>
                  <a:pt x="106" y="171"/>
                </a:lnTo>
                <a:lnTo>
                  <a:pt x="103" y="178"/>
                </a:lnTo>
                <a:lnTo>
                  <a:pt x="101" y="181"/>
                </a:lnTo>
                <a:lnTo>
                  <a:pt x="101" y="184"/>
                </a:lnTo>
                <a:lnTo>
                  <a:pt x="101" y="188"/>
                </a:lnTo>
                <a:lnTo>
                  <a:pt x="103" y="191"/>
                </a:lnTo>
                <a:lnTo>
                  <a:pt x="105" y="195"/>
                </a:lnTo>
                <a:lnTo>
                  <a:pt x="107" y="198"/>
                </a:lnTo>
                <a:lnTo>
                  <a:pt x="110" y="201"/>
                </a:lnTo>
                <a:lnTo>
                  <a:pt x="115" y="204"/>
                </a:lnTo>
                <a:lnTo>
                  <a:pt x="121" y="208"/>
                </a:lnTo>
                <a:lnTo>
                  <a:pt x="125" y="214"/>
                </a:lnTo>
                <a:lnTo>
                  <a:pt x="130" y="220"/>
                </a:lnTo>
                <a:lnTo>
                  <a:pt x="134" y="225"/>
                </a:lnTo>
                <a:lnTo>
                  <a:pt x="139" y="231"/>
                </a:lnTo>
                <a:lnTo>
                  <a:pt x="145" y="234"/>
                </a:lnTo>
                <a:lnTo>
                  <a:pt x="150" y="238"/>
                </a:lnTo>
                <a:lnTo>
                  <a:pt x="158" y="239"/>
                </a:lnTo>
                <a:lnTo>
                  <a:pt x="174" y="238"/>
                </a:lnTo>
                <a:lnTo>
                  <a:pt x="190" y="236"/>
                </a:lnTo>
                <a:lnTo>
                  <a:pt x="206" y="231"/>
                </a:lnTo>
                <a:lnTo>
                  <a:pt x="221" y="228"/>
                </a:lnTo>
                <a:lnTo>
                  <a:pt x="237" y="224"/>
                </a:lnTo>
                <a:lnTo>
                  <a:pt x="252" y="221"/>
                </a:lnTo>
                <a:lnTo>
                  <a:pt x="268" y="220"/>
                </a:lnTo>
                <a:lnTo>
                  <a:pt x="287" y="221"/>
                </a:lnTo>
                <a:lnTo>
                  <a:pt x="327" y="226"/>
                </a:lnTo>
                <a:lnTo>
                  <a:pt x="371" y="234"/>
                </a:lnTo>
                <a:lnTo>
                  <a:pt x="392" y="240"/>
                </a:lnTo>
                <a:lnTo>
                  <a:pt x="413" y="247"/>
                </a:lnTo>
                <a:lnTo>
                  <a:pt x="433" y="254"/>
                </a:lnTo>
                <a:lnTo>
                  <a:pt x="450" y="263"/>
                </a:lnTo>
                <a:lnTo>
                  <a:pt x="462" y="270"/>
                </a:lnTo>
                <a:lnTo>
                  <a:pt x="472" y="275"/>
                </a:lnTo>
                <a:lnTo>
                  <a:pt x="482" y="280"/>
                </a:lnTo>
                <a:lnTo>
                  <a:pt x="492" y="283"/>
                </a:lnTo>
                <a:lnTo>
                  <a:pt x="501" y="287"/>
                </a:lnTo>
                <a:lnTo>
                  <a:pt x="512" y="288"/>
                </a:lnTo>
                <a:lnTo>
                  <a:pt x="522" y="290"/>
                </a:lnTo>
                <a:lnTo>
                  <a:pt x="531" y="290"/>
                </a:lnTo>
                <a:lnTo>
                  <a:pt x="541" y="290"/>
                </a:lnTo>
                <a:lnTo>
                  <a:pt x="550" y="289"/>
                </a:lnTo>
                <a:lnTo>
                  <a:pt x="560" y="288"/>
                </a:lnTo>
                <a:lnTo>
                  <a:pt x="571" y="285"/>
                </a:lnTo>
                <a:lnTo>
                  <a:pt x="592" y="278"/>
                </a:lnTo>
                <a:lnTo>
                  <a:pt x="615" y="267"/>
                </a:lnTo>
                <a:lnTo>
                  <a:pt x="624" y="264"/>
                </a:lnTo>
                <a:lnTo>
                  <a:pt x="633" y="261"/>
                </a:lnTo>
                <a:lnTo>
                  <a:pt x="641" y="258"/>
                </a:lnTo>
                <a:lnTo>
                  <a:pt x="650" y="258"/>
                </a:lnTo>
                <a:lnTo>
                  <a:pt x="658" y="260"/>
                </a:lnTo>
                <a:lnTo>
                  <a:pt x="666" y="262"/>
                </a:lnTo>
                <a:lnTo>
                  <a:pt x="675" y="266"/>
                </a:lnTo>
                <a:lnTo>
                  <a:pt x="684" y="273"/>
                </a:lnTo>
                <a:lnTo>
                  <a:pt x="692" y="278"/>
                </a:lnTo>
                <a:lnTo>
                  <a:pt x="700" y="281"/>
                </a:lnTo>
                <a:lnTo>
                  <a:pt x="709" y="283"/>
                </a:lnTo>
                <a:lnTo>
                  <a:pt x="718" y="285"/>
                </a:lnTo>
                <a:lnTo>
                  <a:pt x="738" y="285"/>
                </a:lnTo>
                <a:lnTo>
                  <a:pt x="758" y="282"/>
                </a:lnTo>
                <a:lnTo>
                  <a:pt x="769" y="281"/>
                </a:lnTo>
                <a:lnTo>
                  <a:pt x="780" y="280"/>
                </a:lnTo>
                <a:lnTo>
                  <a:pt x="790" y="279"/>
                </a:lnTo>
                <a:lnTo>
                  <a:pt x="801" y="280"/>
                </a:lnTo>
                <a:lnTo>
                  <a:pt x="812" y="281"/>
                </a:lnTo>
                <a:lnTo>
                  <a:pt x="822" y="285"/>
                </a:lnTo>
                <a:lnTo>
                  <a:pt x="833" y="289"/>
                </a:lnTo>
                <a:lnTo>
                  <a:pt x="843" y="295"/>
                </a:lnTo>
                <a:lnTo>
                  <a:pt x="855" y="303"/>
                </a:lnTo>
                <a:lnTo>
                  <a:pt x="868" y="308"/>
                </a:lnTo>
                <a:lnTo>
                  <a:pt x="881" y="313"/>
                </a:lnTo>
                <a:lnTo>
                  <a:pt x="894" y="316"/>
                </a:lnTo>
                <a:lnTo>
                  <a:pt x="908" y="318"/>
                </a:lnTo>
                <a:lnTo>
                  <a:pt x="923" y="318"/>
                </a:lnTo>
                <a:lnTo>
                  <a:pt x="937" y="316"/>
                </a:lnTo>
                <a:lnTo>
                  <a:pt x="951" y="314"/>
                </a:lnTo>
                <a:lnTo>
                  <a:pt x="965" y="311"/>
                </a:lnTo>
                <a:lnTo>
                  <a:pt x="979" y="306"/>
                </a:lnTo>
                <a:lnTo>
                  <a:pt x="992" y="302"/>
                </a:lnTo>
                <a:lnTo>
                  <a:pt x="1006" y="296"/>
                </a:lnTo>
                <a:lnTo>
                  <a:pt x="1019" y="289"/>
                </a:lnTo>
                <a:lnTo>
                  <a:pt x="1032" y="282"/>
                </a:lnTo>
                <a:lnTo>
                  <a:pt x="1043" y="275"/>
                </a:lnTo>
                <a:lnTo>
                  <a:pt x="1055" y="267"/>
                </a:lnTo>
                <a:lnTo>
                  <a:pt x="1066" y="258"/>
                </a:lnTo>
                <a:lnTo>
                  <a:pt x="1077" y="249"/>
                </a:lnTo>
                <a:lnTo>
                  <a:pt x="1088" y="239"/>
                </a:lnTo>
                <a:lnTo>
                  <a:pt x="1099" y="229"/>
                </a:lnTo>
                <a:lnTo>
                  <a:pt x="1109" y="217"/>
                </a:lnTo>
                <a:lnTo>
                  <a:pt x="1121" y="207"/>
                </a:lnTo>
                <a:lnTo>
                  <a:pt x="1132" y="198"/>
                </a:lnTo>
                <a:lnTo>
                  <a:pt x="1144" y="189"/>
                </a:lnTo>
                <a:lnTo>
                  <a:pt x="1160" y="179"/>
                </a:lnTo>
                <a:lnTo>
                  <a:pt x="1177" y="170"/>
                </a:lnTo>
                <a:lnTo>
                  <a:pt x="1193" y="163"/>
                </a:lnTo>
                <a:lnTo>
                  <a:pt x="1210" y="156"/>
                </a:lnTo>
                <a:lnTo>
                  <a:pt x="1227" y="150"/>
                </a:lnTo>
                <a:lnTo>
                  <a:pt x="1244" y="146"/>
                </a:lnTo>
                <a:lnTo>
                  <a:pt x="1263" y="142"/>
                </a:lnTo>
                <a:lnTo>
                  <a:pt x="1281" y="138"/>
                </a:lnTo>
                <a:lnTo>
                  <a:pt x="1306" y="132"/>
                </a:lnTo>
                <a:lnTo>
                  <a:pt x="1326" y="126"/>
                </a:lnTo>
                <a:lnTo>
                  <a:pt x="1346" y="118"/>
                </a:lnTo>
                <a:lnTo>
                  <a:pt x="1369" y="107"/>
                </a:lnTo>
                <a:lnTo>
                  <a:pt x="1380" y="102"/>
                </a:lnTo>
                <a:lnTo>
                  <a:pt x="1390" y="99"/>
                </a:lnTo>
                <a:lnTo>
                  <a:pt x="1399" y="96"/>
                </a:lnTo>
                <a:lnTo>
                  <a:pt x="1408" y="94"/>
                </a:lnTo>
                <a:lnTo>
                  <a:pt x="1426" y="93"/>
                </a:lnTo>
                <a:lnTo>
                  <a:pt x="1443" y="96"/>
                </a:lnTo>
                <a:lnTo>
                  <a:pt x="1461" y="98"/>
                </a:lnTo>
                <a:lnTo>
                  <a:pt x="1479" y="100"/>
                </a:lnTo>
                <a:lnTo>
                  <a:pt x="1488" y="101"/>
                </a:lnTo>
                <a:lnTo>
                  <a:pt x="1498" y="101"/>
                </a:lnTo>
                <a:lnTo>
                  <a:pt x="1507" y="100"/>
                </a:lnTo>
                <a:lnTo>
                  <a:pt x="1517" y="99"/>
                </a:lnTo>
                <a:lnTo>
                  <a:pt x="1526" y="98"/>
                </a:lnTo>
                <a:lnTo>
                  <a:pt x="1535" y="96"/>
                </a:lnTo>
                <a:lnTo>
                  <a:pt x="1541" y="98"/>
                </a:lnTo>
                <a:lnTo>
                  <a:pt x="1546" y="102"/>
                </a:lnTo>
                <a:lnTo>
                  <a:pt x="1551" y="107"/>
                </a:lnTo>
                <a:lnTo>
                  <a:pt x="1556" y="113"/>
                </a:lnTo>
                <a:lnTo>
                  <a:pt x="1561" y="117"/>
                </a:lnTo>
                <a:lnTo>
                  <a:pt x="1566" y="123"/>
                </a:lnTo>
                <a:lnTo>
                  <a:pt x="1573" y="127"/>
                </a:lnTo>
                <a:lnTo>
                  <a:pt x="1580" y="131"/>
                </a:lnTo>
                <a:lnTo>
                  <a:pt x="1586" y="133"/>
                </a:lnTo>
                <a:lnTo>
                  <a:pt x="1593" y="135"/>
                </a:lnTo>
                <a:lnTo>
                  <a:pt x="1600" y="135"/>
                </a:lnTo>
                <a:lnTo>
                  <a:pt x="1607" y="135"/>
                </a:lnTo>
                <a:lnTo>
                  <a:pt x="1618" y="134"/>
                </a:lnTo>
                <a:lnTo>
                  <a:pt x="1630" y="133"/>
                </a:lnTo>
                <a:lnTo>
                  <a:pt x="1635" y="133"/>
                </a:lnTo>
                <a:lnTo>
                  <a:pt x="1640" y="133"/>
                </a:lnTo>
                <a:lnTo>
                  <a:pt x="1644" y="134"/>
                </a:lnTo>
                <a:lnTo>
                  <a:pt x="1649" y="137"/>
                </a:lnTo>
                <a:lnTo>
                  <a:pt x="1652" y="140"/>
                </a:lnTo>
                <a:lnTo>
                  <a:pt x="1657" y="146"/>
                </a:lnTo>
                <a:lnTo>
                  <a:pt x="1660" y="151"/>
                </a:lnTo>
                <a:lnTo>
                  <a:pt x="1663" y="160"/>
                </a:lnTo>
                <a:lnTo>
                  <a:pt x="1665" y="163"/>
                </a:lnTo>
                <a:lnTo>
                  <a:pt x="1667" y="166"/>
                </a:lnTo>
                <a:lnTo>
                  <a:pt x="1671" y="167"/>
                </a:lnTo>
                <a:lnTo>
                  <a:pt x="1675" y="168"/>
                </a:lnTo>
                <a:lnTo>
                  <a:pt x="1685" y="170"/>
                </a:lnTo>
                <a:lnTo>
                  <a:pt x="1697" y="168"/>
                </a:lnTo>
                <a:lnTo>
                  <a:pt x="1719" y="164"/>
                </a:lnTo>
                <a:lnTo>
                  <a:pt x="1736" y="158"/>
                </a:lnTo>
                <a:lnTo>
                  <a:pt x="1741" y="158"/>
                </a:lnTo>
                <a:lnTo>
                  <a:pt x="1746" y="159"/>
                </a:lnTo>
                <a:lnTo>
                  <a:pt x="1749" y="162"/>
                </a:lnTo>
                <a:lnTo>
                  <a:pt x="1751" y="166"/>
                </a:lnTo>
                <a:lnTo>
                  <a:pt x="1753" y="176"/>
                </a:lnTo>
                <a:lnTo>
                  <a:pt x="1756" y="188"/>
                </a:lnTo>
                <a:lnTo>
                  <a:pt x="1758" y="195"/>
                </a:lnTo>
                <a:lnTo>
                  <a:pt x="1760" y="200"/>
                </a:lnTo>
                <a:lnTo>
                  <a:pt x="1764" y="206"/>
                </a:lnTo>
                <a:lnTo>
                  <a:pt x="1767" y="212"/>
                </a:lnTo>
                <a:lnTo>
                  <a:pt x="1776" y="222"/>
                </a:lnTo>
                <a:lnTo>
                  <a:pt x="1786" y="230"/>
                </a:lnTo>
                <a:lnTo>
                  <a:pt x="1799" y="237"/>
                </a:lnTo>
                <a:lnTo>
                  <a:pt x="1811" y="244"/>
                </a:lnTo>
                <a:lnTo>
                  <a:pt x="1826" y="249"/>
                </a:lnTo>
                <a:lnTo>
                  <a:pt x="1841" y="254"/>
                </a:lnTo>
                <a:lnTo>
                  <a:pt x="1872" y="261"/>
                </a:lnTo>
                <a:lnTo>
                  <a:pt x="1902" y="265"/>
                </a:lnTo>
                <a:lnTo>
                  <a:pt x="1931" y="269"/>
                </a:lnTo>
                <a:lnTo>
                  <a:pt x="1956" y="271"/>
                </a:lnTo>
                <a:lnTo>
                  <a:pt x="1956" y="271"/>
                </a:lnTo>
                <a:lnTo>
                  <a:pt x="1958" y="254"/>
                </a:lnTo>
                <a:lnTo>
                  <a:pt x="1957" y="240"/>
                </a:lnTo>
                <a:lnTo>
                  <a:pt x="1958" y="226"/>
                </a:lnTo>
                <a:lnTo>
                  <a:pt x="1960" y="213"/>
                </a:lnTo>
                <a:lnTo>
                  <a:pt x="1964" y="200"/>
                </a:lnTo>
                <a:lnTo>
                  <a:pt x="1974" y="174"/>
                </a:lnTo>
                <a:lnTo>
                  <a:pt x="1982" y="148"/>
                </a:lnTo>
                <a:lnTo>
                  <a:pt x="1984" y="135"/>
                </a:lnTo>
                <a:lnTo>
                  <a:pt x="1985" y="122"/>
                </a:lnTo>
                <a:lnTo>
                  <a:pt x="1985" y="109"/>
                </a:lnTo>
                <a:lnTo>
                  <a:pt x="1983" y="97"/>
                </a:lnTo>
                <a:lnTo>
                  <a:pt x="1980" y="85"/>
                </a:lnTo>
                <a:lnTo>
                  <a:pt x="1974" y="74"/>
                </a:lnTo>
                <a:lnTo>
                  <a:pt x="1972" y="69"/>
                </a:lnTo>
                <a:lnTo>
                  <a:pt x="1971" y="64"/>
                </a:lnTo>
                <a:lnTo>
                  <a:pt x="1969" y="57"/>
                </a:lnTo>
                <a:lnTo>
                  <a:pt x="1968" y="51"/>
                </a:lnTo>
                <a:lnTo>
                  <a:pt x="1976" y="0"/>
                </a:lnTo>
                <a:lnTo>
                  <a:pt x="0" y="0"/>
                </a:lnTo>
                <a:lnTo>
                  <a:pt x="0" y="0"/>
                </a:lnTo>
                <a:lnTo>
                  <a:pt x="6" y="3"/>
                </a:lnTo>
                <a:lnTo>
                  <a:pt x="13" y="9"/>
                </a:lnTo>
                <a:lnTo>
                  <a:pt x="20" y="17"/>
                </a:lnTo>
                <a:lnTo>
                  <a:pt x="26" y="25"/>
                </a:lnTo>
                <a:lnTo>
                  <a:pt x="40" y="43"/>
                </a:lnTo>
                <a:lnTo>
                  <a:pt x="54" y="58"/>
                </a:lnTo>
                <a:lnTo>
                  <a:pt x="54" y="58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44" name="Freeform 54">
            <a:extLst>
              <a:ext uri="{FF2B5EF4-FFF2-40B4-BE49-F238E27FC236}">
                <a16:creationId xmlns:a16="http://schemas.microsoft.com/office/drawing/2014/main" id="{FADCA90E-478B-4E5F-B62C-CAFEEA0C4422}"/>
              </a:ext>
            </a:extLst>
          </p:cNvPr>
          <p:cNvSpPr>
            <a:spLocks/>
          </p:cNvSpPr>
          <p:nvPr/>
        </p:nvSpPr>
        <p:spPr bwMode="auto">
          <a:xfrm>
            <a:off x="2706688" y="1190625"/>
            <a:ext cx="396875" cy="298450"/>
          </a:xfrm>
          <a:custGeom>
            <a:avLst/>
            <a:gdLst>
              <a:gd name="T0" fmla="*/ 1140 w 1248"/>
              <a:gd name="T1" fmla="*/ 43 h 939"/>
              <a:gd name="T2" fmla="*/ 1063 w 1248"/>
              <a:gd name="T3" fmla="*/ 156 h 939"/>
              <a:gd name="T4" fmla="*/ 1055 w 1248"/>
              <a:gd name="T5" fmla="*/ 207 h 939"/>
              <a:gd name="T6" fmla="*/ 1055 w 1248"/>
              <a:gd name="T7" fmla="*/ 277 h 939"/>
              <a:gd name="T8" fmla="*/ 1083 w 1248"/>
              <a:gd name="T9" fmla="*/ 324 h 939"/>
              <a:gd name="T10" fmla="*/ 1105 w 1248"/>
              <a:gd name="T11" fmla="*/ 382 h 939"/>
              <a:gd name="T12" fmla="*/ 1180 w 1248"/>
              <a:gd name="T13" fmla="*/ 441 h 939"/>
              <a:gd name="T14" fmla="*/ 1218 w 1248"/>
              <a:gd name="T15" fmla="*/ 501 h 939"/>
              <a:gd name="T16" fmla="*/ 1243 w 1248"/>
              <a:gd name="T17" fmla="*/ 545 h 939"/>
              <a:gd name="T18" fmla="*/ 1193 w 1248"/>
              <a:gd name="T19" fmla="*/ 608 h 939"/>
              <a:gd name="T20" fmla="*/ 1163 w 1248"/>
              <a:gd name="T21" fmla="*/ 656 h 939"/>
              <a:gd name="T22" fmla="*/ 1124 w 1248"/>
              <a:gd name="T23" fmla="*/ 644 h 939"/>
              <a:gd name="T24" fmla="*/ 1092 w 1248"/>
              <a:gd name="T25" fmla="*/ 661 h 939"/>
              <a:gd name="T26" fmla="*/ 1071 w 1248"/>
              <a:gd name="T27" fmla="*/ 711 h 939"/>
              <a:gd name="T28" fmla="*/ 1072 w 1248"/>
              <a:gd name="T29" fmla="*/ 780 h 939"/>
              <a:gd name="T30" fmla="*/ 1098 w 1248"/>
              <a:gd name="T31" fmla="*/ 811 h 939"/>
              <a:gd name="T32" fmla="*/ 1100 w 1248"/>
              <a:gd name="T33" fmla="*/ 854 h 939"/>
              <a:gd name="T34" fmla="*/ 1088 w 1248"/>
              <a:gd name="T35" fmla="*/ 880 h 939"/>
              <a:gd name="T36" fmla="*/ 1041 w 1248"/>
              <a:gd name="T37" fmla="*/ 895 h 939"/>
              <a:gd name="T38" fmla="*/ 888 w 1248"/>
              <a:gd name="T39" fmla="*/ 900 h 939"/>
              <a:gd name="T40" fmla="*/ 836 w 1248"/>
              <a:gd name="T41" fmla="*/ 926 h 939"/>
              <a:gd name="T42" fmla="*/ 792 w 1248"/>
              <a:gd name="T43" fmla="*/ 935 h 939"/>
              <a:gd name="T44" fmla="*/ 772 w 1248"/>
              <a:gd name="T45" fmla="*/ 889 h 939"/>
              <a:gd name="T46" fmla="*/ 782 w 1248"/>
              <a:gd name="T47" fmla="*/ 862 h 939"/>
              <a:gd name="T48" fmla="*/ 832 w 1248"/>
              <a:gd name="T49" fmla="*/ 799 h 939"/>
              <a:gd name="T50" fmla="*/ 846 w 1248"/>
              <a:gd name="T51" fmla="*/ 738 h 939"/>
              <a:gd name="T52" fmla="*/ 753 w 1248"/>
              <a:gd name="T53" fmla="*/ 718 h 939"/>
              <a:gd name="T54" fmla="*/ 726 w 1248"/>
              <a:gd name="T55" fmla="*/ 696 h 939"/>
              <a:gd name="T56" fmla="*/ 722 w 1248"/>
              <a:gd name="T57" fmla="*/ 656 h 939"/>
              <a:gd name="T58" fmla="*/ 681 w 1248"/>
              <a:gd name="T59" fmla="*/ 628 h 939"/>
              <a:gd name="T60" fmla="*/ 632 w 1248"/>
              <a:gd name="T61" fmla="*/ 559 h 939"/>
              <a:gd name="T62" fmla="*/ 578 w 1248"/>
              <a:gd name="T63" fmla="*/ 543 h 939"/>
              <a:gd name="T64" fmla="*/ 549 w 1248"/>
              <a:gd name="T65" fmla="*/ 509 h 939"/>
              <a:gd name="T66" fmla="*/ 513 w 1248"/>
              <a:gd name="T67" fmla="*/ 508 h 939"/>
              <a:gd name="T68" fmla="*/ 476 w 1248"/>
              <a:gd name="T69" fmla="*/ 529 h 939"/>
              <a:gd name="T70" fmla="*/ 483 w 1248"/>
              <a:gd name="T71" fmla="*/ 586 h 939"/>
              <a:gd name="T72" fmla="*/ 401 w 1248"/>
              <a:gd name="T73" fmla="*/ 677 h 939"/>
              <a:gd name="T74" fmla="*/ 389 w 1248"/>
              <a:gd name="T75" fmla="*/ 633 h 939"/>
              <a:gd name="T76" fmla="*/ 347 w 1248"/>
              <a:gd name="T77" fmla="*/ 615 h 939"/>
              <a:gd name="T78" fmla="*/ 273 w 1248"/>
              <a:gd name="T79" fmla="*/ 568 h 939"/>
              <a:gd name="T80" fmla="*/ 223 w 1248"/>
              <a:gd name="T81" fmla="*/ 557 h 939"/>
              <a:gd name="T82" fmla="*/ 197 w 1248"/>
              <a:gd name="T83" fmla="*/ 534 h 939"/>
              <a:gd name="T84" fmla="*/ 173 w 1248"/>
              <a:gd name="T85" fmla="*/ 528 h 939"/>
              <a:gd name="T86" fmla="*/ 120 w 1248"/>
              <a:gd name="T87" fmla="*/ 480 h 939"/>
              <a:gd name="T88" fmla="*/ 94 w 1248"/>
              <a:gd name="T89" fmla="*/ 433 h 939"/>
              <a:gd name="T90" fmla="*/ 41 w 1248"/>
              <a:gd name="T91" fmla="*/ 413 h 939"/>
              <a:gd name="T92" fmla="*/ 23 w 1248"/>
              <a:gd name="T93" fmla="*/ 372 h 939"/>
              <a:gd name="T94" fmla="*/ 46 w 1248"/>
              <a:gd name="T95" fmla="*/ 339 h 939"/>
              <a:gd name="T96" fmla="*/ 70 w 1248"/>
              <a:gd name="T97" fmla="*/ 351 h 939"/>
              <a:gd name="T98" fmla="*/ 99 w 1248"/>
              <a:gd name="T99" fmla="*/ 344 h 939"/>
              <a:gd name="T100" fmla="*/ 116 w 1248"/>
              <a:gd name="T101" fmla="*/ 326 h 939"/>
              <a:gd name="T102" fmla="*/ 109 w 1248"/>
              <a:gd name="T103" fmla="*/ 266 h 939"/>
              <a:gd name="T104" fmla="*/ 58 w 1248"/>
              <a:gd name="T105" fmla="*/ 197 h 939"/>
              <a:gd name="T106" fmla="*/ 65 w 1248"/>
              <a:gd name="T107" fmla="*/ 168 h 939"/>
              <a:gd name="T108" fmla="*/ 132 w 1248"/>
              <a:gd name="T109" fmla="*/ 166 h 939"/>
              <a:gd name="T110" fmla="*/ 154 w 1248"/>
              <a:gd name="T111" fmla="*/ 133 h 939"/>
              <a:gd name="T112" fmla="*/ 115 w 1248"/>
              <a:gd name="T113" fmla="*/ 112 h 939"/>
              <a:gd name="T114" fmla="*/ 96 w 1248"/>
              <a:gd name="T115" fmla="*/ 82 h 939"/>
              <a:gd name="T116" fmla="*/ 61 w 1248"/>
              <a:gd name="T117" fmla="*/ 50 h 939"/>
              <a:gd name="T118" fmla="*/ 47 w 1248"/>
              <a:gd name="T119" fmla="*/ 33 h 939"/>
              <a:gd name="T120" fmla="*/ 1100 w 1248"/>
              <a:gd name="T121" fmla="*/ 0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248" h="939">
                <a:moveTo>
                  <a:pt x="1100" y="0"/>
                </a:moveTo>
                <a:lnTo>
                  <a:pt x="1106" y="3"/>
                </a:lnTo>
                <a:lnTo>
                  <a:pt x="1113" y="9"/>
                </a:lnTo>
                <a:lnTo>
                  <a:pt x="1120" y="17"/>
                </a:lnTo>
                <a:lnTo>
                  <a:pt x="1126" y="25"/>
                </a:lnTo>
                <a:lnTo>
                  <a:pt x="1140" y="43"/>
                </a:lnTo>
                <a:lnTo>
                  <a:pt x="1154" y="58"/>
                </a:lnTo>
                <a:lnTo>
                  <a:pt x="1154" y="58"/>
                </a:lnTo>
                <a:lnTo>
                  <a:pt x="1082" y="138"/>
                </a:lnTo>
                <a:lnTo>
                  <a:pt x="1074" y="143"/>
                </a:lnTo>
                <a:lnTo>
                  <a:pt x="1068" y="149"/>
                </a:lnTo>
                <a:lnTo>
                  <a:pt x="1063" y="156"/>
                </a:lnTo>
                <a:lnTo>
                  <a:pt x="1059" y="163"/>
                </a:lnTo>
                <a:lnTo>
                  <a:pt x="1057" y="170"/>
                </a:lnTo>
                <a:lnTo>
                  <a:pt x="1056" y="176"/>
                </a:lnTo>
                <a:lnTo>
                  <a:pt x="1055" y="184"/>
                </a:lnTo>
                <a:lnTo>
                  <a:pt x="1055" y="192"/>
                </a:lnTo>
                <a:lnTo>
                  <a:pt x="1055" y="207"/>
                </a:lnTo>
                <a:lnTo>
                  <a:pt x="1057" y="223"/>
                </a:lnTo>
                <a:lnTo>
                  <a:pt x="1057" y="239"/>
                </a:lnTo>
                <a:lnTo>
                  <a:pt x="1056" y="254"/>
                </a:lnTo>
                <a:lnTo>
                  <a:pt x="1055" y="263"/>
                </a:lnTo>
                <a:lnTo>
                  <a:pt x="1055" y="270"/>
                </a:lnTo>
                <a:lnTo>
                  <a:pt x="1055" y="277"/>
                </a:lnTo>
                <a:lnTo>
                  <a:pt x="1056" y="282"/>
                </a:lnTo>
                <a:lnTo>
                  <a:pt x="1060" y="293"/>
                </a:lnTo>
                <a:lnTo>
                  <a:pt x="1065" y="300"/>
                </a:lnTo>
                <a:lnTo>
                  <a:pt x="1072" y="307"/>
                </a:lnTo>
                <a:lnTo>
                  <a:pt x="1078" y="315"/>
                </a:lnTo>
                <a:lnTo>
                  <a:pt x="1083" y="324"/>
                </a:lnTo>
                <a:lnTo>
                  <a:pt x="1089" y="335"/>
                </a:lnTo>
                <a:lnTo>
                  <a:pt x="1092" y="351"/>
                </a:lnTo>
                <a:lnTo>
                  <a:pt x="1095" y="364"/>
                </a:lnTo>
                <a:lnTo>
                  <a:pt x="1096" y="371"/>
                </a:lnTo>
                <a:lnTo>
                  <a:pt x="1099" y="377"/>
                </a:lnTo>
                <a:lnTo>
                  <a:pt x="1105" y="382"/>
                </a:lnTo>
                <a:lnTo>
                  <a:pt x="1112" y="388"/>
                </a:lnTo>
                <a:lnTo>
                  <a:pt x="1132" y="401"/>
                </a:lnTo>
                <a:lnTo>
                  <a:pt x="1153" y="415"/>
                </a:lnTo>
                <a:lnTo>
                  <a:pt x="1162" y="423"/>
                </a:lnTo>
                <a:lnTo>
                  <a:pt x="1172" y="433"/>
                </a:lnTo>
                <a:lnTo>
                  <a:pt x="1180" y="441"/>
                </a:lnTo>
                <a:lnTo>
                  <a:pt x="1188" y="450"/>
                </a:lnTo>
                <a:lnTo>
                  <a:pt x="1195" y="461"/>
                </a:lnTo>
                <a:lnTo>
                  <a:pt x="1200" y="472"/>
                </a:lnTo>
                <a:lnTo>
                  <a:pt x="1205" y="484"/>
                </a:lnTo>
                <a:lnTo>
                  <a:pt x="1210" y="494"/>
                </a:lnTo>
                <a:lnTo>
                  <a:pt x="1218" y="501"/>
                </a:lnTo>
                <a:lnTo>
                  <a:pt x="1231" y="510"/>
                </a:lnTo>
                <a:lnTo>
                  <a:pt x="1243" y="518"/>
                </a:lnTo>
                <a:lnTo>
                  <a:pt x="1248" y="521"/>
                </a:lnTo>
                <a:lnTo>
                  <a:pt x="1248" y="530"/>
                </a:lnTo>
                <a:lnTo>
                  <a:pt x="1246" y="538"/>
                </a:lnTo>
                <a:lnTo>
                  <a:pt x="1243" y="545"/>
                </a:lnTo>
                <a:lnTo>
                  <a:pt x="1240" y="552"/>
                </a:lnTo>
                <a:lnTo>
                  <a:pt x="1231" y="565"/>
                </a:lnTo>
                <a:lnTo>
                  <a:pt x="1222" y="577"/>
                </a:lnTo>
                <a:lnTo>
                  <a:pt x="1212" y="587"/>
                </a:lnTo>
                <a:lnTo>
                  <a:pt x="1203" y="598"/>
                </a:lnTo>
                <a:lnTo>
                  <a:pt x="1193" y="608"/>
                </a:lnTo>
                <a:lnTo>
                  <a:pt x="1185" y="620"/>
                </a:lnTo>
                <a:lnTo>
                  <a:pt x="1178" y="636"/>
                </a:lnTo>
                <a:lnTo>
                  <a:pt x="1171" y="652"/>
                </a:lnTo>
                <a:lnTo>
                  <a:pt x="1168" y="653"/>
                </a:lnTo>
                <a:lnTo>
                  <a:pt x="1165" y="655"/>
                </a:lnTo>
                <a:lnTo>
                  <a:pt x="1163" y="656"/>
                </a:lnTo>
                <a:lnTo>
                  <a:pt x="1159" y="656"/>
                </a:lnTo>
                <a:lnTo>
                  <a:pt x="1153" y="653"/>
                </a:lnTo>
                <a:lnTo>
                  <a:pt x="1145" y="650"/>
                </a:lnTo>
                <a:lnTo>
                  <a:pt x="1137" y="648"/>
                </a:lnTo>
                <a:lnTo>
                  <a:pt x="1129" y="645"/>
                </a:lnTo>
                <a:lnTo>
                  <a:pt x="1124" y="644"/>
                </a:lnTo>
                <a:lnTo>
                  <a:pt x="1121" y="644"/>
                </a:lnTo>
                <a:lnTo>
                  <a:pt x="1116" y="644"/>
                </a:lnTo>
                <a:lnTo>
                  <a:pt x="1113" y="647"/>
                </a:lnTo>
                <a:lnTo>
                  <a:pt x="1105" y="651"/>
                </a:lnTo>
                <a:lnTo>
                  <a:pt x="1098" y="656"/>
                </a:lnTo>
                <a:lnTo>
                  <a:pt x="1092" y="661"/>
                </a:lnTo>
                <a:lnTo>
                  <a:pt x="1087" y="667"/>
                </a:lnTo>
                <a:lnTo>
                  <a:pt x="1083" y="674"/>
                </a:lnTo>
                <a:lnTo>
                  <a:pt x="1079" y="681"/>
                </a:lnTo>
                <a:lnTo>
                  <a:pt x="1076" y="688"/>
                </a:lnTo>
                <a:lnTo>
                  <a:pt x="1074" y="696"/>
                </a:lnTo>
                <a:lnTo>
                  <a:pt x="1071" y="711"/>
                </a:lnTo>
                <a:lnTo>
                  <a:pt x="1070" y="727"/>
                </a:lnTo>
                <a:lnTo>
                  <a:pt x="1070" y="744"/>
                </a:lnTo>
                <a:lnTo>
                  <a:pt x="1070" y="763"/>
                </a:lnTo>
                <a:lnTo>
                  <a:pt x="1070" y="768"/>
                </a:lnTo>
                <a:lnTo>
                  <a:pt x="1071" y="774"/>
                </a:lnTo>
                <a:lnTo>
                  <a:pt x="1072" y="780"/>
                </a:lnTo>
                <a:lnTo>
                  <a:pt x="1074" y="783"/>
                </a:lnTo>
                <a:lnTo>
                  <a:pt x="1080" y="791"/>
                </a:lnTo>
                <a:lnTo>
                  <a:pt x="1085" y="797"/>
                </a:lnTo>
                <a:lnTo>
                  <a:pt x="1091" y="801"/>
                </a:lnTo>
                <a:lnTo>
                  <a:pt x="1096" y="807"/>
                </a:lnTo>
                <a:lnTo>
                  <a:pt x="1098" y="811"/>
                </a:lnTo>
                <a:lnTo>
                  <a:pt x="1099" y="814"/>
                </a:lnTo>
                <a:lnTo>
                  <a:pt x="1100" y="817"/>
                </a:lnTo>
                <a:lnTo>
                  <a:pt x="1100" y="822"/>
                </a:lnTo>
                <a:lnTo>
                  <a:pt x="1100" y="834"/>
                </a:lnTo>
                <a:lnTo>
                  <a:pt x="1100" y="847"/>
                </a:lnTo>
                <a:lnTo>
                  <a:pt x="1100" y="854"/>
                </a:lnTo>
                <a:lnTo>
                  <a:pt x="1099" y="859"/>
                </a:lnTo>
                <a:lnTo>
                  <a:pt x="1097" y="865"/>
                </a:lnTo>
                <a:lnTo>
                  <a:pt x="1095" y="871"/>
                </a:lnTo>
                <a:lnTo>
                  <a:pt x="1093" y="874"/>
                </a:lnTo>
                <a:lnTo>
                  <a:pt x="1091" y="878"/>
                </a:lnTo>
                <a:lnTo>
                  <a:pt x="1088" y="880"/>
                </a:lnTo>
                <a:lnTo>
                  <a:pt x="1085" y="882"/>
                </a:lnTo>
                <a:lnTo>
                  <a:pt x="1078" y="885"/>
                </a:lnTo>
                <a:lnTo>
                  <a:pt x="1071" y="887"/>
                </a:lnTo>
                <a:lnTo>
                  <a:pt x="1055" y="889"/>
                </a:lnTo>
                <a:lnTo>
                  <a:pt x="1041" y="895"/>
                </a:lnTo>
                <a:lnTo>
                  <a:pt x="1041" y="895"/>
                </a:lnTo>
                <a:lnTo>
                  <a:pt x="950" y="908"/>
                </a:lnTo>
                <a:lnTo>
                  <a:pt x="932" y="906"/>
                </a:lnTo>
                <a:lnTo>
                  <a:pt x="914" y="902"/>
                </a:lnTo>
                <a:lnTo>
                  <a:pt x="906" y="900"/>
                </a:lnTo>
                <a:lnTo>
                  <a:pt x="897" y="900"/>
                </a:lnTo>
                <a:lnTo>
                  <a:pt x="888" y="900"/>
                </a:lnTo>
                <a:lnTo>
                  <a:pt x="878" y="902"/>
                </a:lnTo>
                <a:lnTo>
                  <a:pt x="870" y="904"/>
                </a:lnTo>
                <a:lnTo>
                  <a:pt x="863" y="907"/>
                </a:lnTo>
                <a:lnTo>
                  <a:pt x="856" y="911"/>
                </a:lnTo>
                <a:lnTo>
                  <a:pt x="849" y="915"/>
                </a:lnTo>
                <a:lnTo>
                  <a:pt x="836" y="926"/>
                </a:lnTo>
                <a:lnTo>
                  <a:pt x="823" y="935"/>
                </a:lnTo>
                <a:lnTo>
                  <a:pt x="817" y="938"/>
                </a:lnTo>
                <a:lnTo>
                  <a:pt x="813" y="939"/>
                </a:lnTo>
                <a:lnTo>
                  <a:pt x="807" y="939"/>
                </a:lnTo>
                <a:lnTo>
                  <a:pt x="803" y="938"/>
                </a:lnTo>
                <a:lnTo>
                  <a:pt x="792" y="935"/>
                </a:lnTo>
                <a:lnTo>
                  <a:pt x="782" y="931"/>
                </a:lnTo>
                <a:lnTo>
                  <a:pt x="782" y="931"/>
                </a:lnTo>
                <a:lnTo>
                  <a:pt x="780" y="919"/>
                </a:lnTo>
                <a:lnTo>
                  <a:pt x="778" y="907"/>
                </a:lnTo>
                <a:lnTo>
                  <a:pt x="774" y="898"/>
                </a:lnTo>
                <a:lnTo>
                  <a:pt x="772" y="889"/>
                </a:lnTo>
                <a:lnTo>
                  <a:pt x="772" y="885"/>
                </a:lnTo>
                <a:lnTo>
                  <a:pt x="772" y="880"/>
                </a:lnTo>
                <a:lnTo>
                  <a:pt x="773" y="875"/>
                </a:lnTo>
                <a:lnTo>
                  <a:pt x="775" y="872"/>
                </a:lnTo>
                <a:lnTo>
                  <a:pt x="778" y="866"/>
                </a:lnTo>
                <a:lnTo>
                  <a:pt x="782" y="862"/>
                </a:lnTo>
                <a:lnTo>
                  <a:pt x="788" y="857"/>
                </a:lnTo>
                <a:lnTo>
                  <a:pt x="796" y="852"/>
                </a:lnTo>
                <a:lnTo>
                  <a:pt x="805" y="844"/>
                </a:lnTo>
                <a:lnTo>
                  <a:pt x="814" y="831"/>
                </a:lnTo>
                <a:lnTo>
                  <a:pt x="823" y="816"/>
                </a:lnTo>
                <a:lnTo>
                  <a:pt x="832" y="799"/>
                </a:lnTo>
                <a:lnTo>
                  <a:pt x="840" y="782"/>
                </a:lnTo>
                <a:lnTo>
                  <a:pt x="845" y="765"/>
                </a:lnTo>
                <a:lnTo>
                  <a:pt x="847" y="757"/>
                </a:lnTo>
                <a:lnTo>
                  <a:pt x="847" y="750"/>
                </a:lnTo>
                <a:lnTo>
                  <a:pt x="847" y="743"/>
                </a:lnTo>
                <a:lnTo>
                  <a:pt x="846" y="738"/>
                </a:lnTo>
                <a:lnTo>
                  <a:pt x="842" y="735"/>
                </a:lnTo>
                <a:lnTo>
                  <a:pt x="833" y="732"/>
                </a:lnTo>
                <a:lnTo>
                  <a:pt x="820" y="730"/>
                </a:lnTo>
                <a:lnTo>
                  <a:pt x="804" y="726"/>
                </a:lnTo>
                <a:lnTo>
                  <a:pt x="773" y="721"/>
                </a:lnTo>
                <a:lnTo>
                  <a:pt x="753" y="718"/>
                </a:lnTo>
                <a:lnTo>
                  <a:pt x="743" y="715"/>
                </a:lnTo>
                <a:lnTo>
                  <a:pt x="737" y="713"/>
                </a:lnTo>
                <a:lnTo>
                  <a:pt x="732" y="709"/>
                </a:lnTo>
                <a:lnTo>
                  <a:pt x="729" y="705"/>
                </a:lnTo>
                <a:lnTo>
                  <a:pt x="728" y="700"/>
                </a:lnTo>
                <a:lnTo>
                  <a:pt x="726" y="696"/>
                </a:lnTo>
                <a:lnTo>
                  <a:pt x="726" y="690"/>
                </a:lnTo>
                <a:lnTo>
                  <a:pt x="728" y="685"/>
                </a:lnTo>
                <a:lnTo>
                  <a:pt x="729" y="674"/>
                </a:lnTo>
                <a:lnTo>
                  <a:pt x="728" y="665"/>
                </a:lnTo>
                <a:lnTo>
                  <a:pt x="725" y="660"/>
                </a:lnTo>
                <a:lnTo>
                  <a:pt x="722" y="656"/>
                </a:lnTo>
                <a:lnTo>
                  <a:pt x="717" y="652"/>
                </a:lnTo>
                <a:lnTo>
                  <a:pt x="709" y="649"/>
                </a:lnTo>
                <a:lnTo>
                  <a:pt x="701" y="645"/>
                </a:lnTo>
                <a:lnTo>
                  <a:pt x="693" y="641"/>
                </a:lnTo>
                <a:lnTo>
                  <a:pt x="687" y="635"/>
                </a:lnTo>
                <a:lnTo>
                  <a:pt x="681" y="628"/>
                </a:lnTo>
                <a:lnTo>
                  <a:pt x="668" y="614"/>
                </a:lnTo>
                <a:lnTo>
                  <a:pt x="658" y="596"/>
                </a:lnTo>
                <a:lnTo>
                  <a:pt x="649" y="582"/>
                </a:lnTo>
                <a:lnTo>
                  <a:pt x="640" y="568"/>
                </a:lnTo>
                <a:lnTo>
                  <a:pt x="637" y="562"/>
                </a:lnTo>
                <a:lnTo>
                  <a:pt x="632" y="559"/>
                </a:lnTo>
                <a:lnTo>
                  <a:pt x="628" y="556"/>
                </a:lnTo>
                <a:lnTo>
                  <a:pt x="622" y="556"/>
                </a:lnTo>
                <a:lnTo>
                  <a:pt x="611" y="554"/>
                </a:lnTo>
                <a:lnTo>
                  <a:pt x="599" y="552"/>
                </a:lnTo>
                <a:lnTo>
                  <a:pt x="588" y="549"/>
                </a:lnTo>
                <a:lnTo>
                  <a:pt x="578" y="543"/>
                </a:lnTo>
                <a:lnTo>
                  <a:pt x="568" y="537"/>
                </a:lnTo>
                <a:lnTo>
                  <a:pt x="561" y="529"/>
                </a:lnTo>
                <a:lnTo>
                  <a:pt x="557" y="525"/>
                </a:lnTo>
                <a:lnTo>
                  <a:pt x="554" y="520"/>
                </a:lnTo>
                <a:lnTo>
                  <a:pt x="551" y="515"/>
                </a:lnTo>
                <a:lnTo>
                  <a:pt x="549" y="509"/>
                </a:lnTo>
                <a:lnTo>
                  <a:pt x="548" y="508"/>
                </a:lnTo>
                <a:lnTo>
                  <a:pt x="546" y="507"/>
                </a:lnTo>
                <a:lnTo>
                  <a:pt x="541" y="507"/>
                </a:lnTo>
                <a:lnTo>
                  <a:pt x="537" y="505"/>
                </a:lnTo>
                <a:lnTo>
                  <a:pt x="525" y="507"/>
                </a:lnTo>
                <a:lnTo>
                  <a:pt x="513" y="508"/>
                </a:lnTo>
                <a:lnTo>
                  <a:pt x="499" y="509"/>
                </a:lnTo>
                <a:lnTo>
                  <a:pt x="488" y="512"/>
                </a:lnTo>
                <a:lnTo>
                  <a:pt x="480" y="515"/>
                </a:lnTo>
                <a:lnTo>
                  <a:pt x="476" y="518"/>
                </a:lnTo>
                <a:lnTo>
                  <a:pt x="476" y="524"/>
                </a:lnTo>
                <a:lnTo>
                  <a:pt x="476" y="529"/>
                </a:lnTo>
                <a:lnTo>
                  <a:pt x="478" y="536"/>
                </a:lnTo>
                <a:lnTo>
                  <a:pt x="480" y="543"/>
                </a:lnTo>
                <a:lnTo>
                  <a:pt x="484" y="556"/>
                </a:lnTo>
                <a:lnTo>
                  <a:pt x="487" y="568"/>
                </a:lnTo>
                <a:lnTo>
                  <a:pt x="487" y="576"/>
                </a:lnTo>
                <a:lnTo>
                  <a:pt x="483" y="586"/>
                </a:lnTo>
                <a:lnTo>
                  <a:pt x="479" y="599"/>
                </a:lnTo>
                <a:lnTo>
                  <a:pt x="472" y="611"/>
                </a:lnTo>
                <a:lnTo>
                  <a:pt x="458" y="635"/>
                </a:lnTo>
                <a:lnTo>
                  <a:pt x="446" y="651"/>
                </a:lnTo>
                <a:lnTo>
                  <a:pt x="401" y="677"/>
                </a:lnTo>
                <a:lnTo>
                  <a:pt x="401" y="677"/>
                </a:lnTo>
                <a:lnTo>
                  <a:pt x="400" y="663"/>
                </a:lnTo>
                <a:lnTo>
                  <a:pt x="398" y="650"/>
                </a:lnTo>
                <a:lnTo>
                  <a:pt x="397" y="645"/>
                </a:lnTo>
                <a:lnTo>
                  <a:pt x="395" y="641"/>
                </a:lnTo>
                <a:lnTo>
                  <a:pt x="391" y="636"/>
                </a:lnTo>
                <a:lnTo>
                  <a:pt x="389" y="633"/>
                </a:lnTo>
                <a:lnTo>
                  <a:pt x="386" y="630"/>
                </a:lnTo>
                <a:lnTo>
                  <a:pt x="381" y="626"/>
                </a:lnTo>
                <a:lnTo>
                  <a:pt x="376" y="624"/>
                </a:lnTo>
                <a:lnTo>
                  <a:pt x="372" y="622"/>
                </a:lnTo>
                <a:lnTo>
                  <a:pt x="361" y="618"/>
                </a:lnTo>
                <a:lnTo>
                  <a:pt x="347" y="615"/>
                </a:lnTo>
                <a:lnTo>
                  <a:pt x="339" y="612"/>
                </a:lnTo>
                <a:lnTo>
                  <a:pt x="330" y="608"/>
                </a:lnTo>
                <a:lnTo>
                  <a:pt x="320" y="602"/>
                </a:lnTo>
                <a:lnTo>
                  <a:pt x="308" y="595"/>
                </a:lnTo>
                <a:lnTo>
                  <a:pt x="287" y="579"/>
                </a:lnTo>
                <a:lnTo>
                  <a:pt x="273" y="568"/>
                </a:lnTo>
                <a:lnTo>
                  <a:pt x="263" y="556"/>
                </a:lnTo>
                <a:lnTo>
                  <a:pt x="259" y="552"/>
                </a:lnTo>
                <a:lnTo>
                  <a:pt x="253" y="554"/>
                </a:lnTo>
                <a:lnTo>
                  <a:pt x="233" y="558"/>
                </a:lnTo>
                <a:lnTo>
                  <a:pt x="228" y="558"/>
                </a:lnTo>
                <a:lnTo>
                  <a:pt x="223" y="557"/>
                </a:lnTo>
                <a:lnTo>
                  <a:pt x="219" y="556"/>
                </a:lnTo>
                <a:lnTo>
                  <a:pt x="215" y="554"/>
                </a:lnTo>
                <a:lnTo>
                  <a:pt x="211" y="550"/>
                </a:lnTo>
                <a:lnTo>
                  <a:pt x="206" y="544"/>
                </a:lnTo>
                <a:lnTo>
                  <a:pt x="201" y="538"/>
                </a:lnTo>
                <a:lnTo>
                  <a:pt x="197" y="534"/>
                </a:lnTo>
                <a:lnTo>
                  <a:pt x="194" y="533"/>
                </a:lnTo>
                <a:lnTo>
                  <a:pt x="190" y="532"/>
                </a:lnTo>
                <a:lnTo>
                  <a:pt x="186" y="530"/>
                </a:lnTo>
                <a:lnTo>
                  <a:pt x="181" y="530"/>
                </a:lnTo>
                <a:lnTo>
                  <a:pt x="178" y="530"/>
                </a:lnTo>
                <a:lnTo>
                  <a:pt x="173" y="528"/>
                </a:lnTo>
                <a:lnTo>
                  <a:pt x="169" y="526"/>
                </a:lnTo>
                <a:lnTo>
                  <a:pt x="163" y="522"/>
                </a:lnTo>
                <a:lnTo>
                  <a:pt x="151" y="515"/>
                </a:lnTo>
                <a:lnTo>
                  <a:pt x="140" y="503"/>
                </a:lnTo>
                <a:lnTo>
                  <a:pt x="129" y="492"/>
                </a:lnTo>
                <a:lnTo>
                  <a:pt x="120" y="480"/>
                </a:lnTo>
                <a:lnTo>
                  <a:pt x="112" y="470"/>
                </a:lnTo>
                <a:lnTo>
                  <a:pt x="107" y="461"/>
                </a:lnTo>
                <a:lnTo>
                  <a:pt x="104" y="451"/>
                </a:lnTo>
                <a:lnTo>
                  <a:pt x="100" y="443"/>
                </a:lnTo>
                <a:lnTo>
                  <a:pt x="97" y="437"/>
                </a:lnTo>
                <a:lnTo>
                  <a:pt x="94" y="433"/>
                </a:lnTo>
                <a:lnTo>
                  <a:pt x="88" y="429"/>
                </a:lnTo>
                <a:lnTo>
                  <a:pt x="81" y="426"/>
                </a:lnTo>
                <a:lnTo>
                  <a:pt x="73" y="423"/>
                </a:lnTo>
                <a:lnTo>
                  <a:pt x="63" y="420"/>
                </a:lnTo>
                <a:lnTo>
                  <a:pt x="50" y="415"/>
                </a:lnTo>
                <a:lnTo>
                  <a:pt x="41" y="413"/>
                </a:lnTo>
                <a:lnTo>
                  <a:pt x="34" y="410"/>
                </a:lnTo>
                <a:lnTo>
                  <a:pt x="30" y="406"/>
                </a:lnTo>
                <a:lnTo>
                  <a:pt x="28" y="402"/>
                </a:lnTo>
                <a:lnTo>
                  <a:pt x="26" y="395"/>
                </a:lnTo>
                <a:lnTo>
                  <a:pt x="25" y="385"/>
                </a:lnTo>
                <a:lnTo>
                  <a:pt x="23" y="372"/>
                </a:lnTo>
                <a:lnTo>
                  <a:pt x="23" y="372"/>
                </a:lnTo>
                <a:lnTo>
                  <a:pt x="36" y="349"/>
                </a:lnTo>
                <a:lnTo>
                  <a:pt x="38" y="347"/>
                </a:lnTo>
                <a:lnTo>
                  <a:pt x="40" y="344"/>
                </a:lnTo>
                <a:lnTo>
                  <a:pt x="42" y="341"/>
                </a:lnTo>
                <a:lnTo>
                  <a:pt x="46" y="339"/>
                </a:lnTo>
                <a:lnTo>
                  <a:pt x="49" y="338"/>
                </a:lnTo>
                <a:lnTo>
                  <a:pt x="53" y="338"/>
                </a:lnTo>
                <a:lnTo>
                  <a:pt x="56" y="338"/>
                </a:lnTo>
                <a:lnTo>
                  <a:pt x="59" y="339"/>
                </a:lnTo>
                <a:lnTo>
                  <a:pt x="64" y="344"/>
                </a:lnTo>
                <a:lnTo>
                  <a:pt x="70" y="351"/>
                </a:lnTo>
                <a:lnTo>
                  <a:pt x="72" y="354"/>
                </a:lnTo>
                <a:lnTo>
                  <a:pt x="75" y="357"/>
                </a:lnTo>
                <a:lnTo>
                  <a:pt x="79" y="359"/>
                </a:lnTo>
                <a:lnTo>
                  <a:pt x="82" y="357"/>
                </a:lnTo>
                <a:lnTo>
                  <a:pt x="91" y="352"/>
                </a:lnTo>
                <a:lnTo>
                  <a:pt x="99" y="344"/>
                </a:lnTo>
                <a:lnTo>
                  <a:pt x="104" y="340"/>
                </a:lnTo>
                <a:lnTo>
                  <a:pt x="108" y="338"/>
                </a:lnTo>
                <a:lnTo>
                  <a:pt x="112" y="336"/>
                </a:lnTo>
                <a:lnTo>
                  <a:pt x="114" y="332"/>
                </a:lnTo>
                <a:lnTo>
                  <a:pt x="115" y="329"/>
                </a:lnTo>
                <a:lnTo>
                  <a:pt x="116" y="326"/>
                </a:lnTo>
                <a:lnTo>
                  <a:pt x="116" y="318"/>
                </a:lnTo>
                <a:lnTo>
                  <a:pt x="117" y="310"/>
                </a:lnTo>
                <a:lnTo>
                  <a:pt x="117" y="296"/>
                </a:lnTo>
                <a:lnTo>
                  <a:pt x="116" y="285"/>
                </a:lnTo>
                <a:lnTo>
                  <a:pt x="114" y="274"/>
                </a:lnTo>
                <a:lnTo>
                  <a:pt x="109" y="266"/>
                </a:lnTo>
                <a:lnTo>
                  <a:pt x="105" y="257"/>
                </a:lnTo>
                <a:lnTo>
                  <a:pt x="99" y="249"/>
                </a:lnTo>
                <a:lnTo>
                  <a:pt x="92" y="240"/>
                </a:lnTo>
                <a:lnTo>
                  <a:pt x="83" y="230"/>
                </a:lnTo>
                <a:lnTo>
                  <a:pt x="73" y="216"/>
                </a:lnTo>
                <a:lnTo>
                  <a:pt x="58" y="197"/>
                </a:lnTo>
                <a:lnTo>
                  <a:pt x="51" y="187"/>
                </a:lnTo>
                <a:lnTo>
                  <a:pt x="46" y="176"/>
                </a:lnTo>
                <a:lnTo>
                  <a:pt x="42" y="167"/>
                </a:lnTo>
                <a:lnTo>
                  <a:pt x="40" y="160"/>
                </a:lnTo>
                <a:lnTo>
                  <a:pt x="53" y="164"/>
                </a:lnTo>
                <a:lnTo>
                  <a:pt x="65" y="168"/>
                </a:lnTo>
                <a:lnTo>
                  <a:pt x="79" y="171"/>
                </a:lnTo>
                <a:lnTo>
                  <a:pt x="94" y="173"/>
                </a:lnTo>
                <a:lnTo>
                  <a:pt x="107" y="173"/>
                </a:lnTo>
                <a:lnTo>
                  <a:pt x="121" y="171"/>
                </a:lnTo>
                <a:lnTo>
                  <a:pt x="126" y="168"/>
                </a:lnTo>
                <a:lnTo>
                  <a:pt x="132" y="166"/>
                </a:lnTo>
                <a:lnTo>
                  <a:pt x="138" y="162"/>
                </a:lnTo>
                <a:lnTo>
                  <a:pt x="142" y="157"/>
                </a:lnTo>
                <a:lnTo>
                  <a:pt x="149" y="150"/>
                </a:lnTo>
                <a:lnTo>
                  <a:pt x="153" y="143"/>
                </a:lnTo>
                <a:lnTo>
                  <a:pt x="155" y="138"/>
                </a:lnTo>
                <a:lnTo>
                  <a:pt x="154" y="133"/>
                </a:lnTo>
                <a:lnTo>
                  <a:pt x="151" y="130"/>
                </a:lnTo>
                <a:lnTo>
                  <a:pt x="148" y="127"/>
                </a:lnTo>
                <a:lnTo>
                  <a:pt x="144" y="125"/>
                </a:lnTo>
                <a:lnTo>
                  <a:pt x="139" y="122"/>
                </a:lnTo>
                <a:lnTo>
                  <a:pt x="126" y="117"/>
                </a:lnTo>
                <a:lnTo>
                  <a:pt x="115" y="112"/>
                </a:lnTo>
                <a:lnTo>
                  <a:pt x="111" y="108"/>
                </a:lnTo>
                <a:lnTo>
                  <a:pt x="107" y="104"/>
                </a:lnTo>
                <a:lnTo>
                  <a:pt x="104" y="98"/>
                </a:lnTo>
                <a:lnTo>
                  <a:pt x="104" y="91"/>
                </a:lnTo>
                <a:lnTo>
                  <a:pt x="101" y="86"/>
                </a:lnTo>
                <a:lnTo>
                  <a:pt x="96" y="82"/>
                </a:lnTo>
                <a:lnTo>
                  <a:pt x="89" y="76"/>
                </a:lnTo>
                <a:lnTo>
                  <a:pt x="81" y="71"/>
                </a:lnTo>
                <a:lnTo>
                  <a:pt x="73" y="64"/>
                </a:lnTo>
                <a:lnTo>
                  <a:pt x="65" y="57"/>
                </a:lnTo>
                <a:lnTo>
                  <a:pt x="63" y="53"/>
                </a:lnTo>
                <a:lnTo>
                  <a:pt x="61" y="50"/>
                </a:lnTo>
                <a:lnTo>
                  <a:pt x="59" y="47"/>
                </a:lnTo>
                <a:lnTo>
                  <a:pt x="58" y="43"/>
                </a:lnTo>
                <a:lnTo>
                  <a:pt x="58" y="39"/>
                </a:lnTo>
                <a:lnTo>
                  <a:pt x="55" y="36"/>
                </a:lnTo>
                <a:lnTo>
                  <a:pt x="51" y="34"/>
                </a:lnTo>
                <a:lnTo>
                  <a:pt x="47" y="33"/>
                </a:lnTo>
                <a:lnTo>
                  <a:pt x="37" y="32"/>
                </a:lnTo>
                <a:lnTo>
                  <a:pt x="26" y="30"/>
                </a:lnTo>
                <a:lnTo>
                  <a:pt x="0" y="0"/>
                </a:lnTo>
                <a:lnTo>
                  <a:pt x="0" y="0"/>
                </a:lnTo>
                <a:lnTo>
                  <a:pt x="1100" y="0"/>
                </a:lnTo>
                <a:lnTo>
                  <a:pt x="1100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45" name="Freeform 55">
            <a:extLst>
              <a:ext uri="{FF2B5EF4-FFF2-40B4-BE49-F238E27FC236}">
                <a16:creationId xmlns:a16="http://schemas.microsoft.com/office/drawing/2014/main" id="{488FDDB2-6345-4BD4-84F3-6849F46983E7}"/>
              </a:ext>
            </a:extLst>
          </p:cNvPr>
          <p:cNvSpPr>
            <a:spLocks/>
          </p:cNvSpPr>
          <p:nvPr/>
        </p:nvSpPr>
        <p:spPr bwMode="auto">
          <a:xfrm>
            <a:off x="2706688" y="1190625"/>
            <a:ext cx="396875" cy="298450"/>
          </a:xfrm>
          <a:custGeom>
            <a:avLst/>
            <a:gdLst>
              <a:gd name="T0" fmla="*/ 1140 w 1248"/>
              <a:gd name="T1" fmla="*/ 43 h 939"/>
              <a:gd name="T2" fmla="*/ 1063 w 1248"/>
              <a:gd name="T3" fmla="*/ 156 h 939"/>
              <a:gd name="T4" fmla="*/ 1055 w 1248"/>
              <a:gd name="T5" fmla="*/ 207 h 939"/>
              <a:gd name="T6" fmla="*/ 1055 w 1248"/>
              <a:gd name="T7" fmla="*/ 277 h 939"/>
              <a:gd name="T8" fmla="*/ 1083 w 1248"/>
              <a:gd name="T9" fmla="*/ 324 h 939"/>
              <a:gd name="T10" fmla="*/ 1105 w 1248"/>
              <a:gd name="T11" fmla="*/ 382 h 939"/>
              <a:gd name="T12" fmla="*/ 1180 w 1248"/>
              <a:gd name="T13" fmla="*/ 441 h 939"/>
              <a:gd name="T14" fmla="*/ 1218 w 1248"/>
              <a:gd name="T15" fmla="*/ 501 h 939"/>
              <a:gd name="T16" fmla="*/ 1243 w 1248"/>
              <a:gd name="T17" fmla="*/ 545 h 939"/>
              <a:gd name="T18" fmla="*/ 1193 w 1248"/>
              <a:gd name="T19" fmla="*/ 608 h 939"/>
              <a:gd name="T20" fmla="*/ 1163 w 1248"/>
              <a:gd name="T21" fmla="*/ 656 h 939"/>
              <a:gd name="T22" fmla="*/ 1124 w 1248"/>
              <a:gd name="T23" fmla="*/ 644 h 939"/>
              <a:gd name="T24" fmla="*/ 1092 w 1248"/>
              <a:gd name="T25" fmla="*/ 661 h 939"/>
              <a:gd name="T26" fmla="*/ 1071 w 1248"/>
              <a:gd name="T27" fmla="*/ 711 h 939"/>
              <a:gd name="T28" fmla="*/ 1072 w 1248"/>
              <a:gd name="T29" fmla="*/ 780 h 939"/>
              <a:gd name="T30" fmla="*/ 1098 w 1248"/>
              <a:gd name="T31" fmla="*/ 811 h 939"/>
              <a:gd name="T32" fmla="*/ 1100 w 1248"/>
              <a:gd name="T33" fmla="*/ 854 h 939"/>
              <a:gd name="T34" fmla="*/ 1088 w 1248"/>
              <a:gd name="T35" fmla="*/ 880 h 939"/>
              <a:gd name="T36" fmla="*/ 1041 w 1248"/>
              <a:gd name="T37" fmla="*/ 895 h 939"/>
              <a:gd name="T38" fmla="*/ 888 w 1248"/>
              <a:gd name="T39" fmla="*/ 900 h 939"/>
              <a:gd name="T40" fmla="*/ 836 w 1248"/>
              <a:gd name="T41" fmla="*/ 926 h 939"/>
              <a:gd name="T42" fmla="*/ 792 w 1248"/>
              <a:gd name="T43" fmla="*/ 935 h 939"/>
              <a:gd name="T44" fmla="*/ 772 w 1248"/>
              <a:gd name="T45" fmla="*/ 889 h 939"/>
              <a:gd name="T46" fmla="*/ 782 w 1248"/>
              <a:gd name="T47" fmla="*/ 862 h 939"/>
              <a:gd name="T48" fmla="*/ 832 w 1248"/>
              <a:gd name="T49" fmla="*/ 799 h 939"/>
              <a:gd name="T50" fmla="*/ 846 w 1248"/>
              <a:gd name="T51" fmla="*/ 738 h 939"/>
              <a:gd name="T52" fmla="*/ 753 w 1248"/>
              <a:gd name="T53" fmla="*/ 718 h 939"/>
              <a:gd name="T54" fmla="*/ 726 w 1248"/>
              <a:gd name="T55" fmla="*/ 696 h 939"/>
              <a:gd name="T56" fmla="*/ 722 w 1248"/>
              <a:gd name="T57" fmla="*/ 656 h 939"/>
              <a:gd name="T58" fmla="*/ 681 w 1248"/>
              <a:gd name="T59" fmla="*/ 628 h 939"/>
              <a:gd name="T60" fmla="*/ 632 w 1248"/>
              <a:gd name="T61" fmla="*/ 559 h 939"/>
              <a:gd name="T62" fmla="*/ 578 w 1248"/>
              <a:gd name="T63" fmla="*/ 543 h 939"/>
              <a:gd name="T64" fmla="*/ 549 w 1248"/>
              <a:gd name="T65" fmla="*/ 509 h 939"/>
              <a:gd name="T66" fmla="*/ 513 w 1248"/>
              <a:gd name="T67" fmla="*/ 508 h 939"/>
              <a:gd name="T68" fmla="*/ 476 w 1248"/>
              <a:gd name="T69" fmla="*/ 529 h 939"/>
              <a:gd name="T70" fmla="*/ 483 w 1248"/>
              <a:gd name="T71" fmla="*/ 586 h 939"/>
              <a:gd name="T72" fmla="*/ 401 w 1248"/>
              <a:gd name="T73" fmla="*/ 677 h 939"/>
              <a:gd name="T74" fmla="*/ 389 w 1248"/>
              <a:gd name="T75" fmla="*/ 633 h 939"/>
              <a:gd name="T76" fmla="*/ 347 w 1248"/>
              <a:gd name="T77" fmla="*/ 615 h 939"/>
              <a:gd name="T78" fmla="*/ 273 w 1248"/>
              <a:gd name="T79" fmla="*/ 568 h 939"/>
              <a:gd name="T80" fmla="*/ 223 w 1248"/>
              <a:gd name="T81" fmla="*/ 557 h 939"/>
              <a:gd name="T82" fmla="*/ 197 w 1248"/>
              <a:gd name="T83" fmla="*/ 534 h 939"/>
              <a:gd name="T84" fmla="*/ 173 w 1248"/>
              <a:gd name="T85" fmla="*/ 528 h 939"/>
              <a:gd name="T86" fmla="*/ 120 w 1248"/>
              <a:gd name="T87" fmla="*/ 480 h 939"/>
              <a:gd name="T88" fmla="*/ 94 w 1248"/>
              <a:gd name="T89" fmla="*/ 433 h 939"/>
              <a:gd name="T90" fmla="*/ 41 w 1248"/>
              <a:gd name="T91" fmla="*/ 413 h 939"/>
              <a:gd name="T92" fmla="*/ 23 w 1248"/>
              <a:gd name="T93" fmla="*/ 372 h 939"/>
              <a:gd name="T94" fmla="*/ 46 w 1248"/>
              <a:gd name="T95" fmla="*/ 339 h 939"/>
              <a:gd name="T96" fmla="*/ 70 w 1248"/>
              <a:gd name="T97" fmla="*/ 351 h 939"/>
              <a:gd name="T98" fmla="*/ 99 w 1248"/>
              <a:gd name="T99" fmla="*/ 344 h 939"/>
              <a:gd name="T100" fmla="*/ 116 w 1248"/>
              <a:gd name="T101" fmla="*/ 326 h 939"/>
              <a:gd name="T102" fmla="*/ 109 w 1248"/>
              <a:gd name="T103" fmla="*/ 266 h 939"/>
              <a:gd name="T104" fmla="*/ 58 w 1248"/>
              <a:gd name="T105" fmla="*/ 197 h 939"/>
              <a:gd name="T106" fmla="*/ 65 w 1248"/>
              <a:gd name="T107" fmla="*/ 168 h 939"/>
              <a:gd name="T108" fmla="*/ 132 w 1248"/>
              <a:gd name="T109" fmla="*/ 166 h 939"/>
              <a:gd name="T110" fmla="*/ 154 w 1248"/>
              <a:gd name="T111" fmla="*/ 133 h 939"/>
              <a:gd name="T112" fmla="*/ 115 w 1248"/>
              <a:gd name="T113" fmla="*/ 112 h 939"/>
              <a:gd name="T114" fmla="*/ 96 w 1248"/>
              <a:gd name="T115" fmla="*/ 82 h 939"/>
              <a:gd name="T116" fmla="*/ 61 w 1248"/>
              <a:gd name="T117" fmla="*/ 50 h 939"/>
              <a:gd name="T118" fmla="*/ 47 w 1248"/>
              <a:gd name="T119" fmla="*/ 33 h 939"/>
              <a:gd name="T120" fmla="*/ 1100 w 1248"/>
              <a:gd name="T121" fmla="*/ 0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248" h="939">
                <a:moveTo>
                  <a:pt x="1100" y="0"/>
                </a:moveTo>
                <a:lnTo>
                  <a:pt x="1106" y="3"/>
                </a:lnTo>
                <a:lnTo>
                  <a:pt x="1113" y="9"/>
                </a:lnTo>
                <a:lnTo>
                  <a:pt x="1120" y="17"/>
                </a:lnTo>
                <a:lnTo>
                  <a:pt x="1126" y="25"/>
                </a:lnTo>
                <a:lnTo>
                  <a:pt x="1140" y="43"/>
                </a:lnTo>
                <a:lnTo>
                  <a:pt x="1154" y="58"/>
                </a:lnTo>
                <a:lnTo>
                  <a:pt x="1154" y="58"/>
                </a:lnTo>
                <a:lnTo>
                  <a:pt x="1082" y="138"/>
                </a:lnTo>
                <a:lnTo>
                  <a:pt x="1074" y="143"/>
                </a:lnTo>
                <a:lnTo>
                  <a:pt x="1068" y="149"/>
                </a:lnTo>
                <a:lnTo>
                  <a:pt x="1063" y="156"/>
                </a:lnTo>
                <a:lnTo>
                  <a:pt x="1059" y="163"/>
                </a:lnTo>
                <a:lnTo>
                  <a:pt x="1057" y="170"/>
                </a:lnTo>
                <a:lnTo>
                  <a:pt x="1056" y="176"/>
                </a:lnTo>
                <a:lnTo>
                  <a:pt x="1055" y="184"/>
                </a:lnTo>
                <a:lnTo>
                  <a:pt x="1055" y="192"/>
                </a:lnTo>
                <a:lnTo>
                  <a:pt x="1055" y="207"/>
                </a:lnTo>
                <a:lnTo>
                  <a:pt x="1057" y="223"/>
                </a:lnTo>
                <a:lnTo>
                  <a:pt x="1057" y="239"/>
                </a:lnTo>
                <a:lnTo>
                  <a:pt x="1056" y="254"/>
                </a:lnTo>
                <a:lnTo>
                  <a:pt x="1055" y="263"/>
                </a:lnTo>
                <a:lnTo>
                  <a:pt x="1055" y="270"/>
                </a:lnTo>
                <a:lnTo>
                  <a:pt x="1055" y="277"/>
                </a:lnTo>
                <a:lnTo>
                  <a:pt x="1056" y="282"/>
                </a:lnTo>
                <a:lnTo>
                  <a:pt x="1060" y="293"/>
                </a:lnTo>
                <a:lnTo>
                  <a:pt x="1065" y="300"/>
                </a:lnTo>
                <a:lnTo>
                  <a:pt x="1072" y="307"/>
                </a:lnTo>
                <a:lnTo>
                  <a:pt x="1078" y="315"/>
                </a:lnTo>
                <a:lnTo>
                  <a:pt x="1083" y="324"/>
                </a:lnTo>
                <a:lnTo>
                  <a:pt x="1089" y="335"/>
                </a:lnTo>
                <a:lnTo>
                  <a:pt x="1092" y="351"/>
                </a:lnTo>
                <a:lnTo>
                  <a:pt x="1095" y="364"/>
                </a:lnTo>
                <a:lnTo>
                  <a:pt x="1096" y="371"/>
                </a:lnTo>
                <a:lnTo>
                  <a:pt x="1099" y="377"/>
                </a:lnTo>
                <a:lnTo>
                  <a:pt x="1105" y="382"/>
                </a:lnTo>
                <a:lnTo>
                  <a:pt x="1112" y="388"/>
                </a:lnTo>
                <a:lnTo>
                  <a:pt x="1132" y="401"/>
                </a:lnTo>
                <a:lnTo>
                  <a:pt x="1153" y="415"/>
                </a:lnTo>
                <a:lnTo>
                  <a:pt x="1162" y="423"/>
                </a:lnTo>
                <a:lnTo>
                  <a:pt x="1172" y="433"/>
                </a:lnTo>
                <a:lnTo>
                  <a:pt x="1180" y="441"/>
                </a:lnTo>
                <a:lnTo>
                  <a:pt x="1188" y="450"/>
                </a:lnTo>
                <a:lnTo>
                  <a:pt x="1195" y="461"/>
                </a:lnTo>
                <a:lnTo>
                  <a:pt x="1200" y="472"/>
                </a:lnTo>
                <a:lnTo>
                  <a:pt x="1205" y="484"/>
                </a:lnTo>
                <a:lnTo>
                  <a:pt x="1210" y="494"/>
                </a:lnTo>
                <a:lnTo>
                  <a:pt x="1218" y="501"/>
                </a:lnTo>
                <a:lnTo>
                  <a:pt x="1231" y="510"/>
                </a:lnTo>
                <a:lnTo>
                  <a:pt x="1243" y="518"/>
                </a:lnTo>
                <a:lnTo>
                  <a:pt x="1248" y="521"/>
                </a:lnTo>
                <a:lnTo>
                  <a:pt x="1248" y="530"/>
                </a:lnTo>
                <a:lnTo>
                  <a:pt x="1246" y="538"/>
                </a:lnTo>
                <a:lnTo>
                  <a:pt x="1243" y="545"/>
                </a:lnTo>
                <a:lnTo>
                  <a:pt x="1240" y="552"/>
                </a:lnTo>
                <a:lnTo>
                  <a:pt x="1231" y="565"/>
                </a:lnTo>
                <a:lnTo>
                  <a:pt x="1222" y="577"/>
                </a:lnTo>
                <a:lnTo>
                  <a:pt x="1212" y="587"/>
                </a:lnTo>
                <a:lnTo>
                  <a:pt x="1203" y="598"/>
                </a:lnTo>
                <a:lnTo>
                  <a:pt x="1193" y="608"/>
                </a:lnTo>
                <a:lnTo>
                  <a:pt x="1185" y="620"/>
                </a:lnTo>
                <a:lnTo>
                  <a:pt x="1178" y="636"/>
                </a:lnTo>
                <a:lnTo>
                  <a:pt x="1171" y="652"/>
                </a:lnTo>
                <a:lnTo>
                  <a:pt x="1168" y="653"/>
                </a:lnTo>
                <a:lnTo>
                  <a:pt x="1165" y="655"/>
                </a:lnTo>
                <a:lnTo>
                  <a:pt x="1163" y="656"/>
                </a:lnTo>
                <a:lnTo>
                  <a:pt x="1159" y="656"/>
                </a:lnTo>
                <a:lnTo>
                  <a:pt x="1153" y="653"/>
                </a:lnTo>
                <a:lnTo>
                  <a:pt x="1145" y="650"/>
                </a:lnTo>
                <a:lnTo>
                  <a:pt x="1137" y="648"/>
                </a:lnTo>
                <a:lnTo>
                  <a:pt x="1129" y="645"/>
                </a:lnTo>
                <a:lnTo>
                  <a:pt x="1124" y="644"/>
                </a:lnTo>
                <a:lnTo>
                  <a:pt x="1121" y="644"/>
                </a:lnTo>
                <a:lnTo>
                  <a:pt x="1116" y="644"/>
                </a:lnTo>
                <a:lnTo>
                  <a:pt x="1113" y="647"/>
                </a:lnTo>
                <a:lnTo>
                  <a:pt x="1105" y="651"/>
                </a:lnTo>
                <a:lnTo>
                  <a:pt x="1098" y="656"/>
                </a:lnTo>
                <a:lnTo>
                  <a:pt x="1092" y="661"/>
                </a:lnTo>
                <a:lnTo>
                  <a:pt x="1087" y="667"/>
                </a:lnTo>
                <a:lnTo>
                  <a:pt x="1083" y="674"/>
                </a:lnTo>
                <a:lnTo>
                  <a:pt x="1079" y="681"/>
                </a:lnTo>
                <a:lnTo>
                  <a:pt x="1076" y="688"/>
                </a:lnTo>
                <a:lnTo>
                  <a:pt x="1074" y="696"/>
                </a:lnTo>
                <a:lnTo>
                  <a:pt x="1071" y="711"/>
                </a:lnTo>
                <a:lnTo>
                  <a:pt x="1070" y="727"/>
                </a:lnTo>
                <a:lnTo>
                  <a:pt x="1070" y="744"/>
                </a:lnTo>
                <a:lnTo>
                  <a:pt x="1070" y="763"/>
                </a:lnTo>
                <a:lnTo>
                  <a:pt x="1070" y="768"/>
                </a:lnTo>
                <a:lnTo>
                  <a:pt x="1071" y="774"/>
                </a:lnTo>
                <a:lnTo>
                  <a:pt x="1072" y="780"/>
                </a:lnTo>
                <a:lnTo>
                  <a:pt x="1074" y="783"/>
                </a:lnTo>
                <a:lnTo>
                  <a:pt x="1080" y="791"/>
                </a:lnTo>
                <a:lnTo>
                  <a:pt x="1085" y="797"/>
                </a:lnTo>
                <a:lnTo>
                  <a:pt x="1091" y="801"/>
                </a:lnTo>
                <a:lnTo>
                  <a:pt x="1096" y="807"/>
                </a:lnTo>
                <a:lnTo>
                  <a:pt x="1098" y="811"/>
                </a:lnTo>
                <a:lnTo>
                  <a:pt x="1099" y="814"/>
                </a:lnTo>
                <a:lnTo>
                  <a:pt x="1100" y="817"/>
                </a:lnTo>
                <a:lnTo>
                  <a:pt x="1100" y="822"/>
                </a:lnTo>
                <a:lnTo>
                  <a:pt x="1100" y="834"/>
                </a:lnTo>
                <a:lnTo>
                  <a:pt x="1100" y="847"/>
                </a:lnTo>
                <a:lnTo>
                  <a:pt x="1100" y="854"/>
                </a:lnTo>
                <a:lnTo>
                  <a:pt x="1099" y="859"/>
                </a:lnTo>
                <a:lnTo>
                  <a:pt x="1097" y="865"/>
                </a:lnTo>
                <a:lnTo>
                  <a:pt x="1095" y="871"/>
                </a:lnTo>
                <a:lnTo>
                  <a:pt x="1093" y="874"/>
                </a:lnTo>
                <a:lnTo>
                  <a:pt x="1091" y="878"/>
                </a:lnTo>
                <a:lnTo>
                  <a:pt x="1088" y="880"/>
                </a:lnTo>
                <a:lnTo>
                  <a:pt x="1085" y="882"/>
                </a:lnTo>
                <a:lnTo>
                  <a:pt x="1078" y="885"/>
                </a:lnTo>
                <a:lnTo>
                  <a:pt x="1071" y="887"/>
                </a:lnTo>
                <a:lnTo>
                  <a:pt x="1055" y="889"/>
                </a:lnTo>
                <a:lnTo>
                  <a:pt x="1041" y="895"/>
                </a:lnTo>
                <a:lnTo>
                  <a:pt x="1041" y="895"/>
                </a:lnTo>
                <a:lnTo>
                  <a:pt x="950" y="908"/>
                </a:lnTo>
                <a:lnTo>
                  <a:pt x="932" y="906"/>
                </a:lnTo>
                <a:lnTo>
                  <a:pt x="914" y="902"/>
                </a:lnTo>
                <a:lnTo>
                  <a:pt x="906" y="900"/>
                </a:lnTo>
                <a:lnTo>
                  <a:pt x="897" y="900"/>
                </a:lnTo>
                <a:lnTo>
                  <a:pt x="888" y="900"/>
                </a:lnTo>
                <a:lnTo>
                  <a:pt x="878" y="902"/>
                </a:lnTo>
                <a:lnTo>
                  <a:pt x="870" y="904"/>
                </a:lnTo>
                <a:lnTo>
                  <a:pt x="863" y="907"/>
                </a:lnTo>
                <a:lnTo>
                  <a:pt x="856" y="911"/>
                </a:lnTo>
                <a:lnTo>
                  <a:pt x="849" y="915"/>
                </a:lnTo>
                <a:lnTo>
                  <a:pt x="836" y="926"/>
                </a:lnTo>
                <a:lnTo>
                  <a:pt x="823" y="935"/>
                </a:lnTo>
                <a:lnTo>
                  <a:pt x="817" y="938"/>
                </a:lnTo>
                <a:lnTo>
                  <a:pt x="813" y="939"/>
                </a:lnTo>
                <a:lnTo>
                  <a:pt x="807" y="939"/>
                </a:lnTo>
                <a:lnTo>
                  <a:pt x="803" y="938"/>
                </a:lnTo>
                <a:lnTo>
                  <a:pt x="792" y="935"/>
                </a:lnTo>
                <a:lnTo>
                  <a:pt x="782" y="931"/>
                </a:lnTo>
                <a:lnTo>
                  <a:pt x="782" y="931"/>
                </a:lnTo>
                <a:lnTo>
                  <a:pt x="780" y="919"/>
                </a:lnTo>
                <a:lnTo>
                  <a:pt x="778" y="907"/>
                </a:lnTo>
                <a:lnTo>
                  <a:pt x="774" y="898"/>
                </a:lnTo>
                <a:lnTo>
                  <a:pt x="772" y="889"/>
                </a:lnTo>
                <a:lnTo>
                  <a:pt x="772" y="885"/>
                </a:lnTo>
                <a:lnTo>
                  <a:pt x="772" y="880"/>
                </a:lnTo>
                <a:lnTo>
                  <a:pt x="773" y="875"/>
                </a:lnTo>
                <a:lnTo>
                  <a:pt x="775" y="872"/>
                </a:lnTo>
                <a:lnTo>
                  <a:pt x="778" y="866"/>
                </a:lnTo>
                <a:lnTo>
                  <a:pt x="782" y="862"/>
                </a:lnTo>
                <a:lnTo>
                  <a:pt x="788" y="857"/>
                </a:lnTo>
                <a:lnTo>
                  <a:pt x="796" y="852"/>
                </a:lnTo>
                <a:lnTo>
                  <a:pt x="805" y="844"/>
                </a:lnTo>
                <a:lnTo>
                  <a:pt x="814" y="831"/>
                </a:lnTo>
                <a:lnTo>
                  <a:pt x="823" y="816"/>
                </a:lnTo>
                <a:lnTo>
                  <a:pt x="832" y="799"/>
                </a:lnTo>
                <a:lnTo>
                  <a:pt x="840" y="782"/>
                </a:lnTo>
                <a:lnTo>
                  <a:pt x="845" y="765"/>
                </a:lnTo>
                <a:lnTo>
                  <a:pt x="847" y="757"/>
                </a:lnTo>
                <a:lnTo>
                  <a:pt x="847" y="750"/>
                </a:lnTo>
                <a:lnTo>
                  <a:pt x="847" y="743"/>
                </a:lnTo>
                <a:lnTo>
                  <a:pt x="846" y="738"/>
                </a:lnTo>
                <a:lnTo>
                  <a:pt x="842" y="735"/>
                </a:lnTo>
                <a:lnTo>
                  <a:pt x="833" y="732"/>
                </a:lnTo>
                <a:lnTo>
                  <a:pt x="820" y="730"/>
                </a:lnTo>
                <a:lnTo>
                  <a:pt x="804" y="726"/>
                </a:lnTo>
                <a:lnTo>
                  <a:pt x="773" y="721"/>
                </a:lnTo>
                <a:lnTo>
                  <a:pt x="753" y="718"/>
                </a:lnTo>
                <a:lnTo>
                  <a:pt x="743" y="715"/>
                </a:lnTo>
                <a:lnTo>
                  <a:pt x="737" y="713"/>
                </a:lnTo>
                <a:lnTo>
                  <a:pt x="732" y="709"/>
                </a:lnTo>
                <a:lnTo>
                  <a:pt x="729" y="705"/>
                </a:lnTo>
                <a:lnTo>
                  <a:pt x="728" y="700"/>
                </a:lnTo>
                <a:lnTo>
                  <a:pt x="726" y="696"/>
                </a:lnTo>
                <a:lnTo>
                  <a:pt x="726" y="690"/>
                </a:lnTo>
                <a:lnTo>
                  <a:pt x="728" y="685"/>
                </a:lnTo>
                <a:lnTo>
                  <a:pt x="729" y="674"/>
                </a:lnTo>
                <a:lnTo>
                  <a:pt x="728" y="665"/>
                </a:lnTo>
                <a:lnTo>
                  <a:pt x="725" y="660"/>
                </a:lnTo>
                <a:lnTo>
                  <a:pt x="722" y="656"/>
                </a:lnTo>
                <a:lnTo>
                  <a:pt x="717" y="652"/>
                </a:lnTo>
                <a:lnTo>
                  <a:pt x="709" y="649"/>
                </a:lnTo>
                <a:lnTo>
                  <a:pt x="701" y="645"/>
                </a:lnTo>
                <a:lnTo>
                  <a:pt x="693" y="641"/>
                </a:lnTo>
                <a:lnTo>
                  <a:pt x="687" y="635"/>
                </a:lnTo>
                <a:lnTo>
                  <a:pt x="681" y="628"/>
                </a:lnTo>
                <a:lnTo>
                  <a:pt x="668" y="614"/>
                </a:lnTo>
                <a:lnTo>
                  <a:pt x="658" y="596"/>
                </a:lnTo>
                <a:lnTo>
                  <a:pt x="649" y="582"/>
                </a:lnTo>
                <a:lnTo>
                  <a:pt x="640" y="568"/>
                </a:lnTo>
                <a:lnTo>
                  <a:pt x="637" y="562"/>
                </a:lnTo>
                <a:lnTo>
                  <a:pt x="632" y="559"/>
                </a:lnTo>
                <a:lnTo>
                  <a:pt x="628" y="556"/>
                </a:lnTo>
                <a:lnTo>
                  <a:pt x="622" y="556"/>
                </a:lnTo>
                <a:lnTo>
                  <a:pt x="611" y="554"/>
                </a:lnTo>
                <a:lnTo>
                  <a:pt x="599" y="552"/>
                </a:lnTo>
                <a:lnTo>
                  <a:pt x="588" y="549"/>
                </a:lnTo>
                <a:lnTo>
                  <a:pt x="578" y="543"/>
                </a:lnTo>
                <a:lnTo>
                  <a:pt x="568" y="537"/>
                </a:lnTo>
                <a:lnTo>
                  <a:pt x="561" y="529"/>
                </a:lnTo>
                <a:lnTo>
                  <a:pt x="557" y="525"/>
                </a:lnTo>
                <a:lnTo>
                  <a:pt x="554" y="520"/>
                </a:lnTo>
                <a:lnTo>
                  <a:pt x="551" y="515"/>
                </a:lnTo>
                <a:lnTo>
                  <a:pt x="549" y="509"/>
                </a:lnTo>
                <a:lnTo>
                  <a:pt x="548" y="508"/>
                </a:lnTo>
                <a:lnTo>
                  <a:pt x="546" y="507"/>
                </a:lnTo>
                <a:lnTo>
                  <a:pt x="541" y="507"/>
                </a:lnTo>
                <a:lnTo>
                  <a:pt x="537" y="505"/>
                </a:lnTo>
                <a:lnTo>
                  <a:pt x="525" y="507"/>
                </a:lnTo>
                <a:lnTo>
                  <a:pt x="513" y="508"/>
                </a:lnTo>
                <a:lnTo>
                  <a:pt x="499" y="509"/>
                </a:lnTo>
                <a:lnTo>
                  <a:pt x="488" y="512"/>
                </a:lnTo>
                <a:lnTo>
                  <a:pt x="480" y="515"/>
                </a:lnTo>
                <a:lnTo>
                  <a:pt x="476" y="518"/>
                </a:lnTo>
                <a:lnTo>
                  <a:pt x="476" y="524"/>
                </a:lnTo>
                <a:lnTo>
                  <a:pt x="476" y="529"/>
                </a:lnTo>
                <a:lnTo>
                  <a:pt x="478" y="536"/>
                </a:lnTo>
                <a:lnTo>
                  <a:pt x="480" y="543"/>
                </a:lnTo>
                <a:lnTo>
                  <a:pt x="484" y="556"/>
                </a:lnTo>
                <a:lnTo>
                  <a:pt x="487" y="568"/>
                </a:lnTo>
                <a:lnTo>
                  <a:pt x="487" y="576"/>
                </a:lnTo>
                <a:lnTo>
                  <a:pt x="483" y="586"/>
                </a:lnTo>
                <a:lnTo>
                  <a:pt x="479" y="599"/>
                </a:lnTo>
                <a:lnTo>
                  <a:pt x="472" y="611"/>
                </a:lnTo>
                <a:lnTo>
                  <a:pt x="458" y="635"/>
                </a:lnTo>
                <a:lnTo>
                  <a:pt x="446" y="651"/>
                </a:lnTo>
                <a:lnTo>
                  <a:pt x="401" y="677"/>
                </a:lnTo>
                <a:lnTo>
                  <a:pt x="401" y="677"/>
                </a:lnTo>
                <a:lnTo>
                  <a:pt x="400" y="663"/>
                </a:lnTo>
                <a:lnTo>
                  <a:pt x="398" y="650"/>
                </a:lnTo>
                <a:lnTo>
                  <a:pt x="397" y="645"/>
                </a:lnTo>
                <a:lnTo>
                  <a:pt x="395" y="641"/>
                </a:lnTo>
                <a:lnTo>
                  <a:pt x="391" y="636"/>
                </a:lnTo>
                <a:lnTo>
                  <a:pt x="389" y="633"/>
                </a:lnTo>
                <a:lnTo>
                  <a:pt x="386" y="630"/>
                </a:lnTo>
                <a:lnTo>
                  <a:pt x="381" y="626"/>
                </a:lnTo>
                <a:lnTo>
                  <a:pt x="376" y="624"/>
                </a:lnTo>
                <a:lnTo>
                  <a:pt x="372" y="622"/>
                </a:lnTo>
                <a:lnTo>
                  <a:pt x="361" y="618"/>
                </a:lnTo>
                <a:lnTo>
                  <a:pt x="347" y="615"/>
                </a:lnTo>
                <a:lnTo>
                  <a:pt x="339" y="612"/>
                </a:lnTo>
                <a:lnTo>
                  <a:pt x="330" y="608"/>
                </a:lnTo>
                <a:lnTo>
                  <a:pt x="320" y="602"/>
                </a:lnTo>
                <a:lnTo>
                  <a:pt x="308" y="595"/>
                </a:lnTo>
                <a:lnTo>
                  <a:pt x="287" y="579"/>
                </a:lnTo>
                <a:lnTo>
                  <a:pt x="273" y="568"/>
                </a:lnTo>
                <a:lnTo>
                  <a:pt x="263" y="556"/>
                </a:lnTo>
                <a:lnTo>
                  <a:pt x="259" y="552"/>
                </a:lnTo>
                <a:lnTo>
                  <a:pt x="253" y="554"/>
                </a:lnTo>
                <a:lnTo>
                  <a:pt x="233" y="558"/>
                </a:lnTo>
                <a:lnTo>
                  <a:pt x="228" y="558"/>
                </a:lnTo>
                <a:lnTo>
                  <a:pt x="223" y="557"/>
                </a:lnTo>
                <a:lnTo>
                  <a:pt x="219" y="556"/>
                </a:lnTo>
                <a:lnTo>
                  <a:pt x="215" y="554"/>
                </a:lnTo>
                <a:lnTo>
                  <a:pt x="211" y="550"/>
                </a:lnTo>
                <a:lnTo>
                  <a:pt x="206" y="544"/>
                </a:lnTo>
                <a:lnTo>
                  <a:pt x="201" y="538"/>
                </a:lnTo>
                <a:lnTo>
                  <a:pt x="197" y="534"/>
                </a:lnTo>
                <a:lnTo>
                  <a:pt x="194" y="533"/>
                </a:lnTo>
                <a:lnTo>
                  <a:pt x="190" y="532"/>
                </a:lnTo>
                <a:lnTo>
                  <a:pt x="186" y="530"/>
                </a:lnTo>
                <a:lnTo>
                  <a:pt x="181" y="530"/>
                </a:lnTo>
                <a:lnTo>
                  <a:pt x="178" y="530"/>
                </a:lnTo>
                <a:lnTo>
                  <a:pt x="173" y="528"/>
                </a:lnTo>
                <a:lnTo>
                  <a:pt x="169" y="526"/>
                </a:lnTo>
                <a:lnTo>
                  <a:pt x="163" y="522"/>
                </a:lnTo>
                <a:lnTo>
                  <a:pt x="151" y="515"/>
                </a:lnTo>
                <a:lnTo>
                  <a:pt x="140" y="503"/>
                </a:lnTo>
                <a:lnTo>
                  <a:pt x="129" y="492"/>
                </a:lnTo>
                <a:lnTo>
                  <a:pt x="120" y="480"/>
                </a:lnTo>
                <a:lnTo>
                  <a:pt x="112" y="470"/>
                </a:lnTo>
                <a:lnTo>
                  <a:pt x="107" y="461"/>
                </a:lnTo>
                <a:lnTo>
                  <a:pt x="104" y="451"/>
                </a:lnTo>
                <a:lnTo>
                  <a:pt x="100" y="443"/>
                </a:lnTo>
                <a:lnTo>
                  <a:pt x="97" y="437"/>
                </a:lnTo>
                <a:lnTo>
                  <a:pt x="94" y="433"/>
                </a:lnTo>
                <a:lnTo>
                  <a:pt x="88" y="429"/>
                </a:lnTo>
                <a:lnTo>
                  <a:pt x="81" y="426"/>
                </a:lnTo>
                <a:lnTo>
                  <a:pt x="73" y="423"/>
                </a:lnTo>
                <a:lnTo>
                  <a:pt x="63" y="420"/>
                </a:lnTo>
                <a:lnTo>
                  <a:pt x="50" y="415"/>
                </a:lnTo>
                <a:lnTo>
                  <a:pt x="41" y="413"/>
                </a:lnTo>
                <a:lnTo>
                  <a:pt x="34" y="410"/>
                </a:lnTo>
                <a:lnTo>
                  <a:pt x="30" y="406"/>
                </a:lnTo>
                <a:lnTo>
                  <a:pt x="28" y="402"/>
                </a:lnTo>
                <a:lnTo>
                  <a:pt x="26" y="395"/>
                </a:lnTo>
                <a:lnTo>
                  <a:pt x="25" y="385"/>
                </a:lnTo>
                <a:lnTo>
                  <a:pt x="23" y="372"/>
                </a:lnTo>
                <a:lnTo>
                  <a:pt x="23" y="372"/>
                </a:lnTo>
                <a:lnTo>
                  <a:pt x="36" y="349"/>
                </a:lnTo>
                <a:lnTo>
                  <a:pt x="38" y="347"/>
                </a:lnTo>
                <a:lnTo>
                  <a:pt x="40" y="344"/>
                </a:lnTo>
                <a:lnTo>
                  <a:pt x="42" y="341"/>
                </a:lnTo>
                <a:lnTo>
                  <a:pt x="46" y="339"/>
                </a:lnTo>
                <a:lnTo>
                  <a:pt x="49" y="338"/>
                </a:lnTo>
                <a:lnTo>
                  <a:pt x="53" y="338"/>
                </a:lnTo>
                <a:lnTo>
                  <a:pt x="56" y="338"/>
                </a:lnTo>
                <a:lnTo>
                  <a:pt x="59" y="339"/>
                </a:lnTo>
                <a:lnTo>
                  <a:pt x="64" y="344"/>
                </a:lnTo>
                <a:lnTo>
                  <a:pt x="70" y="351"/>
                </a:lnTo>
                <a:lnTo>
                  <a:pt x="72" y="354"/>
                </a:lnTo>
                <a:lnTo>
                  <a:pt x="75" y="357"/>
                </a:lnTo>
                <a:lnTo>
                  <a:pt x="79" y="359"/>
                </a:lnTo>
                <a:lnTo>
                  <a:pt x="82" y="357"/>
                </a:lnTo>
                <a:lnTo>
                  <a:pt x="91" y="352"/>
                </a:lnTo>
                <a:lnTo>
                  <a:pt x="99" y="344"/>
                </a:lnTo>
                <a:lnTo>
                  <a:pt x="104" y="340"/>
                </a:lnTo>
                <a:lnTo>
                  <a:pt x="108" y="338"/>
                </a:lnTo>
                <a:lnTo>
                  <a:pt x="112" y="336"/>
                </a:lnTo>
                <a:lnTo>
                  <a:pt x="114" y="332"/>
                </a:lnTo>
                <a:lnTo>
                  <a:pt x="115" y="329"/>
                </a:lnTo>
                <a:lnTo>
                  <a:pt x="116" y="326"/>
                </a:lnTo>
                <a:lnTo>
                  <a:pt x="116" y="318"/>
                </a:lnTo>
                <a:lnTo>
                  <a:pt x="117" y="310"/>
                </a:lnTo>
                <a:lnTo>
                  <a:pt x="117" y="296"/>
                </a:lnTo>
                <a:lnTo>
                  <a:pt x="116" y="285"/>
                </a:lnTo>
                <a:lnTo>
                  <a:pt x="114" y="274"/>
                </a:lnTo>
                <a:lnTo>
                  <a:pt x="109" y="266"/>
                </a:lnTo>
                <a:lnTo>
                  <a:pt x="105" y="257"/>
                </a:lnTo>
                <a:lnTo>
                  <a:pt x="99" y="249"/>
                </a:lnTo>
                <a:lnTo>
                  <a:pt x="92" y="240"/>
                </a:lnTo>
                <a:lnTo>
                  <a:pt x="83" y="230"/>
                </a:lnTo>
                <a:lnTo>
                  <a:pt x="73" y="216"/>
                </a:lnTo>
                <a:lnTo>
                  <a:pt x="58" y="197"/>
                </a:lnTo>
                <a:lnTo>
                  <a:pt x="51" y="187"/>
                </a:lnTo>
                <a:lnTo>
                  <a:pt x="46" y="176"/>
                </a:lnTo>
                <a:lnTo>
                  <a:pt x="42" y="167"/>
                </a:lnTo>
                <a:lnTo>
                  <a:pt x="40" y="160"/>
                </a:lnTo>
                <a:lnTo>
                  <a:pt x="53" y="164"/>
                </a:lnTo>
                <a:lnTo>
                  <a:pt x="65" y="168"/>
                </a:lnTo>
                <a:lnTo>
                  <a:pt x="79" y="171"/>
                </a:lnTo>
                <a:lnTo>
                  <a:pt x="94" y="173"/>
                </a:lnTo>
                <a:lnTo>
                  <a:pt x="107" y="173"/>
                </a:lnTo>
                <a:lnTo>
                  <a:pt x="121" y="171"/>
                </a:lnTo>
                <a:lnTo>
                  <a:pt x="126" y="168"/>
                </a:lnTo>
                <a:lnTo>
                  <a:pt x="132" y="166"/>
                </a:lnTo>
                <a:lnTo>
                  <a:pt x="138" y="162"/>
                </a:lnTo>
                <a:lnTo>
                  <a:pt x="142" y="157"/>
                </a:lnTo>
                <a:lnTo>
                  <a:pt x="149" y="150"/>
                </a:lnTo>
                <a:lnTo>
                  <a:pt x="153" y="143"/>
                </a:lnTo>
                <a:lnTo>
                  <a:pt x="155" y="138"/>
                </a:lnTo>
                <a:lnTo>
                  <a:pt x="154" y="133"/>
                </a:lnTo>
                <a:lnTo>
                  <a:pt x="151" y="130"/>
                </a:lnTo>
                <a:lnTo>
                  <a:pt x="148" y="127"/>
                </a:lnTo>
                <a:lnTo>
                  <a:pt x="144" y="125"/>
                </a:lnTo>
                <a:lnTo>
                  <a:pt x="139" y="122"/>
                </a:lnTo>
                <a:lnTo>
                  <a:pt x="126" y="117"/>
                </a:lnTo>
                <a:lnTo>
                  <a:pt x="115" y="112"/>
                </a:lnTo>
                <a:lnTo>
                  <a:pt x="111" y="108"/>
                </a:lnTo>
                <a:lnTo>
                  <a:pt x="107" y="104"/>
                </a:lnTo>
                <a:lnTo>
                  <a:pt x="104" y="98"/>
                </a:lnTo>
                <a:lnTo>
                  <a:pt x="104" y="91"/>
                </a:lnTo>
                <a:lnTo>
                  <a:pt x="101" y="86"/>
                </a:lnTo>
                <a:lnTo>
                  <a:pt x="96" y="82"/>
                </a:lnTo>
                <a:lnTo>
                  <a:pt x="89" y="76"/>
                </a:lnTo>
                <a:lnTo>
                  <a:pt x="81" y="71"/>
                </a:lnTo>
                <a:lnTo>
                  <a:pt x="73" y="64"/>
                </a:lnTo>
                <a:lnTo>
                  <a:pt x="65" y="57"/>
                </a:lnTo>
                <a:lnTo>
                  <a:pt x="63" y="53"/>
                </a:lnTo>
                <a:lnTo>
                  <a:pt x="61" y="50"/>
                </a:lnTo>
                <a:lnTo>
                  <a:pt x="59" y="47"/>
                </a:lnTo>
                <a:lnTo>
                  <a:pt x="58" y="43"/>
                </a:lnTo>
                <a:lnTo>
                  <a:pt x="58" y="39"/>
                </a:lnTo>
                <a:lnTo>
                  <a:pt x="55" y="36"/>
                </a:lnTo>
                <a:lnTo>
                  <a:pt x="51" y="34"/>
                </a:lnTo>
                <a:lnTo>
                  <a:pt x="47" y="33"/>
                </a:lnTo>
                <a:lnTo>
                  <a:pt x="37" y="32"/>
                </a:lnTo>
                <a:lnTo>
                  <a:pt x="26" y="30"/>
                </a:lnTo>
                <a:lnTo>
                  <a:pt x="0" y="0"/>
                </a:lnTo>
                <a:lnTo>
                  <a:pt x="0" y="0"/>
                </a:lnTo>
                <a:lnTo>
                  <a:pt x="1100" y="0"/>
                </a:lnTo>
                <a:lnTo>
                  <a:pt x="1100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46" name="Freeform 56">
            <a:extLst>
              <a:ext uri="{FF2B5EF4-FFF2-40B4-BE49-F238E27FC236}">
                <a16:creationId xmlns:a16="http://schemas.microsoft.com/office/drawing/2014/main" id="{F89C4401-F454-4489-B86D-3434521E2231}"/>
              </a:ext>
            </a:extLst>
          </p:cNvPr>
          <p:cNvSpPr>
            <a:spLocks/>
          </p:cNvSpPr>
          <p:nvPr/>
        </p:nvSpPr>
        <p:spPr bwMode="auto">
          <a:xfrm>
            <a:off x="2636838" y="1304925"/>
            <a:ext cx="196850" cy="234950"/>
          </a:xfrm>
          <a:custGeom>
            <a:avLst/>
            <a:gdLst>
              <a:gd name="T0" fmla="*/ 250 w 621"/>
              <a:gd name="T1" fmla="*/ 46 h 739"/>
              <a:gd name="T2" fmla="*/ 293 w 621"/>
              <a:gd name="T3" fmla="*/ 63 h 739"/>
              <a:gd name="T4" fmla="*/ 320 w 621"/>
              <a:gd name="T5" fmla="*/ 83 h 739"/>
              <a:gd name="T6" fmla="*/ 349 w 621"/>
              <a:gd name="T7" fmla="*/ 132 h 739"/>
              <a:gd name="T8" fmla="*/ 393 w 621"/>
              <a:gd name="T9" fmla="*/ 168 h 739"/>
              <a:gd name="T10" fmla="*/ 414 w 621"/>
              <a:gd name="T11" fmla="*/ 173 h 739"/>
              <a:gd name="T12" fmla="*/ 435 w 621"/>
              <a:gd name="T13" fmla="*/ 194 h 739"/>
              <a:gd name="T14" fmla="*/ 473 w 621"/>
              <a:gd name="T15" fmla="*/ 194 h 739"/>
              <a:gd name="T16" fmla="*/ 528 w 621"/>
              <a:gd name="T17" fmla="*/ 235 h 739"/>
              <a:gd name="T18" fmla="*/ 581 w 621"/>
              <a:gd name="T19" fmla="*/ 258 h 739"/>
              <a:gd name="T20" fmla="*/ 609 w 621"/>
              <a:gd name="T21" fmla="*/ 273 h 739"/>
              <a:gd name="T22" fmla="*/ 620 w 621"/>
              <a:gd name="T23" fmla="*/ 303 h 739"/>
              <a:gd name="T24" fmla="*/ 595 w 621"/>
              <a:gd name="T25" fmla="*/ 320 h 739"/>
              <a:gd name="T26" fmla="*/ 576 w 621"/>
              <a:gd name="T27" fmla="*/ 326 h 739"/>
              <a:gd name="T28" fmla="*/ 567 w 621"/>
              <a:gd name="T29" fmla="*/ 344 h 739"/>
              <a:gd name="T30" fmla="*/ 534 w 621"/>
              <a:gd name="T31" fmla="*/ 340 h 739"/>
              <a:gd name="T32" fmla="*/ 516 w 621"/>
              <a:gd name="T33" fmla="*/ 349 h 739"/>
              <a:gd name="T34" fmla="*/ 528 w 621"/>
              <a:gd name="T35" fmla="*/ 367 h 739"/>
              <a:gd name="T36" fmla="*/ 536 w 621"/>
              <a:gd name="T37" fmla="*/ 402 h 739"/>
              <a:gd name="T38" fmla="*/ 483 w 621"/>
              <a:gd name="T39" fmla="*/ 454 h 739"/>
              <a:gd name="T40" fmla="*/ 439 w 621"/>
              <a:gd name="T41" fmla="*/ 463 h 739"/>
              <a:gd name="T42" fmla="*/ 426 w 621"/>
              <a:gd name="T43" fmla="*/ 431 h 739"/>
              <a:gd name="T44" fmla="*/ 412 w 621"/>
              <a:gd name="T45" fmla="*/ 398 h 739"/>
              <a:gd name="T46" fmla="*/ 394 w 621"/>
              <a:gd name="T47" fmla="*/ 411 h 739"/>
              <a:gd name="T48" fmla="*/ 351 w 621"/>
              <a:gd name="T49" fmla="*/ 476 h 739"/>
              <a:gd name="T50" fmla="*/ 316 w 621"/>
              <a:gd name="T51" fmla="*/ 532 h 739"/>
              <a:gd name="T52" fmla="*/ 275 w 621"/>
              <a:gd name="T53" fmla="*/ 600 h 739"/>
              <a:gd name="T54" fmla="*/ 289 w 621"/>
              <a:gd name="T55" fmla="*/ 625 h 739"/>
              <a:gd name="T56" fmla="*/ 300 w 621"/>
              <a:gd name="T57" fmla="*/ 660 h 739"/>
              <a:gd name="T58" fmla="*/ 274 w 621"/>
              <a:gd name="T59" fmla="*/ 729 h 739"/>
              <a:gd name="T60" fmla="*/ 220 w 621"/>
              <a:gd name="T61" fmla="*/ 692 h 739"/>
              <a:gd name="T62" fmla="*/ 201 w 621"/>
              <a:gd name="T63" fmla="*/ 636 h 739"/>
              <a:gd name="T64" fmla="*/ 157 w 621"/>
              <a:gd name="T65" fmla="*/ 597 h 739"/>
              <a:gd name="T66" fmla="*/ 137 w 621"/>
              <a:gd name="T67" fmla="*/ 570 h 739"/>
              <a:gd name="T68" fmla="*/ 102 w 621"/>
              <a:gd name="T69" fmla="*/ 490 h 739"/>
              <a:gd name="T70" fmla="*/ 83 w 621"/>
              <a:gd name="T71" fmla="*/ 460 h 739"/>
              <a:gd name="T72" fmla="*/ 44 w 621"/>
              <a:gd name="T73" fmla="*/ 423 h 739"/>
              <a:gd name="T74" fmla="*/ 17 w 621"/>
              <a:gd name="T75" fmla="*/ 353 h 739"/>
              <a:gd name="T76" fmla="*/ 0 w 621"/>
              <a:gd name="T77" fmla="*/ 258 h 739"/>
              <a:gd name="T78" fmla="*/ 8 w 621"/>
              <a:gd name="T79" fmla="*/ 236 h 739"/>
              <a:gd name="T80" fmla="*/ 40 w 621"/>
              <a:gd name="T81" fmla="*/ 231 h 739"/>
              <a:gd name="T82" fmla="*/ 56 w 621"/>
              <a:gd name="T83" fmla="*/ 208 h 739"/>
              <a:gd name="T84" fmla="*/ 54 w 621"/>
              <a:gd name="T85" fmla="*/ 176 h 739"/>
              <a:gd name="T86" fmla="*/ 94 w 621"/>
              <a:gd name="T87" fmla="*/ 110 h 739"/>
              <a:gd name="T88" fmla="*/ 135 w 621"/>
              <a:gd name="T89" fmla="*/ 81 h 739"/>
              <a:gd name="T90" fmla="*/ 157 w 621"/>
              <a:gd name="T91" fmla="*/ 87 h 739"/>
              <a:gd name="T92" fmla="*/ 176 w 621"/>
              <a:gd name="T93" fmla="*/ 107 h 739"/>
              <a:gd name="T94" fmla="*/ 194 w 621"/>
              <a:gd name="T95" fmla="*/ 104 h 739"/>
              <a:gd name="T96" fmla="*/ 152 w 621"/>
              <a:gd name="T97" fmla="*/ 42 h 739"/>
              <a:gd name="T98" fmla="*/ 144 w 621"/>
              <a:gd name="T99" fmla="*/ 10 h 739"/>
              <a:gd name="T100" fmla="*/ 169 w 621"/>
              <a:gd name="T101" fmla="*/ 0 h 739"/>
              <a:gd name="T102" fmla="*/ 192 w 621"/>
              <a:gd name="T103" fmla="*/ 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21" h="739">
                <a:moveTo>
                  <a:pt x="243" y="12"/>
                </a:moveTo>
                <a:lnTo>
                  <a:pt x="245" y="25"/>
                </a:lnTo>
                <a:lnTo>
                  <a:pt x="246" y="35"/>
                </a:lnTo>
                <a:lnTo>
                  <a:pt x="248" y="42"/>
                </a:lnTo>
                <a:lnTo>
                  <a:pt x="250" y="46"/>
                </a:lnTo>
                <a:lnTo>
                  <a:pt x="254" y="50"/>
                </a:lnTo>
                <a:lnTo>
                  <a:pt x="261" y="53"/>
                </a:lnTo>
                <a:lnTo>
                  <a:pt x="270" y="55"/>
                </a:lnTo>
                <a:lnTo>
                  <a:pt x="283" y="60"/>
                </a:lnTo>
                <a:lnTo>
                  <a:pt x="293" y="63"/>
                </a:lnTo>
                <a:lnTo>
                  <a:pt x="301" y="66"/>
                </a:lnTo>
                <a:lnTo>
                  <a:pt x="308" y="69"/>
                </a:lnTo>
                <a:lnTo>
                  <a:pt x="314" y="73"/>
                </a:lnTo>
                <a:lnTo>
                  <a:pt x="317" y="77"/>
                </a:lnTo>
                <a:lnTo>
                  <a:pt x="320" y="83"/>
                </a:lnTo>
                <a:lnTo>
                  <a:pt x="324" y="91"/>
                </a:lnTo>
                <a:lnTo>
                  <a:pt x="327" y="101"/>
                </a:lnTo>
                <a:lnTo>
                  <a:pt x="332" y="110"/>
                </a:lnTo>
                <a:lnTo>
                  <a:pt x="340" y="120"/>
                </a:lnTo>
                <a:lnTo>
                  <a:pt x="349" y="132"/>
                </a:lnTo>
                <a:lnTo>
                  <a:pt x="360" y="143"/>
                </a:lnTo>
                <a:lnTo>
                  <a:pt x="371" y="155"/>
                </a:lnTo>
                <a:lnTo>
                  <a:pt x="383" y="162"/>
                </a:lnTo>
                <a:lnTo>
                  <a:pt x="389" y="166"/>
                </a:lnTo>
                <a:lnTo>
                  <a:pt x="393" y="168"/>
                </a:lnTo>
                <a:lnTo>
                  <a:pt x="398" y="170"/>
                </a:lnTo>
                <a:lnTo>
                  <a:pt x="401" y="170"/>
                </a:lnTo>
                <a:lnTo>
                  <a:pt x="406" y="170"/>
                </a:lnTo>
                <a:lnTo>
                  <a:pt x="410" y="172"/>
                </a:lnTo>
                <a:lnTo>
                  <a:pt x="414" y="173"/>
                </a:lnTo>
                <a:lnTo>
                  <a:pt x="417" y="174"/>
                </a:lnTo>
                <a:lnTo>
                  <a:pt x="421" y="178"/>
                </a:lnTo>
                <a:lnTo>
                  <a:pt x="426" y="184"/>
                </a:lnTo>
                <a:lnTo>
                  <a:pt x="431" y="190"/>
                </a:lnTo>
                <a:lnTo>
                  <a:pt x="435" y="194"/>
                </a:lnTo>
                <a:lnTo>
                  <a:pt x="439" y="196"/>
                </a:lnTo>
                <a:lnTo>
                  <a:pt x="443" y="197"/>
                </a:lnTo>
                <a:lnTo>
                  <a:pt x="448" y="198"/>
                </a:lnTo>
                <a:lnTo>
                  <a:pt x="453" y="198"/>
                </a:lnTo>
                <a:lnTo>
                  <a:pt x="473" y="194"/>
                </a:lnTo>
                <a:lnTo>
                  <a:pt x="479" y="192"/>
                </a:lnTo>
                <a:lnTo>
                  <a:pt x="483" y="196"/>
                </a:lnTo>
                <a:lnTo>
                  <a:pt x="493" y="208"/>
                </a:lnTo>
                <a:lnTo>
                  <a:pt x="507" y="219"/>
                </a:lnTo>
                <a:lnTo>
                  <a:pt x="528" y="235"/>
                </a:lnTo>
                <a:lnTo>
                  <a:pt x="540" y="242"/>
                </a:lnTo>
                <a:lnTo>
                  <a:pt x="550" y="248"/>
                </a:lnTo>
                <a:lnTo>
                  <a:pt x="559" y="252"/>
                </a:lnTo>
                <a:lnTo>
                  <a:pt x="567" y="255"/>
                </a:lnTo>
                <a:lnTo>
                  <a:pt x="581" y="258"/>
                </a:lnTo>
                <a:lnTo>
                  <a:pt x="592" y="262"/>
                </a:lnTo>
                <a:lnTo>
                  <a:pt x="596" y="264"/>
                </a:lnTo>
                <a:lnTo>
                  <a:pt x="601" y="266"/>
                </a:lnTo>
                <a:lnTo>
                  <a:pt x="606" y="270"/>
                </a:lnTo>
                <a:lnTo>
                  <a:pt x="609" y="273"/>
                </a:lnTo>
                <a:lnTo>
                  <a:pt x="611" y="276"/>
                </a:lnTo>
                <a:lnTo>
                  <a:pt x="615" y="281"/>
                </a:lnTo>
                <a:lnTo>
                  <a:pt x="617" y="285"/>
                </a:lnTo>
                <a:lnTo>
                  <a:pt x="618" y="290"/>
                </a:lnTo>
                <a:lnTo>
                  <a:pt x="620" y="303"/>
                </a:lnTo>
                <a:lnTo>
                  <a:pt x="621" y="317"/>
                </a:lnTo>
                <a:lnTo>
                  <a:pt x="621" y="317"/>
                </a:lnTo>
                <a:lnTo>
                  <a:pt x="612" y="320"/>
                </a:lnTo>
                <a:lnTo>
                  <a:pt x="604" y="321"/>
                </a:lnTo>
                <a:lnTo>
                  <a:pt x="595" y="320"/>
                </a:lnTo>
                <a:lnTo>
                  <a:pt x="586" y="320"/>
                </a:lnTo>
                <a:lnTo>
                  <a:pt x="583" y="321"/>
                </a:lnTo>
                <a:lnTo>
                  <a:pt x="579" y="322"/>
                </a:lnTo>
                <a:lnTo>
                  <a:pt x="577" y="324"/>
                </a:lnTo>
                <a:lnTo>
                  <a:pt x="576" y="326"/>
                </a:lnTo>
                <a:lnTo>
                  <a:pt x="576" y="333"/>
                </a:lnTo>
                <a:lnTo>
                  <a:pt x="576" y="340"/>
                </a:lnTo>
                <a:lnTo>
                  <a:pt x="576" y="340"/>
                </a:lnTo>
                <a:lnTo>
                  <a:pt x="571" y="342"/>
                </a:lnTo>
                <a:lnTo>
                  <a:pt x="567" y="344"/>
                </a:lnTo>
                <a:lnTo>
                  <a:pt x="561" y="344"/>
                </a:lnTo>
                <a:lnTo>
                  <a:pt x="557" y="344"/>
                </a:lnTo>
                <a:lnTo>
                  <a:pt x="546" y="340"/>
                </a:lnTo>
                <a:lnTo>
                  <a:pt x="539" y="339"/>
                </a:lnTo>
                <a:lnTo>
                  <a:pt x="534" y="340"/>
                </a:lnTo>
                <a:lnTo>
                  <a:pt x="531" y="340"/>
                </a:lnTo>
                <a:lnTo>
                  <a:pt x="526" y="342"/>
                </a:lnTo>
                <a:lnTo>
                  <a:pt x="520" y="345"/>
                </a:lnTo>
                <a:lnTo>
                  <a:pt x="518" y="347"/>
                </a:lnTo>
                <a:lnTo>
                  <a:pt x="516" y="349"/>
                </a:lnTo>
                <a:lnTo>
                  <a:pt x="516" y="351"/>
                </a:lnTo>
                <a:lnTo>
                  <a:pt x="517" y="355"/>
                </a:lnTo>
                <a:lnTo>
                  <a:pt x="520" y="359"/>
                </a:lnTo>
                <a:lnTo>
                  <a:pt x="525" y="364"/>
                </a:lnTo>
                <a:lnTo>
                  <a:pt x="528" y="367"/>
                </a:lnTo>
                <a:lnTo>
                  <a:pt x="531" y="372"/>
                </a:lnTo>
                <a:lnTo>
                  <a:pt x="533" y="377"/>
                </a:lnTo>
                <a:lnTo>
                  <a:pt x="534" y="381"/>
                </a:lnTo>
                <a:lnTo>
                  <a:pt x="536" y="391"/>
                </a:lnTo>
                <a:lnTo>
                  <a:pt x="536" y="402"/>
                </a:lnTo>
                <a:lnTo>
                  <a:pt x="534" y="423"/>
                </a:lnTo>
                <a:lnTo>
                  <a:pt x="533" y="444"/>
                </a:lnTo>
                <a:lnTo>
                  <a:pt x="533" y="444"/>
                </a:lnTo>
                <a:lnTo>
                  <a:pt x="503" y="447"/>
                </a:lnTo>
                <a:lnTo>
                  <a:pt x="483" y="454"/>
                </a:lnTo>
                <a:lnTo>
                  <a:pt x="459" y="463"/>
                </a:lnTo>
                <a:lnTo>
                  <a:pt x="453" y="464"/>
                </a:lnTo>
                <a:lnTo>
                  <a:pt x="448" y="465"/>
                </a:lnTo>
                <a:lnTo>
                  <a:pt x="443" y="464"/>
                </a:lnTo>
                <a:lnTo>
                  <a:pt x="439" y="463"/>
                </a:lnTo>
                <a:lnTo>
                  <a:pt x="434" y="460"/>
                </a:lnTo>
                <a:lnTo>
                  <a:pt x="431" y="456"/>
                </a:lnTo>
                <a:lnTo>
                  <a:pt x="428" y="449"/>
                </a:lnTo>
                <a:lnTo>
                  <a:pt x="427" y="441"/>
                </a:lnTo>
                <a:lnTo>
                  <a:pt x="426" y="431"/>
                </a:lnTo>
                <a:lnTo>
                  <a:pt x="424" y="420"/>
                </a:lnTo>
                <a:lnTo>
                  <a:pt x="420" y="410"/>
                </a:lnTo>
                <a:lnTo>
                  <a:pt x="417" y="402"/>
                </a:lnTo>
                <a:lnTo>
                  <a:pt x="415" y="399"/>
                </a:lnTo>
                <a:lnTo>
                  <a:pt x="412" y="398"/>
                </a:lnTo>
                <a:lnTo>
                  <a:pt x="409" y="397"/>
                </a:lnTo>
                <a:lnTo>
                  <a:pt x="407" y="398"/>
                </a:lnTo>
                <a:lnTo>
                  <a:pt x="402" y="400"/>
                </a:lnTo>
                <a:lnTo>
                  <a:pt x="399" y="405"/>
                </a:lnTo>
                <a:lnTo>
                  <a:pt x="394" y="411"/>
                </a:lnTo>
                <a:lnTo>
                  <a:pt x="390" y="419"/>
                </a:lnTo>
                <a:lnTo>
                  <a:pt x="382" y="432"/>
                </a:lnTo>
                <a:lnTo>
                  <a:pt x="371" y="448"/>
                </a:lnTo>
                <a:lnTo>
                  <a:pt x="361" y="463"/>
                </a:lnTo>
                <a:lnTo>
                  <a:pt x="351" y="476"/>
                </a:lnTo>
                <a:lnTo>
                  <a:pt x="343" y="485"/>
                </a:lnTo>
                <a:lnTo>
                  <a:pt x="337" y="494"/>
                </a:lnTo>
                <a:lnTo>
                  <a:pt x="332" y="503"/>
                </a:lnTo>
                <a:lnTo>
                  <a:pt x="326" y="513"/>
                </a:lnTo>
                <a:lnTo>
                  <a:pt x="316" y="532"/>
                </a:lnTo>
                <a:lnTo>
                  <a:pt x="304" y="551"/>
                </a:lnTo>
                <a:lnTo>
                  <a:pt x="298" y="561"/>
                </a:lnTo>
                <a:lnTo>
                  <a:pt x="289" y="575"/>
                </a:lnTo>
                <a:lnTo>
                  <a:pt x="279" y="588"/>
                </a:lnTo>
                <a:lnTo>
                  <a:pt x="275" y="600"/>
                </a:lnTo>
                <a:lnTo>
                  <a:pt x="275" y="605"/>
                </a:lnTo>
                <a:lnTo>
                  <a:pt x="276" y="611"/>
                </a:lnTo>
                <a:lnTo>
                  <a:pt x="278" y="616"/>
                </a:lnTo>
                <a:lnTo>
                  <a:pt x="281" y="619"/>
                </a:lnTo>
                <a:lnTo>
                  <a:pt x="289" y="625"/>
                </a:lnTo>
                <a:lnTo>
                  <a:pt x="296" y="632"/>
                </a:lnTo>
                <a:lnTo>
                  <a:pt x="299" y="636"/>
                </a:lnTo>
                <a:lnTo>
                  <a:pt x="300" y="643"/>
                </a:lnTo>
                <a:lnTo>
                  <a:pt x="301" y="652"/>
                </a:lnTo>
                <a:lnTo>
                  <a:pt x="300" y="660"/>
                </a:lnTo>
                <a:lnTo>
                  <a:pt x="299" y="677"/>
                </a:lnTo>
                <a:lnTo>
                  <a:pt x="296" y="691"/>
                </a:lnTo>
                <a:lnTo>
                  <a:pt x="298" y="739"/>
                </a:lnTo>
                <a:lnTo>
                  <a:pt x="298" y="739"/>
                </a:lnTo>
                <a:lnTo>
                  <a:pt x="274" y="729"/>
                </a:lnTo>
                <a:lnTo>
                  <a:pt x="252" y="719"/>
                </a:lnTo>
                <a:lnTo>
                  <a:pt x="243" y="714"/>
                </a:lnTo>
                <a:lnTo>
                  <a:pt x="234" y="707"/>
                </a:lnTo>
                <a:lnTo>
                  <a:pt x="226" y="700"/>
                </a:lnTo>
                <a:lnTo>
                  <a:pt x="220" y="692"/>
                </a:lnTo>
                <a:lnTo>
                  <a:pt x="219" y="678"/>
                </a:lnTo>
                <a:lnTo>
                  <a:pt x="217" y="666"/>
                </a:lnTo>
                <a:lnTo>
                  <a:pt x="214" y="655"/>
                </a:lnTo>
                <a:lnTo>
                  <a:pt x="208" y="645"/>
                </a:lnTo>
                <a:lnTo>
                  <a:pt x="201" y="636"/>
                </a:lnTo>
                <a:lnTo>
                  <a:pt x="192" y="628"/>
                </a:lnTo>
                <a:lnTo>
                  <a:pt x="183" y="620"/>
                </a:lnTo>
                <a:lnTo>
                  <a:pt x="172" y="612"/>
                </a:lnTo>
                <a:lnTo>
                  <a:pt x="162" y="604"/>
                </a:lnTo>
                <a:lnTo>
                  <a:pt x="157" y="597"/>
                </a:lnTo>
                <a:lnTo>
                  <a:pt x="151" y="592"/>
                </a:lnTo>
                <a:lnTo>
                  <a:pt x="148" y="585"/>
                </a:lnTo>
                <a:lnTo>
                  <a:pt x="144" y="580"/>
                </a:lnTo>
                <a:lnTo>
                  <a:pt x="142" y="575"/>
                </a:lnTo>
                <a:lnTo>
                  <a:pt x="137" y="570"/>
                </a:lnTo>
                <a:lnTo>
                  <a:pt x="132" y="566"/>
                </a:lnTo>
                <a:lnTo>
                  <a:pt x="132" y="566"/>
                </a:lnTo>
                <a:lnTo>
                  <a:pt x="102" y="507"/>
                </a:lnTo>
                <a:lnTo>
                  <a:pt x="102" y="498"/>
                </a:lnTo>
                <a:lnTo>
                  <a:pt x="102" y="490"/>
                </a:lnTo>
                <a:lnTo>
                  <a:pt x="100" y="484"/>
                </a:lnTo>
                <a:lnTo>
                  <a:pt x="97" y="477"/>
                </a:lnTo>
                <a:lnTo>
                  <a:pt x="93" y="470"/>
                </a:lnTo>
                <a:lnTo>
                  <a:pt x="89" y="465"/>
                </a:lnTo>
                <a:lnTo>
                  <a:pt x="83" y="460"/>
                </a:lnTo>
                <a:lnTo>
                  <a:pt x="77" y="455"/>
                </a:lnTo>
                <a:lnTo>
                  <a:pt x="66" y="445"/>
                </a:lnTo>
                <a:lnTo>
                  <a:pt x="54" y="435"/>
                </a:lnTo>
                <a:lnTo>
                  <a:pt x="49" y="430"/>
                </a:lnTo>
                <a:lnTo>
                  <a:pt x="44" y="423"/>
                </a:lnTo>
                <a:lnTo>
                  <a:pt x="40" y="418"/>
                </a:lnTo>
                <a:lnTo>
                  <a:pt x="36" y="411"/>
                </a:lnTo>
                <a:lnTo>
                  <a:pt x="31" y="396"/>
                </a:lnTo>
                <a:lnTo>
                  <a:pt x="24" y="375"/>
                </a:lnTo>
                <a:lnTo>
                  <a:pt x="17" y="353"/>
                </a:lnTo>
                <a:lnTo>
                  <a:pt x="10" y="328"/>
                </a:lnTo>
                <a:lnTo>
                  <a:pt x="4" y="301"/>
                </a:lnTo>
                <a:lnTo>
                  <a:pt x="1" y="279"/>
                </a:lnTo>
                <a:lnTo>
                  <a:pt x="0" y="267"/>
                </a:lnTo>
                <a:lnTo>
                  <a:pt x="0" y="258"/>
                </a:lnTo>
                <a:lnTo>
                  <a:pt x="1" y="250"/>
                </a:lnTo>
                <a:lnTo>
                  <a:pt x="2" y="243"/>
                </a:lnTo>
                <a:lnTo>
                  <a:pt x="3" y="240"/>
                </a:lnTo>
                <a:lnTo>
                  <a:pt x="6" y="238"/>
                </a:lnTo>
                <a:lnTo>
                  <a:pt x="8" y="236"/>
                </a:lnTo>
                <a:lnTo>
                  <a:pt x="11" y="235"/>
                </a:lnTo>
                <a:lnTo>
                  <a:pt x="18" y="233"/>
                </a:lnTo>
                <a:lnTo>
                  <a:pt x="25" y="232"/>
                </a:lnTo>
                <a:lnTo>
                  <a:pt x="33" y="232"/>
                </a:lnTo>
                <a:lnTo>
                  <a:pt x="40" y="231"/>
                </a:lnTo>
                <a:lnTo>
                  <a:pt x="47" y="229"/>
                </a:lnTo>
                <a:lnTo>
                  <a:pt x="53" y="224"/>
                </a:lnTo>
                <a:lnTo>
                  <a:pt x="56" y="219"/>
                </a:lnTo>
                <a:lnTo>
                  <a:pt x="57" y="214"/>
                </a:lnTo>
                <a:lnTo>
                  <a:pt x="56" y="208"/>
                </a:lnTo>
                <a:lnTo>
                  <a:pt x="54" y="201"/>
                </a:lnTo>
                <a:lnTo>
                  <a:pt x="53" y="194"/>
                </a:lnTo>
                <a:lnTo>
                  <a:pt x="52" y="188"/>
                </a:lnTo>
                <a:lnTo>
                  <a:pt x="52" y="182"/>
                </a:lnTo>
                <a:lnTo>
                  <a:pt x="54" y="176"/>
                </a:lnTo>
                <a:lnTo>
                  <a:pt x="62" y="160"/>
                </a:lnTo>
                <a:lnTo>
                  <a:pt x="74" y="140"/>
                </a:lnTo>
                <a:lnTo>
                  <a:pt x="81" y="129"/>
                </a:lnTo>
                <a:lnTo>
                  <a:pt x="87" y="119"/>
                </a:lnTo>
                <a:lnTo>
                  <a:pt x="94" y="110"/>
                </a:lnTo>
                <a:lnTo>
                  <a:pt x="102" y="101"/>
                </a:lnTo>
                <a:lnTo>
                  <a:pt x="110" y="93"/>
                </a:lnTo>
                <a:lnTo>
                  <a:pt x="118" y="87"/>
                </a:lnTo>
                <a:lnTo>
                  <a:pt x="127" y="83"/>
                </a:lnTo>
                <a:lnTo>
                  <a:pt x="135" y="81"/>
                </a:lnTo>
                <a:lnTo>
                  <a:pt x="140" y="81"/>
                </a:lnTo>
                <a:lnTo>
                  <a:pt x="144" y="81"/>
                </a:lnTo>
                <a:lnTo>
                  <a:pt x="148" y="83"/>
                </a:lnTo>
                <a:lnTo>
                  <a:pt x="152" y="84"/>
                </a:lnTo>
                <a:lnTo>
                  <a:pt x="157" y="87"/>
                </a:lnTo>
                <a:lnTo>
                  <a:pt x="160" y="91"/>
                </a:lnTo>
                <a:lnTo>
                  <a:pt x="165" y="95"/>
                </a:lnTo>
                <a:lnTo>
                  <a:pt x="168" y="101"/>
                </a:lnTo>
                <a:lnTo>
                  <a:pt x="172" y="104"/>
                </a:lnTo>
                <a:lnTo>
                  <a:pt x="176" y="107"/>
                </a:lnTo>
                <a:lnTo>
                  <a:pt x="181" y="108"/>
                </a:lnTo>
                <a:lnTo>
                  <a:pt x="186" y="108"/>
                </a:lnTo>
                <a:lnTo>
                  <a:pt x="190" y="108"/>
                </a:lnTo>
                <a:lnTo>
                  <a:pt x="193" y="106"/>
                </a:lnTo>
                <a:lnTo>
                  <a:pt x="194" y="104"/>
                </a:lnTo>
                <a:lnTo>
                  <a:pt x="194" y="102"/>
                </a:lnTo>
                <a:lnTo>
                  <a:pt x="194" y="100"/>
                </a:lnTo>
                <a:lnTo>
                  <a:pt x="193" y="98"/>
                </a:lnTo>
                <a:lnTo>
                  <a:pt x="176" y="75"/>
                </a:lnTo>
                <a:lnTo>
                  <a:pt x="152" y="42"/>
                </a:lnTo>
                <a:lnTo>
                  <a:pt x="148" y="34"/>
                </a:lnTo>
                <a:lnTo>
                  <a:pt x="145" y="26"/>
                </a:lnTo>
                <a:lnTo>
                  <a:pt x="143" y="19"/>
                </a:lnTo>
                <a:lnTo>
                  <a:pt x="144" y="13"/>
                </a:lnTo>
                <a:lnTo>
                  <a:pt x="144" y="10"/>
                </a:lnTo>
                <a:lnTo>
                  <a:pt x="147" y="8"/>
                </a:lnTo>
                <a:lnTo>
                  <a:pt x="149" y="5"/>
                </a:lnTo>
                <a:lnTo>
                  <a:pt x="151" y="3"/>
                </a:lnTo>
                <a:lnTo>
                  <a:pt x="159" y="1"/>
                </a:lnTo>
                <a:lnTo>
                  <a:pt x="169" y="0"/>
                </a:lnTo>
                <a:lnTo>
                  <a:pt x="172" y="4"/>
                </a:lnTo>
                <a:lnTo>
                  <a:pt x="174" y="8"/>
                </a:lnTo>
                <a:lnTo>
                  <a:pt x="177" y="10"/>
                </a:lnTo>
                <a:lnTo>
                  <a:pt x="182" y="12"/>
                </a:lnTo>
                <a:lnTo>
                  <a:pt x="192" y="14"/>
                </a:lnTo>
                <a:lnTo>
                  <a:pt x="203" y="16"/>
                </a:lnTo>
                <a:lnTo>
                  <a:pt x="226" y="13"/>
                </a:lnTo>
                <a:lnTo>
                  <a:pt x="243" y="12"/>
                </a:lnTo>
                <a:lnTo>
                  <a:pt x="243" y="12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47" name="Freeform 57">
            <a:extLst>
              <a:ext uri="{FF2B5EF4-FFF2-40B4-BE49-F238E27FC236}">
                <a16:creationId xmlns:a16="http://schemas.microsoft.com/office/drawing/2014/main" id="{74AB9DF7-0E29-46A9-9844-1F64BF495229}"/>
              </a:ext>
            </a:extLst>
          </p:cNvPr>
          <p:cNvSpPr>
            <a:spLocks/>
          </p:cNvSpPr>
          <p:nvPr/>
        </p:nvSpPr>
        <p:spPr bwMode="auto">
          <a:xfrm>
            <a:off x="2636838" y="1304925"/>
            <a:ext cx="196850" cy="234950"/>
          </a:xfrm>
          <a:custGeom>
            <a:avLst/>
            <a:gdLst>
              <a:gd name="T0" fmla="*/ 250 w 621"/>
              <a:gd name="T1" fmla="*/ 46 h 739"/>
              <a:gd name="T2" fmla="*/ 293 w 621"/>
              <a:gd name="T3" fmla="*/ 63 h 739"/>
              <a:gd name="T4" fmla="*/ 320 w 621"/>
              <a:gd name="T5" fmla="*/ 83 h 739"/>
              <a:gd name="T6" fmla="*/ 349 w 621"/>
              <a:gd name="T7" fmla="*/ 132 h 739"/>
              <a:gd name="T8" fmla="*/ 393 w 621"/>
              <a:gd name="T9" fmla="*/ 168 h 739"/>
              <a:gd name="T10" fmla="*/ 414 w 621"/>
              <a:gd name="T11" fmla="*/ 173 h 739"/>
              <a:gd name="T12" fmla="*/ 435 w 621"/>
              <a:gd name="T13" fmla="*/ 194 h 739"/>
              <a:gd name="T14" fmla="*/ 473 w 621"/>
              <a:gd name="T15" fmla="*/ 194 h 739"/>
              <a:gd name="T16" fmla="*/ 528 w 621"/>
              <a:gd name="T17" fmla="*/ 235 h 739"/>
              <a:gd name="T18" fmla="*/ 581 w 621"/>
              <a:gd name="T19" fmla="*/ 258 h 739"/>
              <a:gd name="T20" fmla="*/ 609 w 621"/>
              <a:gd name="T21" fmla="*/ 273 h 739"/>
              <a:gd name="T22" fmla="*/ 620 w 621"/>
              <a:gd name="T23" fmla="*/ 303 h 739"/>
              <a:gd name="T24" fmla="*/ 595 w 621"/>
              <a:gd name="T25" fmla="*/ 320 h 739"/>
              <a:gd name="T26" fmla="*/ 576 w 621"/>
              <a:gd name="T27" fmla="*/ 326 h 739"/>
              <a:gd name="T28" fmla="*/ 567 w 621"/>
              <a:gd name="T29" fmla="*/ 344 h 739"/>
              <a:gd name="T30" fmla="*/ 534 w 621"/>
              <a:gd name="T31" fmla="*/ 340 h 739"/>
              <a:gd name="T32" fmla="*/ 516 w 621"/>
              <a:gd name="T33" fmla="*/ 349 h 739"/>
              <a:gd name="T34" fmla="*/ 528 w 621"/>
              <a:gd name="T35" fmla="*/ 367 h 739"/>
              <a:gd name="T36" fmla="*/ 536 w 621"/>
              <a:gd name="T37" fmla="*/ 402 h 739"/>
              <a:gd name="T38" fmla="*/ 483 w 621"/>
              <a:gd name="T39" fmla="*/ 454 h 739"/>
              <a:gd name="T40" fmla="*/ 439 w 621"/>
              <a:gd name="T41" fmla="*/ 463 h 739"/>
              <a:gd name="T42" fmla="*/ 426 w 621"/>
              <a:gd name="T43" fmla="*/ 431 h 739"/>
              <a:gd name="T44" fmla="*/ 412 w 621"/>
              <a:gd name="T45" fmla="*/ 398 h 739"/>
              <a:gd name="T46" fmla="*/ 394 w 621"/>
              <a:gd name="T47" fmla="*/ 411 h 739"/>
              <a:gd name="T48" fmla="*/ 351 w 621"/>
              <a:gd name="T49" fmla="*/ 476 h 739"/>
              <a:gd name="T50" fmla="*/ 316 w 621"/>
              <a:gd name="T51" fmla="*/ 532 h 739"/>
              <a:gd name="T52" fmla="*/ 275 w 621"/>
              <a:gd name="T53" fmla="*/ 600 h 739"/>
              <a:gd name="T54" fmla="*/ 289 w 621"/>
              <a:gd name="T55" fmla="*/ 625 h 739"/>
              <a:gd name="T56" fmla="*/ 300 w 621"/>
              <a:gd name="T57" fmla="*/ 660 h 739"/>
              <a:gd name="T58" fmla="*/ 274 w 621"/>
              <a:gd name="T59" fmla="*/ 729 h 739"/>
              <a:gd name="T60" fmla="*/ 220 w 621"/>
              <a:gd name="T61" fmla="*/ 692 h 739"/>
              <a:gd name="T62" fmla="*/ 201 w 621"/>
              <a:gd name="T63" fmla="*/ 636 h 739"/>
              <a:gd name="T64" fmla="*/ 157 w 621"/>
              <a:gd name="T65" fmla="*/ 597 h 739"/>
              <a:gd name="T66" fmla="*/ 137 w 621"/>
              <a:gd name="T67" fmla="*/ 570 h 739"/>
              <a:gd name="T68" fmla="*/ 102 w 621"/>
              <a:gd name="T69" fmla="*/ 490 h 739"/>
              <a:gd name="T70" fmla="*/ 83 w 621"/>
              <a:gd name="T71" fmla="*/ 460 h 739"/>
              <a:gd name="T72" fmla="*/ 44 w 621"/>
              <a:gd name="T73" fmla="*/ 423 h 739"/>
              <a:gd name="T74" fmla="*/ 17 w 621"/>
              <a:gd name="T75" fmla="*/ 353 h 739"/>
              <a:gd name="T76" fmla="*/ 0 w 621"/>
              <a:gd name="T77" fmla="*/ 258 h 739"/>
              <a:gd name="T78" fmla="*/ 8 w 621"/>
              <a:gd name="T79" fmla="*/ 236 h 739"/>
              <a:gd name="T80" fmla="*/ 40 w 621"/>
              <a:gd name="T81" fmla="*/ 231 h 739"/>
              <a:gd name="T82" fmla="*/ 56 w 621"/>
              <a:gd name="T83" fmla="*/ 208 h 739"/>
              <a:gd name="T84" fmla="*/ 54 w 621"/>
              <a:gd name="T85" fmla="*/ 176 h 739"/>
              <a:gd name="T86" fmla="*/ 94 w 621"/>
              <a:gd name="T87" fmla="*/ 110 h 739"/>
              <a:gd name="T88" fmla="*/ 135 w 621"/>
              <a:gd name="T89" fmla="*/ 81 h 739"/>
              <a:gd name="T90" fmla="*/ 157 w 621"/>
              <a:gd name="T91" fmla="*/ 87 h 739"/>
              <a:gd name="T92" fmla="*/ 176 w 621"/>
              <a:gd name="T93" fmla="*/ 107 h 739"/>
              <a:gd name="T94" fmla="*/ 194 w 621"/>
              <a:gd name="T95" fmla="*/ 104 h 739"/>
              <a:gd name="T96" fmla="*/ 152 w 621"/>
              <a:gd name="T97" fmla="*/ 42 h 739"/>
              <a:gd name="T98" fmla="*/ 144 w 621"/>
              <a:gd name="T99" fmla="*/ 10 h 739"/>
              <a:gd name="T100" fmla="*/ 169 w 621"/>
              <a:gd name="T101" fmla="*/ 0 h 739"/>
              <a:gd name="T102" fmla="*/ 192 w 621"/>
              <a:gd name="T103" fmla="*/ 14 h 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21" h="739">
                <a:moveTo>
                  <a:pt x="243" y="12"/>
                </a:moveTo>
                <a:lnTo>
                  <a:pt x="245" y="25"/>
                </a:lnTo>
                <a:lnTo>
                  <a:pt x="246" y="35"/>
                </a:lnTo>
                <a:lnTo>
                  <a:pt x="248" y="42"/>
                </a:lnTo>
                <a:lnTo>
                  <a:pt x="250" y="46"/>
                </a:lnTo>
                <a:lnTo>
                  <a:pt x="254" y="50"/>
                </a:lnTo>
                <a:lnTo>
                  <a:pt x="261" y="53"/>
                </a:lnTo>
                <a:lnTo>
                  <a:pt x="270" y="55"/>
                </a:lnTo>
                <a:lnTo>
                  <a:pt x="283" y="60"/>
                </a:lnTo>
                <a:lnTo>
                  <a:pt x="293" y="63"/>
                </a:lnTo>
                <a:lnTo>
                  <a:pt x="301" y="66"/>
                </a:lnTo>
                <a:lnTo>
                  <a:pt x="308" y="69"/>
                </a:lnTo>
                <a:lnTo>
                  <a:pt x="314" y="73"/>
                </a:lnTo>
                <a:lnTo>
                  <a:pt x="317" y="77"/>
                </a:lnTo>
                <a:lnTo>
                  <a:pt x="320" y="83"/>
                </a:lnTo>
                <a:lnTo>
                  <a:pt x="324" y="91"/>
                </a:lnTo>
                <a:lnTo>
                  <a:pt x="327" y="101"/>
                </a:lnTo>
                <a:lnTo>
                  <a:pt x="332" y="110"/>
                </a:lnTo>
                <a:lnTo>
                  <a:pt x="340" y="120"/>
                </a:lnTo>
                <a:lnTo>
                  <a:pt x="349" y="132"/>
                </a:lnTo>
                <a:lnTo>
                  <a:pt x="360" y="143"/>
                </a:lnTo>
                <a:lnTo>
                  <a:pt x="371" y="155"/>
                </a:lnTo>
                <a:lnTo>
                  <a:pt x="383" y="162"/>
                </a:lnTo>
                <a:lnTo>
                  <a:pt x="389" y="166"/>
                </a:lnTo>
                <a:lnTo>
                  <a:pt x="393" y="168"/>
                </a:lnTo>
                <a:lnTo>
                  <a:pt x="398" y="170"/>
                </a:lnTo>
                <a:lnTo>
                  <a:pt x="401" y="170"/>
                </a:lnTo>
                <a:lnTo>
                  <a:pt x="406" y="170"/>
                </a:lnTo>
                <a:lnTo>
                  <a:pt x="410" y="172"/>
                </a:lnTo>
                <a:lnTo>
                  <a:pt x="414" y="173"/>
                </a:lnTo>
                <a:lnTo>
                  <a:pt x="417" y="174"/>
                </a:lnTo>
                <a:lnTo>
                  <a:pt x="421" y="178"/>
                </a:lnTo>
                <a:lnTo>
                  <a:pt x="426" y="184"/>
                </a:lnTo>
                <a:lnTo>
                  <a:pt x="431" y="190"/>
                </a:lnTo>
                <a:lnTo>
                  <a:pt x="435" y="194"/>
                </a:lnTo>
                <a:lnTo>
                  <a:pt x="439" y="196"/>
                </a:lnTo>
                <a:lnTo>
                  <a:pt x="443" y="197"/>
                </a:lnTo>
                <a:lnTo>
                  <a:pt x="448" y="198"/>
                </a:lnTo>
                <a:lnTo>
                  <a:pt x="453" y="198"/>
                </a:lnTo>
                <a:lnTo>
                  <a:pt x="473" y="194"/>
                </a:lnTo>
                <a:lnTo>
                  <a:pt x="479" y="192"/>
                </a:lnTo>
                <a:lnTo>
                  <a:pt x="483" y="196"/>
                </a:lnTo>
                <a:lnTo>
                  <a:pt x="493" y="208"/>
                </a:lnTo>
                <a:lnTo>
                  <a:pt x="507" y="219"/>
                </a:lnTo>
                <a:lnTo>
                  <a:pt x="528" y="235"/>
                </a:lnTo>
                <a:lnTo>
                  <a:pt x="540" y="242"/>
                </a:lnTo>
                <a:lnTo>
                  <a:pt x="550" y="248"/>
                </a:lnTo>
                <a:lnTo>
                  <a:pt x="559" y="252"/>
                </a:lnTo>
                <a:lnTo>
                  <a:pt x="567" y="255"/>
                </a:lnTo>
                <a:lnTo>
                  <a:pt x="581" y="258"/>
                </a:lnTo>
                <a:lnTo>
                  <a:pt x="592" y="262"/>
                </a:lnTo>
                <a:lnTo>
                  <a:pt x="596" y="264"/>
                </a:lnTo>
                <a:lnTo>
                  <a:pt x="601" y="266"/>
                </a:lnTo>
                <a:lnTo>
                  <a:pt x="606" y="270"/>
                </a:lnTo>
                <a:lnTo>
                  <a:pt x="609" y="273"/>
                </a:lnTo>
                <a:lnTo>
                  <a:pt x="611" y="276"/>
                </a:lnTo>
                <a:lnTo>
                  <a:pt x="615" y="281"/>
                </a:lnTo>
                <a:lnTo>
                  <a:pt x="617" y="285"/>
                </a:lnTo>
                <a:lnTo>
                  <a:pt x="618" y="290"/>
                </a:lnTo>
                <a:lnTo>
                  <a:pt x="620" y="303"/>
                </a:lnTo>
                <a:lnTo>
                  <a:pt x="621" y="317"/>
                </a:lnTo>
                <a:lnTo>
                  <a:pt x="621" y="317"/>
                </a:lnTo>
                <a:lnTo>
                  <a:pt x="612" y="320"/>
                </a:lnTo>
                <a:lnTo>
                  <a:pt x="604" y="321"/>
                </a:lnTo>
                <a:lnTo>
                  <a:pt x="595" y="320"/>
                </a:lnTo>
                <a:lnTo>
                  <a:pt x="586" y="320"/>
                </a:lnTo>
                <a:lnTo>
                  <a:pt x="583" y="321"/>
                </a:lnTo>
                <a:lnTo>
                  <a:pt x="579" y="322"/>
                </a:lnTo>
                <a:lnTo>
                  <a:pt x="577" y="324"/>
                </a:lnTo>
                <a:lnTo>
                  <a:pt x="576" y="326"/>
                </a:lnTo>
                <a:lnTo>
                  <a:pt x="576" y="333"/>
                </a:lnTo>
                <a:lnTo>
                  <a:pt x="576" y="340"/>
                </a:lnTo>
                <a:lnTo>
                  <a:pt x="576" y="340"/>
                </a:lnTo>
                <a:lnTo>
                  <a:pt x="571" y="342"/>
                </a:lnTo>
                <a:lnTo>
                  <a:pt x="567" y="344"/>
                </a:lnTo>
                <a:lnTo>
                  <a:pt x="561" y="344"/>
                </a:lnTo>
                <a:lnTo>
                  <a:pt x="557" y="344"/>
                </a:lnTo>
                <a:lnTo>
                  <a:pt x="546" y="340"/>
                </a:lnTo>
                <a:lnTo>
                  <a:pt x="539" y="339"/>
                </a:lnTo>
                <a:lnTo>
                  <a:pt x="534" y="340"/>
                </a:lnTo>
                <a:lnTo>
                  <a:pt x="531" y="340"/>
                </a:lnTo>
                <a:lnTo>
                  <a:pt x="526" y="342"/>
                </a:lnTo>
                <a:lnTo>
                  <a:pt x="520" y="345"/>
                </a:lnTo>
                <a:lnTo>
                  <a:pt x="518" y="347"/>
                </a:lnTo>
                <a:lnTo>
                  <a:pt x="516" y="349"/>
                </a:lnTo>
                <a:lnTo>
                  <a:pt x="516" y="351"/>
                </a:lnTo>
                <a:lnTo>
                  <a:pt x="517" y="355"/>
                </a:lnTo>
                <a:lnTo>
                  <a:pt x="520" y="359"/>
                </a:lnTo>
                <a:lnTo>
                  <a:pt x="525" y="364"/>
                </a:lnTo>
                <a:lnTo>
                  <a:pt x="528" y="367"/>
                </a:lnTo>
                <a:lnTo>
                  <a:pt x="531" y="372"/>
                </a:lnTo>
                <a:lnTo>
                  <a:pt x="533" y="377"/>
                </a:lnTo>
                <a:lnTo>
                  <a:pt x="534" y="381"/>
                </a:lnTo>
                <a:lnTo>
                  <a:pt x="536" y="391"/>
                </a:lnTo>
                <a:lnTo>
                  <a:pt x="536" y="402"/>
                </a:lnTo>
                <a:lnTo>
                  <a:pt x="534" y="423"/>
                </a:lnTo>
                <a:lnTo>
                  <a:pt x="533" y="444"/>
                </a:lnTo>
                <a:lnTo>
                  <a:pt x="533" y="444"/>
                </a:lnTo>
                <a:lnTo>
                  <a:pt x="503" y="447"/>
                </a:lnTo>
                <a:lnTo>
                  <a:pt x="483" y="454"/>
                </a:lnTo>
                <a:lnTo>
                  <a:pt x="459" y="463"/>
                </a:lnTo>
                <a:lnTo>
                  <a:pt x="453" y="464"/>
                </a:lnTo>
                <a:lnTo>
                  <a:pt x="448" y="465"/>
                </a:lnTo>
                <a:lnTo>
                  <a:pt x="443" y="464"/>
                </a:lnTo>
                <a:lnTo>
                  <a:pt x="439" y="463"/>
                </a:lnTo>
                <a:lnTo>
                  <a:pt x="434" y="460"/>
                </a:lnTo>
                <a:lnTo>
                  <a:pt x="431" y="456"/>
                </a:lnTo>
                <a:lnTo>
                  <a:pt x="428" y="449"/>
                </a:lnTo>
                <a:lnTo>
                  <a:pt x="427" y="441"/>
                </a:lnTo>
                <a:lnTo>
                  <a:pt x="426" y="431"/>
                </a:lnTo>
                <a:lnTo>
                  <a:pt x="424" y="420"/>
                </a:lnTo>
                <a:lnTo>
                  <a:pt x="420" y="410"/>
                </a:lnTo>
                <a:lnTo>
                  <a:pt x="417" y="402"/>
                </a:lnTo>
                <a:lnTo>
                  <a:pt x="415" y="399"/>
                </a:lnTo>
                <a:lnTo>
                  <a:pt x="412" y="398"/>
                </a:lnTo>
                <a:lnTo>
                  <a:pt x="409" y="397"/>
                </a:lnTo>
                <a:lnTo>
                  <a:pt x="407" y="398"/>
                </a:lnTo>
                <a:lnTo>
                  <a:pt x="402" y="400"/>
                </a:lnTo>
                <a:lnTo>
                  <a:pt x="399" y="405"/>
                </a:lnTo>
                <a:lnTo>
                  <a:pt x="394" y="411"/>
                </a:lnTo>
                <a:lnTo>
                  <a:pt x="390" y="419"/>
                </a:lnTo>
                <a:lnTo>
                  <a:pt x="382" y="432"/>
                </a:lnTo>
                <a:lnTo>
                  <a:pt x="371" y="448"/>
                </a:lnTo>
                <a:lnTo>
                  <a:pt x="361" y="463"/>
                </a:lnTo>
                <a:lnTo>
                  <a:pt x="351" y="476"/>
                </a:lnTo>
                <a:lnTo>
                  <a:pt x="343" y="485"/>
                </a:lnTo>
                <a:lnTo>
                  <a:pt x="337" y="494"/>
                </a:lnTo>
                <a:lnTo>
                  <a:pt x="332" y="503"/>
                </a:lnTo>
                <a:lnTo>
                  <a:pt x="326" y="513"/>
                </a:lnTo>
                <a:lnTo>
                  <a:pt x="316" y="532"/>
                </a:lnTo>
                <a:lnTo>
                  <a:pt x="304" y="551"/>
                </a:lnTo>
                <a:lnTo>
                  <a:pt x="298" y="561"/>
                </a:lnTo>
                <a:lnTo>
                  <a:pt x="289" y="575"/>
                </a:lnTo>
                <a:lnTo>
                  <a:pt x="279" y="588"/>
                </a:lnTo>
                <a:lnTo>
                  <a:pt x="275" y="600"/>
                </a:lnTo>
                <a:lnTo>
                  <a:pt x="275" y="605"/>
                </a:lnTo>
                <a:lnTo>
                  <a:pt x="276" y="611"/>
                </a:lnTo>
                <a:lnTo>
                  <a:pt x="278" y="616"/>
                </a:lnTo>
                <a:lnTo>
                  <a:pt x="281" y="619"/>
                </a:lnTo>
                <a:lnTo>
                  <a:pt x="289" y="625"/>
                </a:lnTo>
                <a:lnTo>
                  <a:pt x="296" y="632"/>
                </a:lnTo>
                <a:lnTo>
                  <a:pt x="299" y="636"/>
                </a:lnTo>
                <a:lnTo>
                  <a:pt x="300" y="643"/>
                </a:lnTo>
                <a:lnTo>
                  <a:pt x="301" y="652"/>
                </a:lnTo>
                <a:lnTo>
                  <a:pt x="300" y="660"/>
                </a:lnTo>
                <a:lnTo>
                  <a:pt x="299" y="677"/>
                </a:lnTo>
                <a:lnTo>
                  <a:pt x="296" y="691"/>
                </a:lnTo>
                <a:lnTo>
                  <a:pt x="298" y="739"/>
                </a:lnTo>
                <a:lnTo>
                  <a:pt x="298" y="739"/>
                </a:lnTo>
                <a:lnTo>
                  <a:pt x="274" y="729"/>
                </a:lnTo>
                <a:lnTo>
                  <a:pt x="252" y="719"/>
                </a:lnTo>
                <a:lnTo>
                  <a:pt x="243" y="714"/>
                </a:lnTo>
                <a:lnTo>
                  <a:pt x="234" y="707"/>
                </a:lnTo>
                <a:lnTo>
                  <a:pt x="226" y="700"/>
                </a:lnTo>
                <a:lnTo>
                  <a:pt x="220" y="692"/>
                </a:lnTo>
                <a:lnTo>
                  <a:pt x="219" y="678"/>
                </a:lnTo>
                <a:lnTo>
                  <a:pt x="217" y="666"/>
                </a:lnTo>
                <a:lnTo>
                  <a:pt x="214" y="655"/>
                </a:lnTo>
                <a:lnTo>
                  <a:pt x="208" y="645"/>
                </a:lnTo>
                <a:lnTo>
                  <a:pt x="201" y="636"/>
                </a:lnTo>
                <a:lnTo>
                  <a:pt x="192" y="628"/>
                </a:lnTo>
                <a:lnTo>
                  <a:pt x="183" y="620"/>
                </a:lnTo>
                <a:lnTo>
                  <a:pt x="172" y="612"/>
                </a:lnTo>
                <a:lnTo>
                  <a:pt x="162" y="604"/>
                </a:lnTo>
                <a:lnTo>
                  <a:pt x="157" y="597"/>
                </a:lnTo>
                <a:lnTo>
                  <a:pt x="151" y="592"/>
                </a:lnTo>
                <a:lnTo>
                  <a:pt x="148" y="585"/>
                </a:lnTo>
                <a:lnTo>
                  <a:pt x="144" y="580"/>
                </a:lnTo>
                <a:lnTo>
                  <a:pt x="142" y="575"/>
                </a:lnTo>
                <a:lnTo>
                  <a:pt x="137" y="570"/>
                </a:lnTo>
                <a:lnTo>
                  <a:pt x="132" y="566"/>
                </a:lnTo>
                <a:lnTo>
                  <a:pt x="132" y="566"/>
                </a:lnTo>
                <a:lnTo>
                  <a:pt x="102" y="507"/>
                </a:lnTo>
                <a:lnTo>
                  <a:pt x="102" y="498"/>
                </a:lnTo>
                <a:lnTo>
                  <a:pt x="102" y="490"/>
                </a:lnTo>
                <a:lnTo>
                  <a:pt x="100" y="484"/>
                </a:lnTo>
                <a:lnTo>
                  <a:pt x="97" y="477"/>
                </a:lnTo>
                <a:lnTo>
                  <a:pt x="93" y="470"/>
                </a:lnTo>
                <a:lnTo>
                  <a:pt x="89" y="465"/>
                </a:lnTo>
                <a:lnTo>
                  <a:pt x="83" y="460"/>
                </a:lnTo>
                <a:lnTo>
                  <a:pt x="77" y="455"/>
                </a:lnTo>
                <a:lnTo>
                  <a:pt x="66" y="445"/>
                </a:lnTo>
                <a:lnTo>
                  <a:pt x="54" y="435"/>
                </a:lnTo>
                <a:lnTo>
                  <a:pt x="49" y="430"/>
                </a:lnTo>
                <a:lnTo>
                  <a:pt x="44" y="423"/>
                </a:lnTo>
                <a:lnTo>
                  <a:pt x="40" y="418"/>
                </a:lnTo>
                <a:lnTo>
                  <a:pt x="36" y="411"/>
                </a:lnTo>
                <a:lnTo>
                  <a:pt x="31" y="396"/>
                </a:lnTo>
                <a:lnTo>
                  <a:pt x="24" y="375"/>
                </a:lnTo>
                <a:lnTo>
                  <a:pt x="17" y="353"/>
                </a:lnTo>
                <a:lnTo>
                  <a:pt x="10" y="328"/>
                </a:lnTo>
                <a:lnTo>
                  <a:pt x="4" y="301"/>
                </a:lnTo>
                <a:lnTo>
                  <a:pt x="1" y="279"/>
                </a:lnTo>
                <a:lnTo>
                  <a:pt x="0" y="267"/>
                </a:lnTo>
                <a:lnTo>
                  <a:pt x="0" y="258"/>
                </a:lnTo>
                <a:lnTo>
                  <a:pt x="1" y="250"/>
                </a:lnTo>
                <a:lnTo>
                  <a:pt x="2" y="243"/>
                </a:lnTo>
                <a:lnTo>
                  <a:pt x="3" y="240"/>
                </a:lnTo>
                <a:lnTo>
                  <a:pt x="6" y="238"/>
                </a:lnTo>
                <a:lnTo>
                  <a:pt x="8" y="236"/>
                </a:lnTo>
                <a:lnTo>
                  <a:pt x="11" y="235"/>
                </a:lnTo>
                <a:lnTo>
                  <a:pt x="18" y="233"/>
                </a:lnTo>
                <a:lnTo>
                  <a:pt x="25" y="232"/>
                </a:lnTo>
                <a:lnTo>
                  <a:pt x="33" y="232"/>
                </a:lnTo>
                <a:lnTo>
                  <a:pt x="40" y="231"/>
                </a:lnTo>
                <a:lnTo>
                  <a:pt x="47" y="229"/>
                </a:lnTo>
                <a:lnTo>
                  <a:pt x="53" y="224"/>
                </a:lnTo>
                <a:lnTo>
                  <a:pt x="56" y="219"/>
                </a:lnTo>
                <a:lnTo>
                  <a:pt x="57" y="214"/>
                </a:lnTo>
                <a:lnTo>
                  <a:pt x="56" y="208"/>
                </a:lnTo>
                <a:lnTo>
                  <a:pt x="54" y="201"/>
                </a:lnTo>
                <a:lnTo>
                  <a:pt x="53" y="194"/>
                </a:lnTo>
                <a:lnTo>
                  <a:pt x="52" y="188"/>
                </a:lnTo>
                <a:lnTo>
                  <a:pt x="52" y="182"/>
                </a:lnTo>
                <a:lnTo>
                  <a:pt x="54" y="176"/>
                </a:lnTo>
                <a:lnTo>
                  <a:pt x="62" y="160"/>
                </a:lnTo>
                <a:lnTo>
                  <a:pt x="74" y="140"/>
                </a:lnTo>
                <a:lnTo>
                  <a:pt x="81" y="129"/>
                </a:lnTo>
                <a:lnTo>
                  <a:pt x="87" y="119"/>
                </a:lnTo>
                <a:lnTo>
                  <a:pt x="94" y="110"/>
                </a:lnTo>
                <a:lnTo>
                  <a:pt x="102" y="101"/>
                </a:lnTo>
                <a:lnTo>
                  <a:pt x="110" y="93"/>
                </a:lnTo>
                <a:lnTo>
                  <a:pt x="118" y="87"/>
                </a:lnTo>
                <a:lnTo>
                  <a:pt x="127" y="83"/>
                </a:lnTo>
                <a:lnTo>
                  <a:pt x="135" y="81"/>
                </a:lnTo>
                <a:lnTo>
                  <a:pt x="140" y="81"/>
                </a:lnTo>
                <a:lnTo>
                  <a:pt x="144" y="81"/>
                </a:lnTo>
                <a:lnTo>
                  <a:pt x="148" y="83"/>
                </a:lnTo>
                <a:lnTo>
                  <a:pt x="152" y="84"/>
                </a:lnTo>
                <a:lnTo>
                  <a:pt x="157" y="87"/>
                </a:lnTo>
                <a:lnTo>
                  <a:pt x="160" y="91"/>
                </a:lnTo>
                <a:lnTo>
                  <a:pt x="165" y="95"/>
                </a:lnTo>
                <a:lnTo>
                  <a:pt x="168" y="101"/>
                </a:lnTo>
                <a:lnTo>
                  <a:pt x="172" y="104"/>
                </a:lnTo>
                <a:lnTo>
                  <a:pt x="176" y="107"/>
                </a:lnTo>
                <a:lnTo>
                  <a:pt x="181" y="108"/>
                </a:lnTo>
                <a:lnTo>
                  <a:pt x="186" y="108"/>
                </a:lnTo>
                <a:lnTo>
                  <a:pt x="190" y="108"/>
                </a:lnTo>
                <a:lnTo>
                  <a:pt x="193" y="106"/>
                </a:lnTo>
                <a:lnTo>
                  <a:pt x="194" y="104"/>
                </a:lnTo>
                <a:lnTo>
                  <a:pt x="194" y="102"/>
                </a:lnTo>
                <a:lnTo>
                  <a:pt x="194" y="100"/>
                </a:lnTo>
                <a:lnTo>
                  <a:pt x="193" y="98"/>
                </a:lnTo>
                <a:lnTo>
                  <a:pt x="176" y="75"/>
                </a:lnTo>
                <a:lnTo>
                  <a:pt x="152" y="42"/>
                </a:lnTo>
                <a:lnTo>
                  <a:pt x="148" y="34"/>
                </a:lnTo>
                <a:lnTo>
                  <a:pt x="145" y="26"/>
                </a:lnTo>
                <a:lnTo>
                  <a:pt x="143" y="19"/>
                </a:lnTo>
                <a:lnTo>
                  <a:pt x="144" y="13"/>
                </a:lnTo>
                <a:lnTo>
                  <a:pt x="144" y="10"/>
                </a:lnTo>
                <a:lnTo>
                  <a:pt x="147" y="8"/>
                </a:lnTo>
                <a:lnTo>
                  <a:pt x="149" y="5"/>
                </a:lnTo>
                <a:lnTo>
                  <a:pt x="151" y="3"/>
                </a:lnTo>
                <a:lnTo>
                  <a:pt x="159" y="1"/>
                </a:lnTo>
                <a:lnTo>
                  <a:pt x="169" y="0"/>
                </a:lnTo>
                <a:lnTo>
                  <a:pt x="172" y="4"/>
                </a:lnTo>
                <a:lnTo>
                  <a:pt x="174" y="8"/>
                </a:lnTo>
                <a:lnTo>
                  <a:pt x="177" y="10"/>
                </a:lnTo>
                <a:lnTo>
                  <a:pt x="182" y="12"/>
                </a:lnTo>
                <a:lnTo>
                  <a:pt x="192" y="14"/>
                </a:lnTo>
                <a:lnTo>
                  <a:pt x="203" y="16"/>
                </a:lnTo>
                <a:lnTo>
                  <a:pt x="226" y="13"/>
                </a:lnTo>
                <a:lnTo>
                  <a:pt x="243" y="12"/>
                </a:lnTo>
                <a:lnTo>
                  <a:pt x="243" y="12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48" name="Freeform 58">
            <a:extLst>
              <a:ext uri="{FF2B5EF4-FFF2-40B4-BE49-F238E27FC236}">
                <a16:creationId xmlns:a16="http://schemas.microsoft.com/office/drawing/2014/main" id="{32192688-99DE-46FB-A36B-2B2A09C9D6AB}"/>
              </a:ext>
            </a:extLst>
          </p:cNvPr>
          <p:cNvSpPr>
            <a:spLocks/>
          </p:cNvSpPr>
          <p:nvPr/>
        </p:nvSpPr>
        <p:spPr bwMode="auto">
          <a:xfrm>
            <a:off x="2411413" y="1190625"/>
            <a:ext cx="344488" cy="293687"/>
          </a:xfrm>
          <a:custGeom>
            <a:avLst/>
            <a:gdLst>
              <a:gd name="T0" fmla="*/ 476 w 1084"/>
              <a:gd name="T1" fmla="*/ 633 h 926"/>
              <a:gd name="T2" fmla="*/ 521 w 1084"/>
              <a:gd name="T3" fmla="*/ 665 h 926"/>
              <a:gd name="T4" fmla="*/ 608 w 1084"/>
              <a:gd name="T5" fmla="*/ 732 h 926"/>
              <a:gd name="T6" fmla="*/ 658 w 1084"/>
              <a:gd name="T7" fmla="*/ 783 h 926"/>
              <a:gd name="T8" fmla="*/ 693 w 1084"/>
              <a:gd name="T9" fmla="*/ 824 h 926"/>
              <a:gd name="T10" fmla="*/ 721 w 1084"/>
              <a:gd name="T11" fmla="*/ 854 h 926"/>
              <a:gd name="T12" fmla="*/ 773 w 1084"/>
              <a:gd name="T13" fmla="*/ 887 h 926"/>
              <a:gd name="T14" fmla="*/ 799 w 1084"/>
              <a:gd name="T15" fmla="*/ 912 h 926"/>
              <a:gd name="T16" fmla="*/ 836 w 1084"/>
              <a:gd name="T17" fmla="*/ 923 h 926"/>
              <a:gd name="T18" fmla="*/ 811 w 1084"/>
              <a:gd name="T19" fmla="*/ 850 h 926"/>
              <a:gd name="T20" fmla="*/ 792 w 1084"/>
              <a:gd name="T21" fmla="*/ 820 h 926"/>
              <a:gd name="T22" fmla="*/ 753 w 1084"/>
              <a:gd name="T23" fmla="*/ 783 h 926"/>
              <a:gd name="T24" fmla="*/ 726 w 1084"/>
              <a:gd name="T25" fmla="*/ 713 h 926"/>
              <a:gd name="T26" fmla="*/ 709 w 1084"/>
              <a:gd name="T27" fmla="*/ 618 h 926"/>
              <a:gd name="T28" fmla="*/ 717 w 1084"/>
              <a:gd name="T29" fmla="*/ 596 h 926"/>
              <a:gd name="T30" fmla="*/ 749 w 1084"/>
              <a:gd name="T31" fmla="*/ 591 h 926"/>
              <a:gd name="T32" fmla="*/ 765 w 1084"/>
              <a:gd name="T33" fmla="*/ 568 h 926"/>
              <a:gd name="T34" fmla="*/ 763 w 1084"/>
              <a:gd name="T35" fmla="*/ 536 h 926"/>
              <a:gd name="T36" fmla="*/ 803 w 1084"/>
              <a:gd name="T37" fmla="*/ 470 h 926"/>
              <a:gd name="T38" fmla="*/ 844 w 1084"/>
              <a:gd name="T39" fmla="*/ 441 h 926"/>
              <a:gd name="T40" fmla="*/ 866 w 1084"/>
              <a:gd name="T41" fmla="*/ 447 h 926"/>
              <a:gd name="T42" fmla="*/ 885 w 1084"/>
              <a:gd name="T43" fmla="*/ 467 h 926"/>
              <a:gd name="T44" fmla="*/ 903 w 1084"/>
              <a:gd name="T45" fmla="*/ 464 h 926"/>
              <a:gd name="T46" fmla="*/ 861 w 1084"/>
              <a:gd name="T47" fmla="*/ 402 h 926"/>
              <a:gd name="T48" fmla="*/ 853 w 1084"/>
              <a:gd name="T49" fmla="*/ 370 h 926"/>
              <a:gd name="T50" fmla="*/ 878 w 1084"/>
              <a:gd name="T51" fmla="*/ 360 h 926"/>
              <a:gd name="T52" fmla="*/ 901 w 1084"/>
              <a:gd name="T53" fmla="*/ 374 h 926"/>
              <a:gd name="T54" fmla="*/ 965 w 1084"/>
              <a:gd name="T55" fmla="*/ 349 h 926"/>
              <a:gd name="T56" fmla="*/ 978 w 1084"/>
              <a:gd name="T57" fmla="*/ 338 h 926"/>
              <a:gd name="T58" fmla="*/ 999 w 1084"/>
              <a:gd name="T59" fmla="*/ 351 h 926"/>
              <a:gd name="T60" fmla="*/ 1020 w 1084"/>
              <a:gd name="T61" fmla="*/ 352 h 926"/>
              <a:gd name="T62" fmla="*/ 1043 w 1084"/>
              <a:gd name="T63" fmla="*/ 332 h 926"/>
              <a:gd name="T64" fmla="*/ 1046 w 1084"/>
              <a:gd name="T65" fmla="*/ 296 h 926"/>
              <a:gd name="T66" fmla="*/ 1028 w 1084"/>
              <a:gd name="T67" fmla="*/ 249 h 926"/>
              <a:gd name="T68" fmla="*/ 980 w 1084"/>
              <a:gd name="T69" fmla="*/ 187 h 926"/>
              <a:gd name="T70" fmla="*/ 994 w 1084"/>
              <a:gd name="T71" fmla="*/ 168 h 926"/>
              <a:gd name="T72" fmla="*/ 1055 w 1084"/>
              <a:gd name="T73" fmla="*/ 168 h 926"/>
              <a:gd name="T74" fmla="*/ 1082 w 1084"/>
              <a:gd name="T75" fmla="*/ 143 h 926"/>
              <a:gd name="T76" fmla="*/ 1073 w 1084"/>
              <a:gd name="T77" fmla="*/ 125 h 926"/>
              <a:gd name="T78" fmla="*/ 1036 w 1084"/>
              <a:gd name="T79" fmla="*/ 104 h 926"/>
              <a:gd name="T80" fmla="*/ 1018 w 1084"/>
              <a:gd name="T81" fmla="*/ 76 h 926"/>
              <a:gd name="T82" fmla="*/ 990 w 1084"/>
              <a:gd name="T83" fmla="*/ 50 h 926"/>
              <a:gd name="T84" fmla="*/ 980 w 1084"/>
              <a:gd name="T85" fmla="*/ 34 h 926"/>
              <a:gd name="T86" fmla="*/ 929 w 1084"/>
              <a:gd name="T87" fmla="*/ 0 h 926"/>
              <a:gd name="T88" fmla="*/ 29 w 1084"/>
              <a:gd name="T89" fmla="*/ 119 h 926"/>
              <a:gd name="T90" fmla="*/ 51 w 1084"/>
              <a:gd name="T91" fmla="*/ 137 h 926"/>
              <a:gd name="T92" fmla="*/ 86 w 1084"/>
              <a:gd name="T93" fmla="*/ 150 h 926"/>
              <a:gd name="T94" fmla="*/ 192 w 1084"/>
              <a:gd name="T95" fmla="*/ 296 h 926"/>
              <a:gd name="T96" fmla="*/ 267 w 1084"/>
              <a:gd name="T97" fmla="*/ 369 h 926"/>
              <a:gd name="T98" fmla="*/ 323 w 1084"/>
              <a:gd name="T99" fmla="*/ 403 h 926"/>
              <a:gd name="T100" fmla="*/ 325 w 1084"/>
              <a:gd name="T101" fmla="*/ 453 h 926"/>
              <a:gd name="T102" fmla="*/ 341 w 1084"/>
              <a:gd name="T103" fmla="*/ 488 h 926"/>
              <a:gd name="T104" fmla="*/ 382 w 1084"/>
              <a:gd name="T105" fmla="*/ 512 h 926"/>
              <a:gd name="T106" fmla="*/ 399 w 1084"/>
              <a:gd name="T107" fmla="*/ 542 h 926"/>
              <a:gd name="T108" fmla="*/ 434 w 1084"/>
              <a:gd name="T109" fmla="*/ 582 h 926"/>
              <a:gd name="T110" fmla="*/ 424 w 1084"/>
              <a:gd name="T111" fmla="*/ 608 h 9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4" h="926">
                <a:moveTo>
                  <a:pt x="402" y="617"/>
                </a:moveTo>
                <a:lnTo>
                  <a:pt x="408" y="624"/>
                </a:lnTo>
                <a:lnTo>
                  <a:pt x="414" y="631"/>
                </a:lnTo>
                <a:lnTo>
                  <a:pt x="414" y="631"/>
                </a:lnTo>
                <a:lnTo>
                  <a:pt x="476" y="633"/>
                </a:lnTo>
                <a:lnTo>
                  <a:pt x="484" y="634"/>
                </a:lnTo>
                <a:lnTo>
                  <a:pt x="492" y="637"/>
                </a:lnTo>
                <a:lnTo>
                  <a:pt x="500" y="643"/>
                </a:lnTo>
                <a:lnTo>
                  <a:pt x="507" y="650"/>
                </a:lnTo>
                <a:lnTo>
                  <a:pt x="521" y="665"/>
                </a:lnTo>
                <a:lnTo>
                  <a:pt x="534" y="677"/>
                </a:lnTo>
                <a:lnTo>
                  <a:pt x="559" y="696"/>
                </a:lnTo>
                <a:lnTo>
                  <a:pt x="584" y="714"/>
                </a:lnTo>
                <a:lnTo>
                  <a:pt x="596" y="723"/>
                </a:lnTo>
                <a:lnTo>
                  <a:pt x="608" y="732"/>
                </a:lnTo>
                <a:lnTo>
                  <a:pt x="619" y="743"/>
                </a:lnTo>
                <a:lnTo>
                  <a:pt x="629" y="755"/>
                </a:lnTo>
                <a:lnTo>
                  <a:pt x="637" y="765"/>
                </a:lnTo>
                <a:lnTo>
                  <a:pt x="646" y="774"/>
                </a:lnTo>
                <a:lnTo>
                  <a:pt x="658" y="783"/>
                </a:lnTo>
                <a:lnTo>
                  <a:pt x="669" y="792"/>
                </a:lnTo>
                <a:lnTo>
                  <a:pt x="678" y="801"/>
                </a:lnTo>
                <a:lnTo>
                  <a:pt x="687" y="813"/>
                </a:lnTo>
                <a:lnTo>
                  <a:pt x="690" y="818"/>
                </a:lnTo>
                <a:lnTo>
                  <a:pt x="693" y="824"/>
                </a:lnTo>
                <a:lnTo>
                  <a:pt x="694" y="831"/>
                </a:lnTo>
                <a:lnTo>
                  <a:pt x="694" y="838"/>
                </a:lnTo>
                <a:lnTo>
                  <a:pt x="694" y="838"/>
                </a:lnTo>
                <a:lnTo>
                  <a:pt x="708" y="846"/>
                </a:lnTo>
                <a:lnTo>
                  <a:pt x="721" y="854"/>
                </a:lnTo>
                <a:lnTo>
                  <a:pt x="736" y="862"/>
                </a:lnTo>
                <a:lnTo>
                  <a:pt x="751" y="869"/>
                </a:lnTo>
                <a:lnTo>
                  <a:pt x="760" y="873"/>
                </a:lnTo>
                <a:lnTo>
                  <a:pt x="767" y="880"/>
                </a:lnTo>
                <a:lnTo>
                  <a:pt x="773" y="887"/>
                </a:lnTo>
                <a:lnTo>
                  <a:pt x="778" y="894"/>
                </a:lnTo>
                <a:lnTo>
                  <a:pt x="784" y="900"/>
                </a:lnTo>
                <a:lnTo>
                  <a:pt x="791" y="907"/>
                </a:lnTo>
                <a:lnTo>
                  <a:pt x="794" y="910"/>
                </a:lnTo>
                <a:lnTo>
                  <a:pt x="799" y="912"/>
                </a:lnTo>
                <a:lnTo>
                  <a:pt x="803" y="914"/>
                </a:lnTo>
                <a:lnTo>
                  <a:pt x="809" y="915"/>
                </a:lnTo>
                <a:lnTo>
                  <a:pt x="820" y="918"/>
                </a:lnTo>
                <a:lnTo>
                  <a:pt x="828" y="920"/>
                </a:lnTo>
                <a:lnTo>
                  <a:pt x="836" y="923"/>
                </a:lnTo>
                <a:lnTo>
                  <a:pt x="841" y="926"/>
                </a:lnTo>
                <a:lnTo>
                  <a:pt x="841" y="926"/>
                </a:lnTo>
                <a:lnTo>
                  <a:pt x="811" y="867"/>
                </a:lnTo>
                <a:lnTo>
                  <a:pt x="811" y="858"/>
                </a:lnTo>
                <a:lnTo>
                  <a:pt x="811" y="850"/>
                </a:lnTo>
                <a:lnTo>
                  <a:pt x="809" y="844"/>
                </a:lnTo>
                <a:lnTo>
                  <a:pt x="806" y="837"/>
                </a:lnTo>
                <a:lnTo>
                  <a:pt x="802" y="830"/>
                </a:lnTo>
                <a:lnTo>
                  <a:pt x="798" y="825"/>
                </a:lnTo>
                <a:lnTo>
                  <a:pt x="792" y="820"/>
                </a:lnTo>
                <a:lnTo>
                  <a:pt x="786" y="815"/>
                </a:lnTo>
                <a:lnTo>
                  <a:pt x="775" y="805"/>
                </a:lnTo>
                <a:lnTo>
                  <a:pt x="763" y="795"/>
                </a:lnTo>
                <a:lnTo>
                  <a:pt x="758" y="790"/>
                </a:lnTo>
                <a:lnTo>
                  <a:pt x="753" y="783"/>
                </a:lnTo>
                <a:lnTo>
                  <a:pt x="749" y="778"/>
                </a:lnTo>
                <a:lnTo>
                  <a:pt x="745" y="771"/>
                </a:lnTo>
                <a:lnTo>
                  <a:pt x="740" y="756"/>
                </a:lnTo>
                <a:lnTo>
                  <a:pt x="733" y="735"/>
                </a:lnTo>
                <a:lnTo>
                  <a:pt x="726" y="713"/>
                </a:lnTo>
                <a:lnTo>
                  <a:pt x="719" y="688"/>
                </a:lnTo>
                <a:lnTo>
                  <a:pt x="713" y="661"/>
                </a:lnTo>
                <a:lnTo>
                  <a:pt x="710" y="639"/>
                </a:lnTo>
                <a:lnTo>
                  <a:pt x="709" y="627"/>
                </a:lnTo>
                <a:lnTo>
                  <a:pt x="709" y="618"/>
                </a:lnTo>
                <a:lnTo>
                  <a:pt x="710" y="610"/>
                </a:lnTo>
                <a:lnTo>
                  <a:pt x="711" y="603"/>
                </a:lnTo>
                <a:lnTo>
                  <a:pt x="712" y="600"/>
                </a:lnTo>
                <a:lnTo>
                  <a:pt x="715" y="598"/>
                </a:lnTo>
                <a:lnTo>
                  <a:pt x="717" y="596"/>
                </a:lnTo>
                <a:lnTo>
                  <a:pt x="720" y="595"/>
                </a:lnTo>
                <a:lnTo>
                  <a:pt x="727" y="593"/>
                </a:lnTo>
                <a:lnTo>
                  <a:pt x="734" y="592"/>
                </a:lnTo>
                <a:lnTo>
                  <a:pt x="742" y="592"/>
                </a:lnTo>
                <a:lnTo>
                  <a:pt x="749" y="591"/>
                </a:lnTo>
                <a:lnTo>
                  <a:pt x="756" y="589"/>
                </a:lnTo>
                <a:lnTo>
                  <a:pt x="762" y="584"/>
                </a:lnTo>
                <a:lnTo>
                  <a:pt x="765" y="579"/>
                </a:lnTo>
                <a:lnTo>
                  <a:pt x="766" y="574"/>
                </a:lnTo>
                <a:lnTo>
                  <a:pt x="765" y="568"/>
                </a:lnTo>
                <a:lnTo>
                  <a:pt x="763" y="561"/>
                </a:lnTo>
                <a:lnTo>
                  <a:pt x="762" y="554"/>
                </a:lnTo>
                <a:lnTo>
                  <a:pt x="761" y="548"/>
                </a:lnTo>
                <a:lnTo>
                  <a:pt x="761" y="542"/>
                </a:lnTo>
                <a:lnTo>
                  <a:pt x="763" y="536"/>
                </a:lnTo>
                <a:lnTo>
                  <a:pt x="771" y="520"/>
                </a:lnTo>
                <a:lnTo>
                  <a:pt x="783" y="500"/>
                </a:lnTo>
                <a:lnTo>
                  <a:pt x="790" y="489"/>
                </a:lnTo>
                <a:lnTo>
                  <a:pt x="796" y="479"/>
                </a:lnTo>
                <a:lnTo>
                  <a:pt x="803" y="470"/>
                </a:lnTo>
                <a:lnTo>
                  <a:pt x="811" y="461"/>
                </a:lnTo>
                <a:lnTo>
                  <a:pt x="819" y="453"/>
                </a:lnTo>
                <a:lnTo>
                  <a:pt x="827" y="447"/>
                </a:lnTo>
                <a:lnTo>
                  <a:pt x="836" y="443"/>
                </a:lnTo>
                <a:lnTo>
                  <a:pt x="844" y="441"/>
                </a:lnTo>
                <a:lnTo>
                  <a:pt x="849" y="441"/>
                </a:lnTo>
                <a:lnTo>
                  <a:pt x="853" y="441"/>
                </a:lnTo>
                <a:lnTo>
                  <a:pt x="857" y="443"/>
                </a:lnTo>
                <a:lnTo>
                  <a:pt x="861" y="444"/>
                </a:lnTo>
                <a:lnTo>
                  <a:pt x="866" y="447"/>
                </a:lnTo>
                <a:lnTo>
                  <a:pt x="869" y="451"/>
                </a:lnTo>
                <a:lnTo>
                  <a:pt x="874" y="455"/>
                </a:lnTo>
                <a:lnTo>
                  <a:pt x="877" y="461"/>
                </a:lnTo>
                <a:lnTo>
                  <a:pt x="881" y="464"/>
                </a:lnTo>
                <a:lnTo>
                  <a:pt x="885" y="467"/>
                </a:lnTo>
                <a:lnTo>
                  <a:pt x="890" y="468"/>
                </a:lnTo>
                <a:lnTo>
                  <a:pt x="895" y="468"/>
                </a:lnTo>
                <a:lnTo>
                  <a:pt x="899" y="468"/>
                </a:lnTo>
                <a:lnTo>
                  <a:pt x="902" y="466"/>
                </a:lnTo>
                <a:lnTo>
                  <a:pt x="903" y="464"/>
                </a:lnTo>
                <a:lnTo>
                  <a:pt x="903" y="462"/>
                </a:lnTo>
                <a:lnTo>
                  <a:pt x="903" y="460"/>
                </a:lnTo>
                <a:lnTo>
                  <a:pt x="902" y="458"/>
                </a:lnTo>
                <a:lnTo>
                  <a:pt x="885" y="435"/>
                </a:lnTo>
                <a:lnTo>
                  <a:pt x="861" y="402"/>
                </a:lnTo>
                <a:lnTo>
                  <a:pt x="857" y="394"/>
                </a:lnTo>
                <a:lnTo>
                  <a:pt x="854" y="386"/>
                </a:lnTo>
                <a:lnTo>
                  <a:pt x="852" y="379"/>
                </a:lnTo>
                <a:lnTo>
                  <a:pt x="853" y="373"/>
                </a:lnTo>
                <a:lnTo>
                  <a:pt x="853" y="370"/>
                </a:lnTo>
                <a:lnTo>
                  <a:pt x="856" y="368"/>
                </a:lnTo>
                <a:lnTo>
                  <a:pt x="858" y="365"/>
                </a:lnTo>
                <a:lnTo>
                  <a:pt x="860" y="363"/>
                </a:lnTo>
                <a:lnTo>
                  <a:pt x="868" y="361"/>
                </a:lnTo>
                <a:lnTo>
                  <a:pt x="878" y="360"/>
                </a:lnTo>
                <a:lnTo>
                  <a:pt x="881" y="364"/>
                </a:lnTo>
                <a:lnTo>
                  <a:pt x="883" y="368"/>
                </a:lnTo>
                <a:lnTo>
                  <a:pt x="886" y="370"/>
                </a:lnTo>
                <a:lnTo>
                  <a:pt x="891" y="372"/>
                </a:lnTo>
                <a:lnTo>
                  <a:pt x="901" y="374"/>
                </a:lnTo>
                <a:lnTo>
                  <a:pt x="912" y="376"/>
                </a:lnTo>
                <a:lnTo>
                  <a:pt x="935" y="373"/>
                </a:lnTo>
                <a:lnTo>
                  <a:pt x="952" y="372"/>
                </a:lnTo>
                <a:lnTo>
                  <a:pt x="952" y="372"/>
                </a:lnTo>
                <a:lnTo>
                  <a:pt x="965" y="349"/>
                </a:lnTo>
                <a:lnTo>
                  <a:pt x="967" y="347"/>
                </a:lnTo>
                <a:lnTo>
                  <a:pt x="969" y="344"/>
                </a:lnTo>
                <a:lnTo>
                  <a:pt x="971" y="341"/>
                </a:lnTo>
                <a:lnTo>
                  <a:pt x="975" y="339"/>
                </a:lnTo>
                <a:lnTo>
                  <a:pt x="978" y="338"/>
                </a:lnTo>
                <a:lnTo>
                  <a:pt x="982" y="338"/>
                </a:lnTo>
                <a:lnTo>
                  <a:pt x="985" y="338"/>
                </a:lnTo>
                <a:lnTo>
                  <a:pt x="988" y="339"/>
                </a:lnTo>
                <a:lnTo>
                  <a:pt x="993" y="344"/>
                </a:lnTo>
                <a:lnTo>
                  <a:pt x="999" y="351"/>
                </a:lnTo>
                <a:lnTo>
                  <a:pt x="1001" y="354"/>
                </a:lnTo>
                <a:lnTo>
                  <a:pt x="1004" y="357"/>
                </a:lnTo>
                <a:lnTo>
                  <a:pt x="1008" y="359"/>
                </a:lnTo>
                <a:lnTo>
                  <a:pt x="1011" y="357"/>
                </a:lnTo>
                <a:lnTo>
                  <a:pt x="1020" y="352"/>
                </a:lnTo>
                <a:lnTo>
                  <a:pt x="1028" y="344"/>
                </a:lnTo>
                <a:lnTo>
                  <a:pt x="1033" y="340"/>
                </a:lnTo>
                <a:lnTo>
                  <a:pt x="1037" y="338"/>
                </a:lnTo>
                <a:lnTo>
                  <a:pt x="1041" y="336"/>
                </a:lnTo>
                <a:lnTo>
                  <a:pt x="1043" y="332"/>
                </a:lnTo>
                <a:lnTo>
                  <a:pt x="1044" y="329"/>
                </a:lnTo>
                <a:lnTo>
                  <a:pt x="1045" y="326"/>
                </a:lnTo>
                <a:lnTo>
                  <a:pt x="1045" y="318"/>
                </a:lnTo>
                <a:lnTo>
                  <a:pt x="1046" y="310"/>
                </a:lnTo>
                <a:lnTo>
                  <a:pt x="1046" y="296"/>
                </a:lnTo>
                <a:lnTo>
                  <a:pt x="1045" y="285"/>
                </a:lnTo>
                <a:lnTo>
                  <a:pt x="1043" y="274"/>
                </a:lnTo>
                <a:lnTo>
                  <a:pt x="1038" y="266"/>
                </a:lnTo>
                <a:lnTo>
                  <a:pt x="1034" y="257"/>
                </a:lnTo>
                <a:lnTo>
                  <a:pt x="1028" y="249"/>
                </a:lnTo>
                <a:lnTo>
                  <a:pt x="1021" y="240"/>
                </a:lnTo>
                <a:lnTo>
                  <a:pt x="1012" y="230"/>
                </a:lnTo>
                <a:lnTo>
                  <a:pt x="1002" y="216"/>
                </a:lnTo>
                <a:lnTo>
                  <a:pt x="987" y="197"/>
                </a:lnTo>
                <a:lnTo>
                  <a:pt x="980" y="187"/>
                </a:lnTo>
                <a:lnTo>
                  <a:pt x="975" y="176"/>
                </a:lnTo>
                <a:lnTo>
                  <a:pt x="971" y="167"/>
                </a:lnTo>
                <a:lnTo>
                  <a:pt x="969" y="160"/>
                </a:lnTo>
                <a:lnTo>
                  <a:pt x="982" y="164"/>
                </a:lnTo>
                <a:lnTo>
                  <a:pt x="994" y="168"/>
                </a:lnTo>
                <a:lnTo>
                  <a:pt x="1008" y="171"/>
                </a:lnTo>
                <a:lnTo>
                  <a:pt x="1023" y="173"/>
                </a:lnTo>
                <a:lnTo>
                  <a:pt x="1036" y="173"/>
                </a:lnTo>
                <a:lnTo>
                  <a:pt x="1050" y="171"/>
                </a:lnTo>
                <a:lnTo>
                  <a:pt x="1055" y="168"/>
                </a:lnTo>
                <a:lnTo>
                  <a:pt x="1061" y="166"/>
                </a:lnTo>
                <a:lnTo>
                  <a:pt x="1067" y="162"/>
                </a:lnTo>
                <a:lnTo>
                  <a:pt x="1071" y="157"/>
                </a:lnTo>
                <a:lnTo>
                  <a:pt x="1078" y="150"/>
                </a:lnTo>
                <a:lnTo>
                  <a:pt x="1082" y="143"/>
                </a:lnTo>
                <a:lnTo>
                  <a:pt x="1084" y="138"/>
                </a:lnTo>
                <a:lnTo>
                  <a:pt x="1083" y="133"/>
                </a:lnTo>
                <a:lnTo>
                  <a:pt x="1080" y="130"/>
                </a:lnTo>
                <a:lnTo>
                  <a:pt x="1077" y="127"/>
                </a:lnTo>
                <a:lnTo>
                  <a:pt x="1073" y="125"/>
                </a:lnTo>
                <a:lnTo>
                  <a:pt x="1068" y="122"/>
                </a:lnTo>
                <a:lnTo>
                  <a:pt x="1055" y="117"/>
                </a:lnTo>
                <a:lnTo>
                  <a:pt x="1044" y="112"/>
                </a:lnTo>
                <a:lnTo>
                  <a:pt x="1040" y="108"/>
                </a:lnTo>
                <a:lnTo>
                  <a:pt x="1036" y="104"/>
                </a:lnTo>
                <a:lnTo>
                  <a:pt x="1033" y="98"/>
                </a:lnTo>
                <a:lnTo>
                  <a:pt x="1033" y="91"/>
                </a:lnTo>
                <a:lnTo>
                  <a:pt x="1030" y="86"/>
                </a:lnTo>
                <a:lnTo>
                  <a:pt x="1025" y="82"/>
                </a:lnTo>
                <a:lnTo>
                  <a:pt x="1018" y="76"/>
                </a:lnTo>
                <a:lnTo>
                  <a:pt x="1010" y="71"/>
                </a:lnTo>
                <a:lnTo>
                  <a:pt x="1002" y="64"/>
                </a:lnTo>
                <a:lnTo>
                  <a:pt x="994" y="57"/>
                </a:lnTo>
                <a:lnTo>
                  <a:pt x="992" y="53"/>
                </a:lnTo>
                <a:lnTo>
                  <a:pt x="990" y="50"/>
                </a:lnTo>
                <a:lnTo>
                  <a:pt x="988" y="47"/>
                </a:lnTo>
                <a:lnTo>
                  <a:pt x="987" y="43"/>
                </a:lnTo>
                <a:lnTo>
                  <a:pt x="987" y="39"/>
                </a:lnTo>
                <a:lnTo>
                  <a:pt x="984" y="36"/>
                </a:lnTo>
                <a:lnTo>
                  <a:pt x="980" y="34"/>
                </a:lnTo>
                <a:lnTo>
                  <a:pt x="976" y="33"/>
                </a:lnTo>
                <a:lnTo>
                  <a:pt x="966" y="32"/>
                </a:lnTo>
                <a:lnTo>
                  <a:pt x="955" y="30"/>
                </a:lnTo>
                <a:lnTo>
                  <a:pt x="929" y="0"/>
                </a:lnTo>
                <a:lnTo>
                  <a:pt x="929" y="0"/>
                </a:lnTo>
                <a:lnTo>
                  <a:pt x="0" y="0"/>
                </a:lnTo>
                <a:lnTo>
                  <a:pt x="0" y="73"/>
                </a:lnTo>
                <a:lnTo>
                  <a:pt x="0" y="73"/>
                </a:lnTo>
                <a:lnTo>
                  <a:pt x="26" y="113"/>
                </a:lnTo>
                <a:lnTo>
                  <a:pt x="29" y="119"/>
                </a:lnTo>
                <a:lnTo>
                  <a:pt x="33" y="124"/>
                </a:lnTo>
                <a:lnTo>
                  <a:pt x="36" y="129"/>
                </a:lnTo>
                <a:lnTo>
                  <a:pt x="41" y="132"/>
                </a:lnTo>
                <a:lnTo>
                  <a:pt x="45" y="134"/>
                </a:lnTo>
                <a:lnTo>
                  <a:pt x="51" y="137"/>
                </a:lnTo>
                <a:lnTo>
                  <a:pt x="57" y="138"/>
                </a:lnTo>
                <a:lnTo>
                  <a:pt x="64" y="138"/>
                </a:lnTo>
                <a:lnTo>
                  <a:pt x="70" y="139"/>
                </a:lnTo>
                <a:lnTo>
                  <a:pt x="77" y="143"/>
                </a:lnTo>
                <a:lnTo>
                  <a:pt x="86" y="150"/>
                </a:lnTo>
                <a:lnTo>
                  <a:pt x="94" y="158"/>
                </a:lnTo>
                <a:lnTo>
                  <a:pt x="112" y="180"/>
                </a:lnTo>
                <a:lnTo>
                  <a:pt x="131" y="206"/>
                </a:lnTo>
                <a:lnTo>
                  <a:pt x="165" y="258"/>
                </a:lnTo>
                <a:lnTo>
                  <a:pt x="192" y="296"/>
                </a:lnTo>
                <a:lnTo>
                  <a:pt x="211" y="318"/>
                </a:lnTo>
                <a:lnTo>
                  <a:pt x="232" y="339"/>
                </a:lnTo>
                <a:lnTo>
                  <a:pt x="243" y="349"/>
                </a:lnTo>
                <a:lnTo>
                  <a:pt x="254" y="360"/>
                </a:lnTo>
                <a:lnTo>
                  <a:pt x="267" y="369"/>
                </a:lnTo>
                <a:lnTo>
                  <a:pt x="278" y="376"/>
                </a:lnTo>
                <a:lnTo>
                  <a:pt x="303" y="389"/>
                </a:lnTo>
                <a:lnTo>
                  <a:pt x="318" y="397"/>
                </a:lnTo>
                <a:lnTo>
                  <a:pt x="320" y="400"/>
                </a:lnTo>
                <a:lnTo>
                  <a:pt x="323" y="403"/>
                </a:lnTo>
                <a:lnTo>
                  <a:pt x="324" y="406"/>
                </a:lnTo>
                <a:lnTo>
                  <a:pt x="325" y="411"/>
                </a:lnTo>
                <a:lnTo>
                  <a:pt x="327" y="425"/>
                </a:lnTo>
                <a:lnTo>
                  <a:pt x="327" y="444"/>
                </a:lnTo>
                <a:lnTo>
                  <a:pt x="325" y="453"/>
                </a:lnTo>
                <a:lnTo>
                  <a:pt x="325" y="462"/>
                </a:lnTo>
                <a:lnTo>
                  <a:pt x="327" y="470"/>
                </a:lnTo>
                <a:lnTo>
                  <a:pt x="331" y="477"/>
                </a:lnTo>
                <a:lnTo>
                  <a:pt x="335" y="484"/>
                </a:lnTo>
                <a:lnTo>
                  <a:pt x="341" y="488"/>
                </a:lnTo>
                <a:lnTo>
                  <a:pt x="348" y="494"/>
                </a:lnTo>
                <a:lnTo>
                  <a:pt x="357" y="497"/>
                </a:lnTo>
                <a:lnTo>
                  <a:pt x="369" y="503"/>
                </a:lnTo>
                <a:lnTo>
                  <a:pt x="378" y="509"/>
                </a:lnTo>
                <a:lnTo>
                  <a:pt x="382" y="512"/>
                </a:lnTo>
                <a:lnTo>
                  <a:pt x="385" y="517"/>
                </a:lnTo>
                <a:lnTo>
                  <a:pt x="389" y="522"/>
                </a:lnTo>
                <a:lnTo>
                  <a:pt x="391" y="529"/>
                </a:lnTo>
                <a:lnTo>
                  <a:pt x="394" y="536"/>
                </a:lnTo>
                <a:lnTo>
                  <a:pt x="399" y="542"/>
                </a:lnTo>
                <a:lnTo>
                  <a:pt x="403" y="548"/>
                </a:lnTo>
                <a:lnTo>
                  <a:pt x="409" y="553"/>
                </a:lnTo>
                <a:lnTo>
                  <a:pt x="420" y="565"/>
                </a:lnTo>
                <a:lnTo>
                  <a:pt x="431" y="576"/>
                </a:lnTo>
                <a:lnTo>
                  <a:pt x="434" y="582"/>
                </a:lnTo>
                <a:lnTo>
                  <a:pt x="435" y="587"/>
                </a:lnTo>
                <a:lnTo>
                  <a:pt x="436" y="592"/>
                </a:lnTo>
                <a:lnTo>
                  <a:pt x="434" y="598"/>
                </a:lnTo>
                <a:lnTo>
                  <a:pt x="431" y="602"/>
                </a:lnTo>
                <a:lnTo>
                  <a:pt x="424" y="608"/>
                </a:lnTo>
                <a:lnTo>
                  <a:pt x="415" y="612"/>
                </a:lnTo>
                <a:lnTo>
                  <a:pt x="402" y="617"/>
                </a:lnTo>
                <a:lnTo>
                  <a:pt x="402" y="617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49" name="Freeform 59">
            <a:extLst>
              <a:ext uri="{FF2B5EF4-FFF2-40B4-BE49-F238E27FC236}">
                <a16:creationId xmlns:a16="http://schemas.microsoft.com/office/drawing/2014/main" id="{210AFEC7-1E52-43ED-AED1-B64A17750992}"/>
              </a:ext>
            </a:extLst>
          </p:cNvPr>
          <p:cNvSpPr>
            <a:spLocks/>
          </p:cNvSpPr>
          <p:nvPr/>
        </p:nvSpPr>
        <p:spPr bwMode="auto">
          <a:xfrm>
            <a:off x="2411413" y="1190625"/>
            <a:ext cx="344488" cy="293687"/>
          </a:xfrm>
          <a:custGeom>
            <a:avLst/>
            <a:gdLst>
              <a:gd name="T0" fmla="*/ 476 w 1084"/>
              <a:gd name="T1" fmla="*/ 633 h 926"/>
              <a:gd name="T2" fmla="*/ 521 w 1084"/>
              <a:gd name="T3" fmla="*/ 665 h 926"/>
              <a:gd name="T4" fmla="*/ 608 w 1084"/>
              <a:gd name="T5" fmla="*/ 732 h 926"/>
              <a:gd name="T6" fmla="*/ 658 w 1084"/>
              <a:gd name="T7" fmla="*/ 783 h 926"/>
              <a:gd name="T8" fmla="*/ 693 w 1084"/>
              <a:gd name="T9" fmla="*/ 824 h 926"/>
              <a:gd name="T10" fmla="*/ 721 w 1084"/>
              <a:gd name="T11" fmla="*/ 854 h 926"/>
              <a:gd name="T12" fmla="*/ 773 w 1084"/>
              <a:gd name="T13" fmla="*/ 887 h 926"/>
              <a:gd name="T14" fmla="*/ 799 w 1084"/>
              <a:gd name="T15" fmla="*/ 912 h 926"/>
              <a:gd name="T16" fmla="*/ 836 w 1084"/>
              <a:gd name="T17" fmla="*/ 923 h 926"/>
              <a:gd name="T18" fmla="*/ 811 w 1084"/>
              <a:gd name="T19" fmla="*/ 850 h 926"/>
              <a:gd name="T20" fmla="*/ 792 w 1084"/>
              <a:gd name="T21" fmla="*/ 820 h 926"/>
              <a:gd name="T22" fmla="*/ 753 w 1084"/>
              <a:gd name="T23" fmla="*/ 783 h 926"/>
              <a:gd name="T24" fmla="*/ 726 w 1084"/>
              <a:gd name="T25" fmla="*/ 713 h 926"/>
              <a:gd name="T26" fmla="*/ 709 w 1084"/>
              <a:gd name="T27" fmla="*/ 618 h 926"/>
              <a:gd name="T28" fmla="*/ 717 w 1084"/>
              <a:gd name="T29" fmla="*/ 596 h 926"/>
              <a:gd name="T30" fmla="*/ 749 w 1084"/>
              <a:gd name="T31" fmla="*/ 591 h 926"/>
              <a:gd name="T32" fmla="*/ 765 w 1084"/>
              <a:gd name="T33" fmla="*/ 568 h 926"/>
              <a:gd name="T34" fmla="*/ 763 w 1084"/>
              <a:gd name="T35" fmla="*/ 536 h 926"/>
              <a:gd name="T36" fmla="*/ 803 w 1084"/>
              <a:gd name="T37" fmla="*/ 470 h 926"/>
              <a:gd name="T38" fmla="*/ 844 w 1084"/>
              <a:gd name="T39" fmla="*/ 441 h 926"/>
              <a:gd name="T40" fmla="*/ 866 w 1084"/>
              <a:gd name="T41" fmla="*/ 447 h 926"/>
              <a:gd name="T42" fmla="*/ 885 w 1084"/>
              <a:gd name="T43" fmla="*/ 467 h 926"/>
              <a:gd name="T44" fmla="*/ 903 w 1084"/>
              <a:gd name="T45" fmla="*/ 464 h 926"/>
              <a:gd name="T46" fmla="*/ 861 w 1084"/>
              <a:gd name="T47" fmla="*/ 402 h 926"/>
              <a:gd name="T48" fmla="*/ 853 w 1084"/>
              <a:gd name="T49" fmla="*/ 370 h 926"/>
              <a:gd name="T50" fmla="*/ 878 w 1084"/>
              <a:gd name="T51" fmla="*/ 360 h 926"/>
              <a:gd name="T52" fmla="*/ 901 w 1084"/>
              <a:gd name="T53" fmla="*/ 374 h 926"/>
              <a:gd name="T54" fmla="*/ 965 w 1084"/>
              <a:gd name="T55" fmla="*/ 349 h 926"/>
              <a:gd name="T56" fmla="*/ 978 w 1084"/>
              <a:gd name="T57" fmla="*/ 338 h 926"/>
              <a:gd name="T58" fmla="*/ 999 w 1084"/>
              <a:gd name="T59" fmla="*/ 351 h 926"/>
              <a:gd name="T60" fmla="*/ 1020 w 1084"/>
              <a:gd name="T61" fmla="*/ 352 h 926"/>
              <a:gd name="T62" fmla="*/ 1043 w 1084"/>
              <a:gd name="T63" fmla="*/ 332 h 926"/>
              <a:gd name="T64" fmla="*/ 1046 w 1084"/>
              <a:gd name="T65" fmla="*/ 296 h 926"/>
              <a:gd name="T66" fmla="*/ 1028 w 1084"/>
              <a:gd name="T67" fmla="*/ 249 h 926"/>
              <a:gd name="T68" fmla="*/ 980 w 1084"/>
              <a:gd name="T69" fmla="*/ 187 h 926"/>
              <a:gd name="T70" fmla="*/ 994 w 1084"/>
              <a:gd name="T71" fmla="*/ 168 h 926"/>
              <a:gd name="T72" fmla="*/ 1055 w 1084"/>
              <a:gd name="T73" fmla="*/ 168 h 926"/>
              <a:gd name="T74" fmla="*/ 1082 w 1084"/>
              <a:gd name="T75" fmla="*/ 143 h 926"/>
              <a:gd name="T76" fmla="*/ 1073 w 1084"/>
              <a:gd name="T77" fmla="*/ 125 h 926"/>
              <a:gd name="T78" fmla="*/ 1036 w 1084"/>
              <a:gd name="T79" fmla="*/ 104 h 926"/>
              <a:gd name="T80" fmla="*/ 1018 w 1084"/>
              <a:gd name="T81" fmla="*/ 76 h 926"/>
              <a:gd name="T82" fmla="*/ 990 w 1084"/>
              <a:gd name="T83" fmla="*/ 50 h 926"/>
              <a:gd name="T84" fmla="*/ 980 w 1084"/>
              <a:gd name="T85" fmla="*/ 34 h 926"/>
              <a:gd name="T86" fmla="*/ 929 w 1084"/>
              <a:gd name="T87" fmla="*/ 0 h 926"/>
              <a:gd name="T88" fmla="*/ 29 w 1084"/>
              <a:gd name="T89" fmla="*/ 119 h 926"/>
              <a:gd name="T90" fmla="*/ 51 w 1084"/>
              <a:gd name="T91" fmla="*/ 137 h 926"/>
              <a:gd name="T92" fmla="*/ 86 w 1084"/>
              <a:gd name="T93" fmla="*/ 150 h 926"/>
              <a:gd name="T94" fmla="*/ 192 w 1084"/>
              <a:gd name="T95" fmla="*/ 296 h 926"/>
              <a:gd name="T96" fmla="*/ 267 w 1084"/>
              <a:gd name="T97" fmla="*/ 369 h 926"/>
              <a:gd name="T98" fmla="*/ 323 w 1084"/>
              <a:gd name="T99" fmla="*/ 403 h 926"/>
              <a:gd name="T100" fmla="*/ 325 w 1084"/>
              <a:gd name="T101" fmla="*/ 453 h 926"/>
              <a:gd name="T102" fmla="*/ 341 w 1084"/>
              <a:gd name="T103" fmla="*/ 488 h 926"/>
              <a:gd name="T104" fmla="*/ 382 w 1084"/>
              <a:gd name="T105" fmla="*/ 512 h 926"/>
              <a:gd name="T106" fmla="*/ 399 w 1084"/>
              <a:gd name="T107" fmla="*/ 542 h 926"/>
              <a:gd name="T108" fmla="*/ 434 w 1084"/>
              <a:gd name="T109" fmla="*/ 582 h 926"/>
              <a:gd name="T110" fmla="*/ 424 w 1084"/>
              <a:gd name="T111" fmla="*/ 608 h 9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4" h="926">
                <a:moveTo>
                  <a:pt x="402" y="617"/>
                </a:moveTo>
                <a:lnTo>
                  <a:pt x="408" y="624"/>
                </a:lnTo>
                <a:lnTo>
                  <a:pt x="414" y="631"/>
                </a:lnTo>
                <a:lnTo>
                  <a:pt x="414" y="631"/>
                </a:lnTo>
                <a:lnTo>
                  <a:pt x="476" y="633"/>
                </a:lnTo>
                <a:lnTo>
                  <a:pt x="484" y="634"/>
                </a:lnTo>
                <a:lnTo>
                  <a:pt x="492" y="637"/>
                </a:lnTo>
                <a:lnTo>
                  <a:pt x="500" y="643"/>
                </a:lnTo>
                <a:lnTo>
                  <a:pt x="507" y="650"/>
                </a:lnTo>
                <a:lnTo>
                  <a:pt x="521" y="665"/>
                </a:lnTo>
                <a:lnTo>
                  <a:pt x="534" y="677"/>
                </a:lnTo>
                <a:lnTo>
                  <a:pt x="559" y="696"/>
                </a:lnTo>
                <a:lnTo>
                  <a:pt x="584" y="714"/>
                </a:lnTo>
                <a:lnTo>
                  <a:pt x="596" y="723"/>
                </a:lnTo>
                <a:lnTo>
                  <a:pt x="608" y="732"/>
                </a:lnTo>
                <a:lnTo>
                  <a:pt x="619" y="743"/>
                </a:lnTo>
                <a:lnTo>
                  <a:pt x="629" y="755"/>
                </a:lnTo>
                <a:lnTo>
                  <a:pt x="637" y="765"/>
                </a:lnTo>
                <a:lnTo>
                  <a:pt x="646" y="774"/>
                </a:lnTo>
                <a:lnTo>
                  <a:pt x="658" y="783"/>
                </a:lnTo>
                <a:lnTo>
                  <a:pt x="669" y="792"/>
                </a:lnTo>
                <a:lnTo>
                  <a:pt x="678" y="801"/>
                </a:lnTo>
                <a:lnTo>
                  <a:pt x="687" y="813"/>
                </a:lnTo>
                <a:lnTo>
                  <a:pt x="690" y="818"/>
                </a:lnTo>
                <a:lnTo>
                  <a:pt x="693" y="824"/>
                </a:lnTo>
                <a:lnTo>
                  <a:pt x="694" y="831"/>
                </a:lnTo>
                <a:lnTo>
                  <a:pt x="694" y="838"/>
                </a:lnTo>
                <a:lnTo>
                  <a:pt x="694" y="838"/>
                </a:lnTo>
                <a:lnTo>
                  <a:pt x="708" y="846"/>
                </a:lnTo>
                <a:lnTo>
                  <a:pt x="721" y="854"/>
                </a:lnTo>
                <a:lnTo>
                  <a:pt x="736" y="862"/>
                </a:lnTo>
                <a:lnTo>
                  <a:pt x="751" y="869"/>
                </a:lnTo>
                <a:lnTo>
                  <a:pt x="760" y="873"/>
                </a:lnTo>
                <a:lnTo>
                  <a:pt x="767" y="880"/>
                </a:lnTo>
                <a:lnTo>
                  <a:pt x="773" y="887"/>
                </a:lnTo>
                <a:lnTo>
                  <a:pt x="778" y="894"/>
                </a:lnTo>
                <a:lnTo>
                  <a:pt x="784" y="900"/>
                </a:lnTo>
                <a:lnTo>
                  <a:pt x="791" y="907"/>
                </a:lnTo>
                <a:lnTo>
                  <a:pt x="794" y="910"/>
                </a:lnTo>
                <a:lnTo>
                  <a:pt x="799" y="912"/>
                </a:lnTo>
                <a:lnTo>
                  <a:pt x="803" y="914"/>
                </a:lnTo>
                <a:lnTo>
                  <a:pt x="809" y="915"/>
                </a:lnTo>
                <a:lnTo>
                  <a:pt x="820" y="918"/>
                </a:lnTo>
                <a:lnTo>
                  <a:pt x="828" y="920"/>
                </a:lnTo>
                <a:lnTo>
                  <a:pt x="836" y="923"/>
                </a:lnTo>
                <a:lnTo>
                  <a:pt x="841" y="926"/>
                </a:lnTo>
                <a:lnTo>
                  <a:pt x="841" y="926"/>
                </a:lnTo>
                <a:lnTo>
                  <a:pt x="811" y="867"/>
                </a:lnTo>
                <a:lnTo>
                  <a:pt x="811" y="858"/>
                </a:lnTo>
                <a:lnTo>
                  <a:pt x="811" y="850"/>
                </a:lnTo>
                <a:lnTo>
                  <a:pt x="809" y="844"/>
                </a:lnTo>
                <a:lnTo>
                  <a:pt x="806" y="837"/>
                </a:lnTo>
                <a:lnTo>
                  <a:pt x="802" y="830"/>
                </a:lnTo>
                <a:lnTo>
                  <a:pt x="798" y="825"/>
                </a:lnTo>
                <a:lnTo>
                  <a:pt x="792" y="820"/>
                </a:lnTo>
                <a:lnTo>
                  <a:pt x="786" y="815"/>
                </a:lnTo>
                <a:lnTo>
                  <a:pt x="775" y="805"/>
                </a:lnTo>
                <a:lnTo>
                  <a:pt x="763" y="795"/>
                </a:lnTo>
                <a:lnTo>
                  <a:pt x="758" y="790"/>
                </a:lnTo>
                <a:lnTo>
                  <a:pt x="753" y="783"/>
                </a:lnTo>
                <a:lnTo>
                  <a:pt x="749" y="778"/>
                </a:lnTo>
                <a:lnTo>
                  <a:pt x="745" y="771"/>
                </a:lnTo>
                <a:lnTo>
                  <a:pt x="740" y="756"/>
                </a:lnTo>
                <a:lnTo>
                  <a:pt x="733" y="735"/>
                </a:lnTo>
                <a:lnTo>
                  <a:pt x="726" y="713"/>
                </a:lnTo>
                <a:lnTo>
                  <a:pt x="719" y="688"/>
                </a:lnTo>
                <a:lnTo>
                  <a:pt x="713" y="661"/>
                </a:lnTo>
                <a:lnTo>
                  <a:pt x="710" y="639"/>
                </a:lnTo>
                <a:lnTo>
                  <a:pt x="709" y="627"/>
                </a:lnTo>
                <a:lnTo>
                  <a:pt x="709" y="618"/>
                </a:lnTo>
                <a:lnTo>
                  <a:pt x="710" y="610"/>
                </a:lnTo>
                <a:lnTo>
                  <a:pt x="711" y="603"/>
                </a:lnTo>
                <a:lnTo>
                  <a:pt x="712" y="600"/>
                </a:lnTo>
                <a:lnTo>
                  <a:pt x="715" y="598"/>
                </a:lnTo>
                <a:lnTo>
                  <a:pt x="717" y="596"/>
                </a:lnTo>
                <a:lnTo>
                  <a:pt x="720" y="595"/>
                </a:lnTo>
                <a:lnTo>
                  <a:pt x="727" y="593"/>
                </a:lnTo>
                <a:lnTo>
                  <a:pt x="734" y="592"/>
                </a:lnTo>
                <a:lnTo>
                  <a:pt x="742" y="592"/>
                </a:lnTo>
                <a:lnTo>
                  <a:pt x="749" y="591"/>
                </a:lnTo>
                <a:lnTo>
                  <a:pt x="756" y="589"/>
                </a:lnTo>
                <a:lnTo>
                  <a:pt x="762" y="584"/>
                </a:lnTo>
                <a:lnTo>
                  <a:pt x="765" y="579"/>
                </a:lnTo>
                <a:lnTo>
                  <a:pt x="766" y="574"/>
                </a:lnTo>
                <a:lnTo>
                  <a:pt x="765" y="568"/>
                </a:lnTo>
                <a:lnTo>
                  <a:pt x="763" y="561"/>
                </a:lnTo>
                <a:lnTo>
                  <a:pt x="762" y="554"/>
                </a:lnTo>
                <a:lnTo>
                  <a:pt x="761" y="548"/>
                </a:lnTo>
                <a:lnTo>
                  <a:pt x="761" y="542"/>
                </a:lnTo>
                <a:lnTo>
                  <a:pt x="763" y="536"/>
                </a:lnTo>
                <a:lnTo>
                  <a:pt x="771" y="520"/>
                </a:lnTo>
                <a:lnTo>
                  <a:pt x="783" y="500"/>
                </a:lnTo>
                <a:lnTo>
                  <a:pt x="790" y="489"/>
                </a:lnTo>
                <a:lnTo>
                  <a:pt x="796" y="479"/>
                </a:lnTo>
                <a:lnTo>
                  <a:pt x="803" y="470"/>
                </a:lnTo>
                <a:lnTo>
                  <a:pt x="811" y="461"/>
                </a:lnTo>
                <a:lnTo>
                  <a:pt x="819" y="453"/>
                </a:lnTo>
                <a:lnTo>
                  <a:pt x="827" y="447"/>
                </a:lnTo>
                <a:lnTo>
                  <a:pt x="836" y="443"/>
                </a:lnTo>
                <a:lnTo>
                  <a:pt x="844" y="441"/>
                </a:lnTo>
                <a:lnTo>
                  <a:pt x="849" y="441"/>
                </a:lnTo>
                <a:lnTo>
                  <a:pt x="853" y="441"/>
                </a:lnTo>
                <a:lnTo>
                  <a:pt x="857" y="443"/>
                </a:lnTo>
                <a:lnTo>
                  <a:pt x="861" y="444"/>
                </a:lnTo>
                <a:lnTo>
                  <a:pt x="866" y="447"/>
                </a:lnTo>
                <a:lnTo>
                  <a:pt x="869" y="451"/>
                </a:lnTo>
                <a:lnTo>
                  <a:pt x="874" y="455"/>
                </a:lnTo>
                <a:lnTo>
                  <a:pt x="877" y="461"/>
                </a:lnTo>
                <a:lnTo>
                  <a:pt x="881" y="464"/>
                </a:lnTo>
                <a:lnTo>
                  <a:pt x="885" y="467"/>
                </a:lnTo>
                <a:lnTo>
                  <a:pt x="890" y="468"/>
                </a:lnTo>
                <a:lnTo>
                  <a:pt x="895" y="468"/>
                </a:lnTo>
                <a:lnTo>
                  <a:pt x="899" y="468"/>
                </a:lnTo>
                <a:lnTo>
                  <a:pt x="902" y="466"/>
                </a:lnTo>
                <a:lnTo>
                  <a:pt x="903" y="464"/>
                </a:lnTo>
                <a:lnTo>
                  <a:pt x="903" y="462"/>
                </a:lnTo>
                <a:lnTo>
                  <a:pt x="903" y="460"/>
                </a:lnTo>
                <a:lnTo>
                  <a:pt x="902" y="458"/>
                </a:lnTo>
                <a:lnTo>
                  <a:pt x="885" y="435"/>
                </a:lnTo>
                <a:lnTo>
                  <a:pt x="861" y="402"/>
                </a:lnTo>
                <a:lnTo>
                  <a:pt x="857" y="394"/>
                </a:lnTo>
                <a:lnTo>
                  <a:pt x="854" y="386"/>
                </a:lnTo>
                <a:lnTo>
                  <a:pt x="852" y="379"/>
                </a:lnTo>
                <a:lnTo>
                  <a:pt x="853" y="373"/>
                </a:lnTo>
                <a:lnTo>
                  <a:pt x="853" y="370"/>
                </a:lnTo>
                <a:lnTo>
                  <a:pt x="856" y="368"/>
                </a:lnTo>
                <a:lnTo>
                  <a:pt x="858" y="365"/>
                </a:lnTo>
                <a:lnTo>
                  <a:pt x="860" y="363"/>
                </a:lnTo>
                <a:lnTo>
                  <a:pt x="868" y="361"/>
                </a:lnTo>
                <a:lnTo>
                  <a:pt x="878" y="360"/>
                </a:lnTo>
                <a:lnTo>
                  <a:pt x="881" y="364"/>
                </a:lnTo>
                <a:lnTo>
                  <a:pt x="883" y="368"/>
                </a:lnTo>
                <a:lnTo>
                  <a:pt x="886" y="370"/>
                </a:lnTo>
                <a:lnTo>
                  <a:pt x="891" y="372"/>
                </a:lnTo>
                <a:lnTo>
                  <a:pt x="901" y="374"/>
                </a:lnTo>
                <a:lnTo>
                  <a:pt x="912" y="376"/>
                </a:lnTo>
                <a:lnTo>
                  <a:pt x="935" y="373"/>
                </a:lnTo>
                <a:lnTo>
                  <a:pt x="952" y="372"/>
                </a:lnTo>
                <a:lnTo>
                  <a:pt x="952" y="372"/>
                </a:lnTo>
                <a:lnTo>
                  <a:pt x="965" y="349"/>
                </a:lnTo>
                <a:lnTo>
                  <a:pt x="967" y="347"/>
                </a:lnTo>
                <a:lnTo>
                  <a:pt x="969" y="344"/>
                </a:lnTo>
                <a:lnTo>
                  <a:pt x="971" y="341"/>
                </a:lnTo>
                <a:lnTo>
                  <a:pt x="975" y="339"/>
                </a:lnTo>
                <a:lnTo>
                  <a:pt x="978" y="338"/>
                </a:lnTo>
                <a:lnTo>
                  <a:pt x="982" y="338"/>
                </a:lnTo>
                <a:lnTo>
                  <a:pt x="985" y="338"/>
                </a:lnTo>
                <a:lnTo>
                  <a:pt x="988" y="339"/>
                </a:lnTo>
                <a:lnTo>
                  <a:pt x="993" y="344"/>
                </a:lnTo>
                <a:lnTo>
                  <a:pt x="999" y="351"/>
                </a:lnTo>
                <a:lnTo>
                  <a:pt x="1001" y="354"/>
                </a:lnTo>
                <a:lnTo>
                  <a:pt x="1004" y="357"/>
                </a:lnTo>
                <a:lnTo>
                  <a:pt x="1008" y="359"/>
                </a:lnTo>
                <a:lnTo>
                  <a:pt x="1011" y="357"/>
                </a:lnTo>
                <a:lnTo>
                  <a:pt x="1020" y="352"/>
                </a:lnTo>
                <a:lnTo>
                  <a:pt x="1028" y="344"/>
                </a:lnTo>
                <a:lnTo>
                  <a:pt x="1033" y="340"/>
                </a:lnTo>
                <a:lnTo>
                  <a:pt x="1037" y="338"/>
                </a:lnTo>
                <a:lnTo>
                  <a:pt x="1041" y="336"/>
                </a:lnTo>
                <a:lnTo>
                  <a:pt x="1043" y="332"/>
                </a:lnTo>
                <a:lnTo>
                  <a:pt x="1044" y="329"/>
                </a:lnTo>
                <a:lnTo>
                  <a:pt x="1045" y="326"/>
                </a:lnTo>
                <a:lnTo>
                  <a:pt x="1045" y="318"/>
                </a:lnTo>
                <a:lnTo>
                  <a:pt x="1046" y="310"/>
                </a:lnTo>
                <a:lnTo>
                  <a:pt x="1046" y="296"/>
                </a:lnTo>
                <a:lnTo>
                  <a:pt x="1045" y="285"/>
                </a:lnTo>
                <a:lnTo>
                  <a:pt x="1043" y="274"/>
                </a:lnTo>
                <a:lnTo>
                  <a:pt x="1038" y="266"/>
                </a:lnTo>
                <a:lnTo>
                  <a:pt x="1034" y="257"/>
                </a:lnTo>
                <a:lnTo>
                  <a:pt x="1028" y="249"/>
                </a:lnTo>
                <a:lnTo>
                  <a:pt x="1021" y="240"/>
                </a:lnTo>
                <a:lnTo>
                  <a:pt x="1012" y="230"/>
                </a:lnTo>
                <a:lnTo>
                  <a:pt x="1002" y="216"/>
                </a:lnTo>
                <a:lnTo>
                  <a:pt x="987" y="197"/>
                </a:lnTo>
                <a:lnTo>
                  <a:pt x="980" y="187"/>
                </a:lnTo>
                <a:lnTo>
                  <a:pt x="975" y="176"/>
                </a:lnTo>
                <a:lnTo>
                  <a:pt x="971" y="167"/>
                </a:lnTo>
                <a:lnTo>
                  <a:pt x="969" y="160"/>
                </a:lnTo>
                <a:lnTo>
                  <a:pt x="982" y="164"/>
                </a:lnTo>
                <a:lnTo>
                  <a:pt x="994" y="168"/>
                </a:lnTo>
                <a:lnTo>
                  <a:pt x="1008" y="171"/>
                </a:lnTo>
                <a:lnTo>
                  <a:pt x="1023" y="173"/>
                </a:lnTo>
                <a:lnTo>
                  <a:pt x="1036" y="173"/>
                </a:lnTo>
                <a:lnTo>
                  <a:pt x="1050" y="171"/>
                </a:lnTo>
                <a:lnTo>
                  <a:pt x="1055" y="168"/>
                </a:lnTo>
                <a:lnTo>
                  <a:pt x="1061" y="166"/>
                </a:lnTo>
                <a:lnTo>
                  <a:pt x="1067" y="162"/>
                </a:lnTo>
                <a:lnTo>
                  <a:pt x="1071" y="157"/>
                </a:lnTo>
                <a:lnTo>
                  <a:pt x="1078" y="150"/>
                </a:lnTo>
                <a:lnTo>
                  <a:pt x="1082" y="143"/>
                </a:lnTo>
                <a:lnTo>
                  <a:pt x="1084" y="138"/>
                </a:lnTo>
                <a:lnTo>
                  <a:pt x="1083" y="133"/>
                </a:lnTo>
                <a:lnTo>
                  <a:pt x="1080" y="130"/>
                </a:lnTo>
                <a:lnTo>
                  <a:pt x="1077" y="127"/>
                </a:lnTo>
                <a:lnTo>
                  <a:pt x="1073" y="125"/>
                </a:lnTo>
                <a:lnTo>
                  <a:pt x="1068" y="122"/>
                </a:lnTo>
                <a:lnTo>
                  <a:pt x="1055" y="117"/>
                </a:lnTo>
                <a:lnTo>
                  <a:pt x="1044" y="112"/>
                </a:lnTo>
                <a:lnTo>
                  <a:pt x="1040" y="108"/>
                </a:lnTo>
                <a:lnTo>
                  <a:pt x="1036" y="104"/>
                </a:lnTo>
                <a:lnTo>
                  <a:pt x="1033" y="98"/>
                </a:lnTo>
                <a:lnTo>
                  <a:pt x="1033" y="91"/>
                </a:lnTo>
                <a:lnTo>
                  <a:pt x="1030" y="86"/>
                </a:lnTo>
                <a:lnTo>
                  <a:pt x="1025" y="82"/>
                </a:lnTo>
                <a:lnTo>
                  <a:pt x="1018" y="76"/>
                </a:lnTo>
                <a:lnTo>
                  <a:pt x="1010" y="71"/>
                </a:lnTo>
                <a:lnTo>
                  <a:pt x="1002" y="64"/>
                </a:lnTo>
                <a:lnTo>
                  <a:pt x="994" y="57"/>
                </a:lnTo>
                <a:lnTo>
                  <a:pt x="992" y="53"/>
                </a:lnTo>
                <a:lnTo>
                  <a:pt x="990" y="50"/>
                </a:lnTo>
                <a:lnTo>
                  <a:pt x="988" y="47"/>
                </a:lnTo>
                <a:lnTo>
                  <a:pt x="987" y="43"/>
                </a:lnTo>
                <a:lnTo>
                  <a:pt x="987" y="39"/>
                </a:lnTo>
                <a:lnTo>
                  <a:pt x="984" y="36"/>
                </a:lnTo>
                <a:lnTo>
                  <a:pt x="980" y="34"/>
                </a:lnTo>
                <a:lnTo>
                  <a:pt x="976" y="33"/>
                </a:lnTo>
                <a:lnTo>
                  <a:pt x="966" y="32"/>
                </a:lnTo>
                <a:lnTo>
                  <a:pt x="955" y="30"/>
                </a:lnTo>
                <a:lnTo>
                  <a:pt x="929" y="0"/>
                </a:lnTo>
                <a:lnTo>
                  <a:pt x="929" y="0"/>
                </a:lnTo>
                <a:lnTo>
                  <a:pt x="0" y="0"/>
                </a:lnTo>
                <a:lnTo>
                  <a:pt x="0" y="73"/>
                </a:lnTo>
                <a:lnTo>
                  <a:pt x="0" y="73"/>
                </a:lnTo>
                <a:lnTo>
                  <a:pt x="26" y="113"/>
                </a:lnTo>
                <a:lnTo>
                  <a:pt x="29" y="119"/>
                </a:lnTo>
                <a:lnTo>
                  <a:pt x="33" y="124"/>
                </a:lnTo>
                <a:lnTo>
                  <a:pt x="36" y="129"/>
                </a:lnTo>
                <a:lnTo>
                  <a:pt x="41" y="132"/>
                </a:lnTo>
                <a:lnTo>
                  <a:pt x="45" y="134"/>
                </a:lnTo>
                <a:lnTo>
                  <a:pt x="51" y="137"/>
                </a:lnTo>
                <a:lnTo>
                  <a:pt x="57" y="138"/>
                </a:lnTo>
                <a:lnTo>
                  <a:pt x="64" y="138"/>
                </a:lnTo>
                <a:lnTo>
                  <a:pt x="70" y="139"/>
                </a:lnTo>
                <a:lnTo>
                  <a:pt x="77" y="143"/>
                </a:lnTo>
                <a:lnTo>
                  <a:pt x="86" y="150"/>
                </a:lnTo>
                <a:lnTo>
                  <a:pt x="94" y="158"/>
                </a:lnTo>
                <a:lnTo>
                  <a:pt x="112" y="180"/>
                </a:lnTo>
                <a:lnTo>
                  <a:pt x="131" y="206"/>
                </a:lnTo>
                <a:lnTo>
                  <a:pt x="165" y="258"/>
                </a:lnTo>
                <a:lnTo>
                  <a:pt x="192" y="296"/>
                </a:lnTo>
                <a:lnTo>
                  <a:pt x="211" y="318"/>
                </a:lnTo>
                <a:lnTo>
                  <a:pt x="232" y="339"/>
                </a:lnTo>
                <a:lnTo>
                  <a:pt x="243" y="349"/>
                </a:lnTo>
                <a:lnTo>
                  <a:pt x="254" y="360"/>
                </a:lnTo>
                <a:lnTo>
                  <a:pt x="267" y="369"/>
                </a:lnTo>
                <a:lnTo>
                  <a:pt x="278" y="376"/>
                </a:lnTo>
                <a:lnTo>
                  <a:pt x="303" y="389"/>
                </a:lnTo>
                <a:lnTo>
                  <a:pt x="318" y="397"/>
                </a:lnTo>
                <a:lnTo>
                  <a:pt x="320" y="400"/>
                </a:lnTo>
                <a:lnTo>
                  <a:pt x="323" y="403"/>
                </a:lnTo>
                <a:lnTo>
                  <a:pt x="324" y="406"/>
                </a:lnTo>
                <a:lnTo>
                  <a:pt x="325" y="411"/>
                </a:lnTo>
                <a:lnTo>
                  <a:pt x="327" y="425"/>
                </a:lnTo>
                <a:lnTo>
                  <a:pt x="327" y="444"/>
                </a:lnTo>
                <a:lnTo>
                  <a:pt x="325" y="453"/>
                </a:lnTo>
                <a:lnTo>
                  <a:pt x="325" y="462"/>
                </a:lnTo>
                <a:lnTo>
                  <a:pt x="327" y="470"/>
                </a:lnTo>
                <a:lnTo>
                  <a:pt x="331" y="477"/>
                </a:lnTo>
                <a:lnTo>
                  <a:pt x="335" y="484"/>
                </a:lnTo>
                <a:lnTo>
                  <a:pt x="341" y="488"/>
                </a:lnTo>
                <a:lnTo>
                  <a:pt x="348" y="494"/>
                </a:lnTo>
                <a:lnTo>
                  <a:pt x="357" y="497"/>
                </a:lnTo>
                <a:lnTo>
                  <a:pt x="369" y="503"/>
                </a:lnTo>
                <a:lnTo>
                  <a:pt x="378" y="509"/>
                </a:lnTo>
                <a:lnTo>
                  <a:pt x="382" y="512"/>
                </a:lnTo>
                <a:lnTo>
                  <a:pt x="385" y="517"/>
                </a:lnTo>
                <a:lnTo>
                  <a:pt x="389" y="522"/>
                </a:lnTo>
                <a:lnTo>
                  <a:pt x="391" y="529"/>
                </a:lnTo>
                <a:lnTo>
                  <a:pt x="394" y="536"/>
                </a:lnTo>
                <a:lnTo>
                  <a:pt x="399" y="542"/>
                </a:lnTo>
                <a:lnTo>
                  <a:pt x="403" y="548"/>
                </a:lnTo>
                <a:lnTo>
                  <a:pt x="409" y="553"/>
                </a:lnTo>
                <a:lnTo>
                  <a:pt x="420" y="565"/>
                </a:lnTo>
                <a:lnTo>
                  <a:pt x="431" y="576"/>
                </a:lnTo>
                <a:lnTo>
                  <a:pt x="434" y="582"/>
                </a:lnTo>
                <a:lnTo>
                  <a:pt x="435" y="587"/>
                </a:lnTo>
                <a:lnTo>
                  <a:pt x="436" y="592"/>
                </a:lnTo>
                <a:lnTo>
                  <a:pt x="434" y="598"/>
                </a:lnTo>
                <a:lnTo>
                  <a:pt x="431" y="602"/>
                </a:lnTo>
                <a:lnTo>
                  <a:pt x="424" y="608"/>
                </a:lnTo>
                <a:lnTo>
                  <a:pt x="415" y="612"/>
                </a:lnTo>
                <a:lnTo>
                  <a:pt x="402" y="617"/>
                </a:lnTo>
                <a:lnTo>
                  <a:pt x="402" y="617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0" name="Freeform 60">
            <a:extLst>
              <a:ext uri="{FF2B5EF4-FFF2-40B4-BE49-F238E27FC236}">
                <a16:creationId xmlns:a16="http://schemas.microsoft.com/office/drawing/2014/main" id="{D864C009-FB26-4B1A-A56C-4476FAD43FEF}"/>
              </a:ext>
            </a:extLst>
          </p:cNvPr>
          <p:cNvSpPr>
            <a:spLocks noEditPoints="1"/>
          </p:cNvSpPr>
          <p:nvPr/>
        </p:nvSpPr>
        <p:spPr bwMode="auto">
          <a:xfrm>
            <a:off x="2411413" y="1214437"/>
            <a:ext cx="220663" cy="242887"/>
          </a:xfrm>
          <a:custGeom>
            <a:avLst/>
            <a:gdLst>
              <a:gd name="T0" fmla="*/ 117 w 694"/>
              <a:gd name="T1" fmla="*/ 364 h 765"/>
              <a:gd name="T2" fmla="*/ 73 w 694"/>
              <a:gd name="T3" fmla="*/ 354 h 765"/>
              <a:gd name="T4" fmla="*/ 53 w 694"/>
              <a:gd name="T5" fmla="*/ 368 h 765"/>
              <a:gd name="T6" fmla="*/ 53 w 694"/>
              <a:gd name="T7" fmla="*/ 391 h 765"/>
              <a:gd name="T8" fmla="*/ 76 w 694"/>
              <a:gd name="T9" fmla="*/ 405 h 765"/>
              <a:gd name="T10" fmla="*/ 133 w 694"/>
              <a:gd name="T11" fmla="*/ 405 h 765"/>
              <a:gd name="T12" fmla="*/ 186 w 694"/>
              <a:gd name="T13" fmla="*/ 404 h 765"/>
              <a:gd name="T14" fmla="*/ 199 w 694"/>
              <a:gd name="T15" fmla="*/ 394 h 765"/>
              <a:gd name="T16" fmla="*/ 171 w 694"/>
              <a:gd name="T17" fmla="*/ 362 h 765"/>
              <a:gd name="T18" fmla="*/ 192 w 694"/>
              <a:gd name="T19" fmla="*/ 456 h 765"/>
              <a:gd name="T20" fmla="*/ 152 w 694"/>
              <a:gd name="T21" fmla="*/ 445 h 765"/>
              <a:gd name="T22" fmla="*/ 116 w 694"/>
              <a:gd name="T23" fmla="*/ 432 h 765"/>
              <a:gd name="T24" fmla="*/ 43 w 694"/>
              <a:gd name="T25" fmla="*/ 437 h 765"/>
              <a:gd name="T26" fmla="*/ 94 w 694"/>
              <a:gd name="T27" fmla="*/ 462 h 765"/>
              <a:gd name="T28" fmla="*/ 154 w 694"/>
              <a:gd name="T29" fmla="*/ 475 h 765"/>
              <a:gd name="T30" fmla="*/ 262 w 694"/>
              <a:gd name="T31" fmla="*/ 476 h 765"/>
              <a:gd name="T32" fmla="*/ 299 w 694"/>
              <a:gd name="T33" fmla="*/ 469 h 765"/>
              <a:gd name="T34" fmla="*/ 279 w 694"/>
              <a:gd name="T35" fmla="*/ 457 h 765"/>
              <a:gd name="T36" fmla="*/ 232 w 694"/>
              <a:gd name="T37" fmla="*/ 534 h 765"/>
              <a:gd name="T38" fmla="*/ 178 w 694"/>
              <a:gd name="T39" fmla="*/ 539 h 765"/>
              <a:gd name="T40" fmla="*/ 139 w 694"/>
              <a:gd name="T41" fmla="*/ 529 h 765"/>
              <a:gd name="T42" fmla="*/ 132 w 694"/>
              <a:gd name="T43" fmla="*/ 544 h 765"/>
              <a:gd name="T44" fmla="*/ 144 w 694"/>
              <a:gd name="T45" fmla="*/ 568 h 765"/>
              <a:gd name="T46" fmla="*/ 207 w 694"/>
              <a:gd name="T47" fmla="*/ 560 h 765"/>
              <a:gd name="T48" fmla="*/ 258 w 694"/>
              <a:gd name="T49" fmla="*/ 569 h 765"/>
              <a:gd name="T50" fmla="*/ 284 w 694"/>
              <a:gd name="T51" fmla="*/ 568 h 765"/>
              <a:gd name="T52" fmla="*/ 282 w 694"/>
              <a:gd name="T53" fmla="*/ 561 h 765"/>
              <a:gd name="T54" fmla="*/ 414 w 694"/>
              <a:gd name="T55" fmla="*/ 558 h 765"/>
              <a:gd name="T56" fmla="*/ 427 w 694"/>
              <a:gd name="T57" fmla="*/ 570 h 765"/>
              <a:gd name="T58" fmla="*/ 389 w 694"/>
              <a:gd name="T59" fmla="*/ 552 h 765"/>
              <a:gd name="T60" fmla="*/ 326 w 694"/>
              <a:gd name="T61" fmla="*/ 525 h 765"/>
              <a:gd name="T62" fmla="*/ 264 w 694"/>
              <a:gd name="T63" fmla="*/ 522 h 765"/>
              <a:gd name="T64" fmla="*/ 268 w 694"/>
              <a:gd name="T65" fmla="*/ 531 h 765"/>
              <a:gd name="T66" fmla="*/ 365 w 694"/>
              <a:gd name="T67" fmla="*/ 568 h 765"/>
              <a:gd name="T68" fmla="*/ 443 w 694"/>
              <a:gd name="T69" fmla="*/ 608 h 765"/>
              <a:gd name="T70" fmla="*/ 487 w 694"/>
              <a:gd name="T71" fmla="*/ 607 h 765"/>
              <a:gd name="T72" fmla="*/ 535 w 694"/>
              <a:gd name="T73" fmla="*/ 629 h 765"/>
              <a:gd name="T74" fmla="*/ 646 w 694"/>
              <a:gd name="T75" fmla="*/ 728 h 765"/>
              <a:gd name="T76" fmla="*/ 693 w 694"/>
              <a:gd name="T77" fmla="*/ 751 h 765"/>
              <a:gd name="T78" fmla="*/ 658 w 694"/>
              <a:gd name="T79" fmla="*/ 710 h 765"/>
              <a:gd name="T80" fmla="*/ 608 w 694"/>
              <a:gd name="T81" fmla="*/ 659 h 765"/>
              <a:gd name="T82" fmla="*/ 521 w 694"/>
              <a:gd name="T83" fmla="*/ 592 h 765"/>
              <a:gd name="T84" fmla="*/ 476 w 694"/>
              <a:gd name="T85" fmla="*/ 560 h 765"/>
              <a:gd name="T86" fmla="*/ 8 w 694"/>
              <a:gd name="T87" fmla="*/ 306 h 765"/>
              <a:gd name="T88" fmla="*/ 37 w 694"/>
              <a:gd name="T89" fmla="*/ 290 h 765"/>
              <a:gd name="T90" fmla="*/ 62 w 694"/>
              <a:gd name="T91" fmla="*/ 304 h 765"/>
              <a:gd name="T92" fmla="*/ 146 w 694"/>
              <a:gd name="T93" fmla="*/ 341 h 765"/>
              <a:gd name="T94" fmla="*/ 212 w 694"/>
              <a:gd name="T95" fmla="*/ 364 h 765"/>
              <a:gd name="T96" fmla="*/ 275 w 694"/>
              <a:gd name="T97" fmla="*/ 435 h 765"/>
              <a:gd name="T98" fmla="*/ 375 w 694"/>
              <a:gd name="T99" fmla="*/ 509 h 765"/>
              <a:gd name="T100" fmla="*/ 415 w 694"/>
              <a:gd name="T101" fmla="*/ 539 h 765"/>
              <a:gd name="T102" fmla="*/ 435 w 694"/>
              <a:gd name="T103" fmla="*/ 514 h 765"/>
              <a:gd name="T104" fmla="*/ 403 w 694"/>
              <a:gd name="T105" fmla="*/ 475 h 765"/>
              <a:gd name="T106" fmla="*/ 385 w 694"/>
              <a:gd name="T107" fmla="*/ 444 h 765"/>
              <a:gd name="T108" fmla="*/ 348 w 694"/>
              <a:gd name="T109" fmla="*/ 421 h 765"/>
              <a:gd name="T110" fmla="*/ 325 w 694"/>
              <a:gd name="T111" fmla="*/ 389 h 765"/>
              <a:gd name="T112" fmla="*/ 324 w 694"/>
              <a:gd name="T113" fmla="*/ 333 h 765"/>
              <a:gd name="T114" fmla="*/ 278 w 694"/>
              <a:gd name="T115" fmla="*/ 303 h 765"/>
              <a:gd name="T116" fmla="*/ 211 w 694"/>
              <a:gd name="T117" fmla="*/ 245 h 765"/>
              <a:gd name="T118" fmla="*/ 94 w 694"/>
              <a:gd name="T119" fmla="*/ 85 h 765"/>
              <a:gd name="T120" fmla="*/ 57 w 694"/>
              <a:gd name="T121" fmla="*/ 65 h 765"/>
              <a:gd name="T122" fmla="*/ 33 w 694"/>
              <a:gd name="T123" fmla="*/ 51 h 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94" h="765">
                <a:moveTo>
                  <a:pt x="157" y="364"/>
                </a:moveTo>
                <a:lnTo>
                  <a:pt x="148" y="365"/>
                </a:lnTo>
                <a:lnTo>
                  <a:pt x="137" y="365"/>
                </a:lnTo>
                <a:lnTo>
                  <a:pt x="126" y="364"/>
                </a:lnTo>
                <a:lnTo>
                  <a:pt x="117" y="364"/>
                </a:lnTo>
                <a:lnTo>
                  <a:pt x="106" y="363"/>
                </a:lnTo>
                <a:lnTo>
                  <a:pt x="95" y="360"/>
                </a:lnTo>
                <a:lnTo>
                  <a:pt x="86" y="357"/>
                </a:lnTo>
                <a:lnTo>
                  <a:pt x="76" y="354"/>
                </a:lnTo>
                <a:lnTo>
                  <a:pt x="73" y="354"/>
                </a:lnTo>
                <a:lnTo>
                  <a:pt x="69" y="354"/>
                </a:lnTo>
                <a:lnTo>
                  <a:pt x="66" y="355"/>
                </a:lnTo>
                <a:lnTo>
                  <a:pt x="62" y="357"/>
                </a:lnTo>
                <a:lnTo>
                  <a:pt x="58" y="362"/>
                </a:lnTo>
                <a:lnTo>
                  <a:pt x="53" y="368"/>
                </a:lnTo>
                <a:lnTo>
                  <a:pt x="51" y="374"/>
                </a:lnTo>
                <a:lnTo>
                  <a:pt x="50" y="382"/>
                </a:lnTo>
                <a:lnTo>
                  <a:pt x="50" y="386"/>
                </a:lnTo>
                <a:lnTo>
                  <a:pt x="51" y="388"/>
                </a:lnTo>
                <a:lnTo>
                  <a:pt x="53" y="391"/>
                </a:lnTo>
                <a:lnTo>
                  <a:pt x="54" y="394"/>
                </a:lnTo>
                <a:lnTo>
                  <a:pt x="60" y="398"/>
                </a:lnTo>
                <a:lnTo>
                  <a:pt x="65" y="402"/>
                </a:lnTo>
                <a:lnTo>
                  <a:pt x="70" y="404"/>
                </a:lnTo>
                <a:lnTo>
                  <a:pt x="76" y="405"/>
                </a:lnTo>
                <a:lnTo>
                  <a:pt x="87" y="407"/>
                </a:lnTo>
                <a:lnTo>
                  <a:pt x="98" y="407"/>
                </a:lnTo>
                <a:lnTo>
                  <a:pt x="110" y="406"/>
                </a:lnTo>
                <a:lnTo>
                  <a:pt x="121" y="406"/>
                </a:lnTo>
                <a:lnTo>
                  <a:pt x="133" y="405"/>
                </a:lnTo>
                <a:lnTo>
                  <a:pt x="144" y="406"/>
                </a:lnTo>
                <a:lnTo>
                  <a:pt x="154" y="407"/>
                </a:lnTo>
                <a:lnTo>
                  <a:pt x="166" y="407"/>
                </a:lnTo>
                <a:lnTo>
                  <a:pt x="176" y="406"/>
                </a:lnTo>
                <a:lnTo>
                  <a:pt x="186" y="404"/>
                </a:lnTo>
                <a:lnTo>
                  <a:pt x="191" y="402"/>
                </a:lnTo>
                <a:lnTo>
                  <a:pt x="195" y="399"/>
                </a:lnTo>
                <a:lnTo>
                  <a:pt x="196" y="397"/>
                </a:lnTo>
                <a:lnTo>
                  <a:pt x="198" y="396"/>
                </a:lnTo>
                <a:lnTo>
                  <a:pt x="199" y="394"/>
                </a:lnTo>
                <a:lnTo>
                  <a:pt x="198" y="390"/>
                </a:lnTo>
                <a:lnTo>
                  <a:pt x="193" y="383"/>
                </a:lnTo>
                <a:lnTo>
                  <a:pt x="186" y="374"/>
                </a:lnTo>
                <a:lnTo>
                  <a:pt x="178" y="366"/>
                </a:lnTo>
                <a:lnTo>
                  <a:pt x="171" y="362"/>
                </a:lnTo>
                <a:lnTo>
                  <a:pt x="157" y="364"/>
                </a:lnTo>
                <a:close/>
                <a:moveTo>
                  <a:pt x="219" y="455"/>
                </a:moveTo>
                <a:lnTo>
                  <a:pt x="211" y="457"/>
                </a:lnTo>
                <a:lnTo>
                  <a:pt x="202" y="457"/>
                </a:lnTo>
                <a:lnTo>
                  <a:pt x="192" y="456"/>
                </a:lnTo>
                <a:lnTo>
                  <a:pt x="184" y="456"/>
                </a:lnTo>
                <a:lnTo>
                  <a:pt x="174" y="455"/>
                </a:lnTo>
                <a:lnTo>
                  <a:pt x="167" y="454"/>
                </a:lnTo>
                <a:lnTo>
                  <a:pt x="160" y="451"/>
                </a:lnTo>
                <a:lnTo>
                  <a:pt x="152" y="445"/>
                </a:lnTo>
                <a:lnTo>
                  <a:pt x="149" y="442"/>
                </a:lnTo>
                <a:lnTo>
                  <a:pt x="144" y="439"/>
                </a:lnTo>
                <a:lnTo>
                  <a:pt x="139" y="437"/>
                </a:lnTo>
                <a:lnTo>
                  <a:pt x="132" y="436"/>
                </a:lnTo>
                <a:lnTo>
                  <a:pt x="116" y="432"/>
                </a:lnTo>
                <a:lnTo>
                  <a:pt x="99" y="431"/>
                </a:lnTo>
                <a:lnTo>
                  <a:pt x="81" y="431"/>
                </a:lnTo>
                <a:lnTo>
                  <a:pt x="65" y="432"/>
                </a:lnTo>
                <a:lnTo>
                  <a:pt x="52" y="435"/>
                </a:lnTo>
                <a:lnTo>
                  <a:pt x="43" y="437"/>
                </a:lnTo>
                <a:lnTo>
                  <a:pt x="45" y="439"/>
                </a:lnTo>
                <a:lnTo>
                  <a:pt x="52" y="444"/>
                </a:lnTo>
                <a:lnTo>
                  <a:pt x="61" y="448"/>
                </a:lnTo>
                <a:lnTo>
                  <a:pt x="71" y="453"/>
                </a:lnTo>
                <a:lnTo>
                  <a:pt x="94" y="462"/>
                </a:lnTo>
                <a:lnTo>
                  <a:pt x="108" y="469"/>
                </a:lnTo>
                <a:lnTo>
                  <a:pt x="118" y="472"/>
                </a:lnTo>
                <a:lnTo>
                  <a:pt x="129" y="473"/>
                </a:lnTo>
                <a:lnTo>
                  <a:pt x="142" y="475"/>
                </a:lnTo>
                <a:lnTo>
                  <a:pt x="154" y="475"/>
                </a:lnTo>
                <a:lnTo>
                  <a:pt x="179" y="473"/>
                </a:lnTo>
                <a:lnTo>
                  <a:pt x="202" y="472"/>
                </a:lnTo>
                <a:lnTo>
                  <a:pt x="226" y="473"/>
                </a:lnTo>
                <a:lnTo>
                  <a:pt x="251" y="475"/>
                </a:lnTo>
                <a:lnTo>
                  <a:pt x="262" y="476"/>
                </a:lnTo>
                <a:lnTo>
                  <a:pt x="275" y="476"/>
                </a:lnTo>
                <a:lnTo>
                  <a:pt x="286" y="475"/>
                </a:lnTo>
                <a:lnTo>
                  <a:pt x="298" y="472"/>
                </a:lnTo>
                <a:lnTo>
                  <a:pt x="299" y="471"/>
                </a:lnTo>
                <a:lnTo>
                  <a:pt x="299" y="469"/>
                </a:lnTo>
                <a:lnTo>
                  <a:pt x="298" y="467"/>
                </a:lnTo>
                <a:lnTo>
                  <a:pt x="295" y="464"/>
                </a:lnTo>
                <a:lnTo>
                  <a:pt x="293" y="462"/>
                </a:lnTo>
                <a:lnTo>
                  <a:pt x="287" y="460"/>
                </a:lnTo>
                <a:lnTo>
                  <a:pt x="279" y="457"/>
                </a:lnTo>
                <a:lnTo>
                  <a:pt x="265" y="455"/>
                </a:lnTo>
                <a:lnTo>
                  <a:pt x="252" y="454"/>
                </a:lnTo>
                <a:lnTo>
                  <a:pt x="219" y="455"/>
                </a:lnTo>
                <a:close/>
                <a:moveTo>
                  <a:pt x="248" y="531"/>
                </a:moveTo>
                <a:lnTo>
                  <a:pt x="232" y="534"/>
                </a:lnTo>
                <a:lnTo>
                  <a:pt x="216" y="536"/>
                </a:lnTo>
                <a:lnTo>
                  <a:pt x="207" y="537"/>
                </a:lnTo>
                <a:lnTo>
                  <a:pt x="198" y="538"/>
                </a:lnTo>
                <a:lnTo>
                  <a:pt x="187" y="539"/>
                </a:lnTo>
                <a:lnTo>
                  <a:pt x="178" y="539"/>
                </a:lnTo>
                <a:lnTo>
                  <a:pt x="164" y="535"/>
                </a:lnTo>
                <a:lnTo>
                  <a:pt x="148" y="529"/>
                </a:lnTo>
                <a:lnTo>
                  <a:pt x="144" y="529"/>
                </a:lnTo>
                <a:lnTo>
                  <a:pt x="141" y="529"/>
                </a:lnTo>
                <a:lnTo>
                  <a:pt x="139" y="529"/>
                </a:lnTo>
                <a:lnTo>
                  <a:pt x="136" y="530"/>
                </a:lnTo>
                <a:lnTo>
                  <a:pt x="134" y="533"/>
                </a:lnTo>
                <a:lnTo>
                  <a:pt x="133" y="535"/>
                </a:lnTo>
                <a:lnTo>
                  <a:pt x="132" y="539"/>
                </a:lnTo>
                <a:lnTo>
                  <a:pt x="132" y="544"/>
                </a:lnTo>
                <a:lnTo>
                  <a:pt x="132" y="552"/>
                </a:lnTo>
                <a:lnTo>
                  <a:pt x="134" y="558"/>
                </a:lnTo>
                <a:lnTo>
                  <a:pt x="136" y="562"/>
                </a:lnTo>
                <a:lnTo>
                  <a:pt x="140" y="566"/>
                </a:lnTo>
                <a:lnTo>
                  <a:pt x="144" y="568"/>
                </a:lnTo>
                <a:lnTo>
                  <a:pt x="149" y="569"/>
                </a:lnTo>
                <a:lnTo>
                  <a:pt x="154" y="569"/>
                </a:lnTo>
                <a:lnTo>
                  <a:pt x="160" y="569"/>
                </a:lnTo>
                <a:lnTo>
                  <a:pt x="185" y="564"/>
                </a:lnTo>
                <a:lnTo>
                  <a:pt x="207" y="560"/>
                </a:lnTo>
                <a:lnTo>
                  <a:pt x="218" y="561"/>
                </a:lnTo>
                <a:lnTo>
                  <a:pt x="229" y="562"/>
                </a:lnTo>
                <a:lnTo>
                  <a:pt x="241" y="564"/>
                </a:lnTo>
                <a:lnTo>
                  <a:pt x="251" y="567"/>
                </a:lnTo>
                <a:lnTo>
                  <a:pt x="258" y="569"/>
                </a:lnTo>
                <a:lnTo>
                  <a:pt x="268" y="570"/>
                </a:lnTo>
                <a:lnTo>
                  <a:pt x="274" y="571"/>
                </a:lnTo>
                <a:lnTo>
                  <a:pt x="278" y="570"/>
                </a:lnTo>
                <a:lnTo>
                  <a:pt x="282" y="570"/>
                </a:lnTo>
                <a:lnTo>
                  <a:pt x="284" y="568"/>
                </a:lnTo>
                <a:lnTo>
                  <a:pt x="285" y="568"/>
                </a:lnTo>
                <a:lnTo>
                  <a:pt x="285" y="567"/>
                </a:lnTo>
                <a:lnTo>
                  <a:pt x="285" y="566"/>
                </a:lnTo>
                <a:lnTo>
                  <a:pt x="285" y="564"/>
                </a:lnTo>
                <a:lnTo>
                  <a:pt x="282" y="561"/>
                </a:lnTo>
                <a:lnTo>
                  <a:pt x="278" y="557"/>
                </a:lnTo>
                <a:lnTo>
                  <a:pt x="269" y="547"/>
                </a:lnTo>
                <a:lnTo>
                  <a:pt x="262" y="543"/>
                </a:lnTo>
                <a:lnTo>
                  <a:pt x="248" y="531"/>
                </a:lnTo>
                <a:close/>
                <a:moveTo>
                  <a:pt x="414" y="558"/>
                </a:moveTo>
                <a:lnTo>
                  <a:pt x="418" y="562"/>
                </a:lnTo>
                <a:lnTo>
                  <a:pt x="424" y="566"/>
                </a:lnTo>
                <a:lnTo>
                  <a:pt x="428" y="569"/>
                </a:lnTo>
                <a:lnTo>
                  <a:pt x="433" y="571"/>
                </a:lnTo>
                <a:lnTo>
                  <a:pt x="427" y="570"/>
                </a:lnTo>
                <a:lnTo>
                  <a:pt x="423" y="569"/>
                </a:lnTo>
                <a:lnTo>
                  <a:pt x="417" y="568"/>
                </a:lnTo>
                <a:lnTo>
                  <a:pt x="411" y="566"/>
                </a:lnTo>
                <a:lnTo>
                  <a:pt x="400" y="559"/>
                </a:lnTo>
                <a:lnTo>
                  <a:pt x="389" y="552"/>
                </a:lnTo>
                <a:lnTo>
                  <a:pt x="377" y="545"/>
                </a:lnTo>
                <a:lnTo>
                  <a:pt x="366" y="538"/>
                </a:lnTo>
                <a:lnTo>
                  <a:pt x="354" y="533"/>
                </a:lnTo>
                <a:lnTo>
                  <a:pt x="344" y="528"/>
                </a:lnTo>
                <a:lnTo>
                  <a:pt x="326" y="525"/>
                </a:lnTo>
                <a:lnTo>
                  <a:pt x="303" y="521"/>
                </a:lnTo>
                <a:lnTo>
                  <a:pt x="293" y="520"/>
                </a:lnTo>
                <a:lnTo>
                  <a:pt x="282" y="520"/>
                </a:lnTo>
                <a:lnTo>
                  <a:pt x="273" y="520"/>
                </a:lnTo>
                <a:lnTo>
                  <a:pt x="264" y="522"/>
                </a:lnTo>
                <a:lnTo>
                  <a:pt x="260" y="523"/>
                </a:lnTo>
                <a:lnTo>
                  <a:pt x="259" y="525"/>
                </a:lnTo>
                <a:lnTo>
                  <a:pt x="259" y="526"/>
                </a:lnTo>
                <a:lnTo>
                  <a:pt x="261" y="528"/>
                </a:lnTo>
                <a:lnTo>
                  <a:pt x="268" y="531"/>
                </a:lnTo>
                <a:lnTo>
                  <a:pt x="278" y="536"/>
                </a:lnTo>
                <a:lnTo>
                  <a:pt x="302" y="543"/>
                </a:lnTo>
                <a:lnTo>
                  <a:pt x="317" y="547"/>
                </a:lnTo>
                <a:lnTo>
                  <a:pt x="342" y="558"/>
                </a:lnTo>
                <a:lnTo>
                  <a:pt x="365" y="568"/>
                </a:lnTo>
                <a:lnTo>
                  <a:pt x="387" y="579"/>
                </a:lnTo>
                <a:lnTo>
                  <a:pt x="410" y="592"/>
                </a:lnTo>
                <a:lnTo>
                  <a:pt x="424" y="599"/>
                </a:lnTo>
                <a:lnTo>
                  <a:pt x="436" y="605"/>
                </a:lnTo>
                <a:lnTo>
                  <a:pt x="443" y="608"/>
                </a:lnTo>
                <a:lnTo>
                  <a:pt x="450" y="610"/>
                </a:lnTo>
                <a:lnTo>
                  <a:pt x="458" y="611"/>
                </a:lnTo>
                <a:lnTo>
                  <a:pt x="465" y="611"/>
                </a:lnTo>
                <a:lnTo>
                  <a:pt x="476" y="610"/>
                </a:lnTo>
                <a:lnTo>
                  <a:pt x="487" y="607"/>
                </a:lnTo>
                <a:lnTo>
                  <a:pt x="493" y="607"/>
                </a:lnTo>
                <a:lnTo>
                  <a:pt x="499" y="607"/>
                </a:lnTo>
                <a:lnTo>
                  <a:pt x="504" y="608"/>
                </a:lnTo>
                <a:lnTo>
                  <a:pt x="510" y="611"/>
                </a:lnTo>
                <a:lnTo>
                  <a:pt x="535" y="629"/>
                </a:lnTo>
                <a:lnTo>
                  <a:pt x="559" y="649"/>
                </a:lnTo>
                <a:lnTo>
                  <a:pt x="582" y="668"/>
                </a:lnTo>
                <a:lnTo>
                  <a:pt x="603" y="689"/>
                </a:lnTo>
                <a:lnTo>
                  <a:pt x="625" y="708"/>
                </a:lnTo>
                <a:lnTo>
                  <a:pt x="646" y="728"/>
                </a:lnTo>
                <a:lnTo>
                  <a:pt x="670" y="747"/>
                </a:lnTo>
                <a:lnTo>
                  <a:pt x="694" y="765"/>
                </a:lnTo>
                <a:lnTo>
                  <a:pt x="694" y="765"/>
                </a:lnTo>
                <a:lnTo>
                  <a:pt x="694" y="758"/>
                </a:lnTo>
                <a:lnTo>
                  <a:pt x="693" y="751"/>
                </a:lnTo>
                <a:lnTo>
                  <a:pt x="690" y="745"/>
                </a:lnTo>
                <a:lnTo>
                  <a:pt x="687" y="740"/>
                </a:lnTo>
                <a:lnTo>
                  <a:pt x="678" y="728"/>
                </a:lnTo>
                <a:lnTo>
                  <a:pt x="669" y="719"/>
                </a:lnTo>
                <a:lnTo>
                  <a:pt x="658" y="710"/>
                </a:lnTo>
                <a:lnTo>
                  <a:pt x="646" y="701"/>
                </a:lnTo>
                <a:lnTo>
                  <a:pt x="637" y="692"/>
                </a:lnTo>
                <a:lnTo>
                  <a:pt x="629" y="682"/>
                </a:lnTo>
                <a:lnTo>
                  <a:pt x="619" y="670"/>
                </a:lnTo>
                <a:lnTo>
                  <a:pt x="608" y="659"/>
                </a:lnTo>
                <a:lnTo>
                  <a:pt x="596" y="650"/>
                </a:lnTo>
                <a:lnTo>
                  <a:pt x="584" y="641"/>
                </a:lnTo>
                <a:lnTo>
                  <a:pt x="559" y="623"/>
                </a:lnTo>
                <a:lnTo>
                  <a:pt x="534" y="604"/>
                </a:lnTo>
                <a:lnTo>
                  <a:pt x="521" y="592"/>
                </a:lnTo>
                <a:lnTo>
                  <a:pt x="507" y="577"/>
                </a:lnTo>
                <a:lnTo>
                  <a:pt x="500" y="570"/>
                </a:lnTo>
                <a:lnTo>
                  <a:pt x="492" y="564"/>
                </a:lnTo>
                <a:lnTo>
                  <a:pt x="484" y="561"/>
                </a:lnTo>
                <a:lnTo>
                  <a:pt x="476" y="560"/>
                </a:lnTo>
                <a:lnTo>
                  <a:pt x="414" y="558"/>
                </a:lnTo>
                <a:lnTo>
                  <a:pt x="414" y="558"/>
                </a:lnTo>
                <a:close/>
                <a:moveTo>
                  <a:pt x="0" y="0"/>
                </a:moveTo>
                <a:lnTo>
                  <a:pt x="0" y="307"/>
                </a:lnTo>
                <a:lnTo>
                  <a:pt x="8" y="306"/>
                </a:lnTo>
                <a:lnTo>
                  <a:pt x="15" y="303"/>
                </a:lnTo>
                <a:lnTo>
                  <a:pt x="21" y="299"/>
                </a:lnTo>
                <a:lnTo>
                  <a:pt x="26" y="295"/>
                </a:lnTo>
                <a:lnTo>
                  <a:pt x="32" y="291"/>
                </a:lnTo>
                <a:lnTo>
                  <a:pt x="37" y="290"/>
                </a:lnTo>
                <a:lnTo>
                  <a:pt x="41" y="290"/>
                </a:lnTo>
                <a:lnTo>
                  <a:pt x="43" y="291"/>
                </a:lnTo>
                <a:lnTo>
                  <a:pt x="46" y="292"/>
                </a:lnTo>
                <a:lnTo>
                  <a:pt x="51" y="295"/>
                </a:lnTo>
                <a:lnTo>
                  <a:pt x="62" y="304"/>
                </a:lnTo>
                <a:lnTo>
                  <a:pt x="77" y="313"/>
                </a:lnTo>
                <a:lnTo>
                  <a:pt x="94" y="321"/>
                </a:lnTo>
                <a:lnTo>
                  <a:pt x="111" y="329"/>
                </a:lnTo>
                <a:lnTo>
                  <a:pt x="128" y="336"/>
                </a:lnTo>
                <a:lnTo>
                  <a:pt x="146" y="341"/>
                </a:lnTo>
                <a:lnTo>
                  <a:pt x="162" y="347"/>
                </a:lnTo>
                <a:lnTo>
                  <a:pt x="177" y="350"/>
                </a:lnTo>
                <a:lnTo>
                  <a:pt x="192" y="354"/>
                </a:lnTo>
                <a:lnTo>
                  <a:pt x="203" y="358"/>
                </a:lnTo>
                <a:lnTo>
                  <a:pt x="212" y="364"/>
                </a:lnTo>
                <a:lnTo>
                  <a:pt x="220" y="370"/>
                </a:lnTo>
                <a:lnTo>
                  <a:pt x="233" y="386"/>
                </a:lnTo>
                <a:lnTo>
                  <a:pt x="250" y="407"/>
                </a:lnTo>
                <a:lnTo>
                  <a:pt x="261" y="422"/>
                </a:lnTo>
                <a:lnTo>
                  <a:pt x="275" y="435"/>
                </a:lnTo>
                <a:lnTo>
                  <a:pt x="290" y="446"/>
                </a:lnTo>
                <a:lnTo>
                  <a:pt x="306" y="456"/>
                </a:lnTo>
                <a:lnTo>
                  <a:pt x="336" y="478"/>
                </a:lnTo>
                <a:lnTo>
                  <a:pt x="366" y="501"/>
                </a:lnTo>
                <a:lnTo>
                  <a:pt x="375" y="509"/>
                </a:lnTo>
                <a:lnTo>
                  <a:pt x="384" y="520"/>
                </a:lnTo>
                <a:lnTo>
                  <a:pt x="393" y="533"/>
                </a:lnTo>
                <a:lnTo>
                  <a:pt x="402" y="544"/>
                </a:lnTo>
                <a:lnTo>
                  <a:pt x="402" y="544"/>
                </a:lnTo>
                <a:lnTo>
                  <a:pt x="415" y="539"/>
                </a:lnTo>
                <a:lnTo>
                  <a:pt x="424" y="535"/>
                </a:lnTo>
                <a:lnTo>
                  <a:pt x="431" y="529"/>
                </a:lnTo>
                <a:lnTo>
                  <a:pt x="434" y="525"/>
                </a:lnTo>
                <a:lnTo>
                  <a:pt x="436" y="519"/>
                </a:lnTo>
                <a:lnTo>
                  <a:pt x="435" y="514"/>
                </a:lnTo>
                <a:lnTo>
                  <a:pt x="434" y="509"/>
                </a:lnTo>
                <a:lnTo>
                  <a:pt x="431" y="503"/>
                </a:lnTo>
                <a:lnTo>
                  <a:pt x="420" y="492"/>
                </a:lnTo>
                <a:lnTo>
                  <a:pt x="409" y="480"/>
                </a:lnTo>
                <a:lnTo>
                  <a:pt x="403" y="475"/>
                </a:lnTo>
                <a:lnTo>
                  <a:pt x="399" y="469"/>
                </a:lnTo>
                <a:lnTo>
                  <a:pt x="394" y="463"/>
                </a:lnTo>
                <a:lnTo>
                  <a:pt x="391" y="456"/>
                </a:lnTo>
                <a:lnTo>
                  <a:pt x="389" y="449"/>
                </a:lnTo>
                <a:lnTo>
                  <a:pt x="385" y="444"/>
                </a:lnTo>
                <a:lnTo>
                  <a:pt x="382" y="439"/>
                </a:lnTo>
                <a:lnTo>
                  <a:pt x="378" y="436"/>
                </a:lnTo>
                <a:lnTo>
                  <a:pt x="369" y="430"/>
                </a:lnTo>
                <a:lnTo>
                  <a:pt x="357" y="424"/>
                </a:lnTo>
                <a:lnTo>
                  <a:pt x="348" y="421"/>
                </a:lnTo>
                <a:lnTo>
                  <a:pt x="341" y="415"/>
                </a:lnTo>
                <a:lnTo>
                  <a:pt x="335" y="411"/>
                </a:lnTo>
                <a:lnTo>
                  <a:pt x="331" y="404"/>
                </a:lnTo>
                <a:lnTo>
                  <a:pt x="327" y="397"/>
                </a:lnTo>
                <a:lnTo>
                  <a:pt x="325" y="389"/>
                </a:lnTo>
                <a:lnTo>
                  <a:pt x="325" y="380"/>
                </a:lnTo>
                <a:lnTo>
                  <a:pt x="327" y="371"/>
                </a:lnTo>
                <a:lnTo>
                  <a:pt x="327" y="352"/>
                </a:lnTo>
                <a:lnTo>
                  <a:pt x="325" y="338"/>
                </a:lnTo>
                <a:lnTo>
                  <a:pt x="324" y="333"/>
                </a:lnTo>
                <a:lnTo>
                  <a:pt x="323" y="330"/>
                </a:lnTo>
                <a:lnTo>
                  <a:pt x="320" y="327"/>
                </a:lnTo>
                <a:lnTo>
                  <a:pt x="318" y="324"/>
                </a:lnTo>
                <a:lnTo>
                  <a:pt x="303" y="316"/>
                </a:lnTo>
                <a:lnTo>
                  <a:pt x="278" y="303"/>
                </a:lnTo>
                <a:lnTo>
                  <a:pt x="267" y="296"/>
                </a:lnTo>
                <a:lnTo>
                  <a:pt x="254" y="287"/>
                </a:lnTo>
                <a:lnTo>
                  <a:pt x="243" y="276"/>
                </a:lnTo>
                <a:lnTo>
                  <a:pt x="232" y="266"/>
                </a:lnTo>
                <a:lnTo>
                  <a:pt x="211" y="245"/>
                </a:lnTo>
                <a:lnTo>
                  <a:pt x="192" y="223"/>
                </a:lnTo>
                <a:lnTo>
                  <a:pt x="165" y="185"/>
                </a:lnTo>
                <a:lnTo>
                  <a:pt x="131" y="133"/>
                </a:lnTo>
                <a:lnTo>
                  <a:pt x="112" y="107"/>
                </a:lnTo>
                <a:lnTo>
                  <a:pt x="94" y="85"/>
                </a:lnTo>
                <a:lnTo>
                  <a:pt x="86" y="77"/>
                </a:lnTo>
                <a:lnTo>
                  <a:pt x="77" y="70"/>
                </a:lnTo>
                <a:lnTo>
                  <a:pt x="70" y="66"/>
                </a:lnTo>
                <a:lnTo>
                  <a:pt x="64" y="65"/>
                </a:lnTo>
                <a:lnTo>
                  <a:pt x="57" y="65"/>
                </a:lnTo>
                <a:lnTo>
                  <a:pt x="51" y="64"/>
                </a:lnTo>
                <a:lnTo>
                  <a:pt x="45" y="61"/>
                </a:lnTo>
                <a:lnTo>
                  <a:pt x="41" y="59"/>
                </a:lnTo>
                <a:lnTo>
                  <a:pt x="36" y="56"/>
                </a:lnTo>
                <a:lnTo>
                  <a:pt x="33" y="51"/>
                </a:lnTo>
                <a:lnTo>
                  <a:pt x="29" y="46"/>
                </a:lnTo>
                <a:lnTo>
                  <a:pt x="26" y="4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1" name="Freeform 61">
            <a:extLst>
              <a:ext uri="{FF2B5EF4-FFF2-40B4-BE49-F238E27FC236}">
                <a16:creationId xmlns:a16="http://schemas.microsoft.com/office/drawing/2014/main" id="{6406C1FD-8E0B-4BF6-B230-3BA1A5E333D1}"/>
              </a:ext>
            </a:extLst>
          </p:cNvPr>
          <p:cNvSpPr>
            <a:spLocks/>
          </p:cNvSpPr>
          <p:nvPr/>
        </p:nvSpPr>
        <p:spPr bwMode="auto">
          <a:xfrm>
            <a:off x="2427288" y="1327150"/>
            <a:ext cx="47625" cy="15875"/>
          </a:xfrm>
          <a:custGeom>
            <a:avLst/>
            <a:gdLst>
              <a:gd name="T0" fmla="*/ 107 w 149"/>
              <a:gd name="T1" fmla="*/ 10 h 53"/>
              <a:gd name="T2" fmla="*/ 98 w 149"/>
              <a:gd name="T3" fmla="*/ 11 h 53"/>
              <a:gd name="T4" fmla="*/ 87 w 149"/>
              <a:gd name="T5" fmla="*/ 11 h 53"/>
              <a:gd name="T6" fmla="*/ 76 w 149"/>
              <a:gd name="T7" fmla="*/ 10 h 53"/>
              <a:gd name="T8" fmla="*/ 67 w 149"/>
              <a:gd name="T9" fmla="*/ 10 h 53"/>
              <a:gd name="T10" fmla="*/ 56 w 149"/>
              <a:gd name="T11" fmla="*/ 9 h 53"/>
              <a:gd name="T12" fmla="*/ 45 w 149"/>
              <a:gd name="T13" fmla="*/ 6 h 53"/>
              <a:gd name="T14" fmla="*/ 36 w 149"/>
              <a:gd name="T15" fmla="*/ 3 h 53"/>
              <a:gd name="T16" fmla="*/ 26 w 149"/>
              <a:gd name="T17" fmla="*/ 0 h 53"/>
              <a:gd name="T18" fmla="*/ 23 w 149"/>
              <a:gd name="T19" fmla="*/ 0 h 53"/>
              <a:gd name="T20" fmla="*/ 19 w 149"/>
              <a:gd name="T21" fmla="*/ 0 h 53"/>
              <a:gd name="T22" fmla="*/ 16 w 149"/>
              <a:gd name="T23" fmla="*/ 1 h 53"/>
              <a:gd name="T24" fmla="*/ 12 w 149"/>
              <a:gd name="T25" fmla="*/ 3 h 53"/>
              <a:gd name="T26" fmla="*/ 8 w 149"/>
              <a:gd name="T27" fmla="*/ 8 h 53"/>
              <a:gd name="T28" fmla="*/ 3 w 149"/>
              <a:gd name="T29" fmla="*/ 14 h 53"/>
              <a:gd name="T30" fmla="*/ 1 w 149"/>
              <a:gd name="T31" fmla="*/ 20 h 53"/>
              <a:gd name="T32" fmla="*/ 0 w 149"/>
              <a:gd name="T33" fmla="*/ 28 h 53"/>
              <a:gd name="T34" fmla="*/ 0 w 149"/>
              <a:gd name="T35" fmla="*/ 32 h 53"/>
              <a:gd name="T36" fmla="*/ 1 w 149"/>
              <a:gd name="T37" fmla="*/ 34 h 53"/>
              <a:gd name="T38" fmla="*/ 3 w 149"/>
              <a:gd name="T39" fmla="*/ 37 h 53"/>
              <a:gd name="T40" fmla="*/ 4 w 149"/>
              <a:gd name="T41" fmla="*/ 40 h 53"/>
              <a:gd name="T42" fmla="*/ 10 w 149"/>
              <a:gd name="T43" fmla="*/ 44 h 53"/>
              <a:gd name="T44" fmla="*/ 15 w 149"/>
              <a:gd name="T45" fmla="*/ 48 h 53"/>
              <a:gd name="T46" fmla="*/ 20 w 149"/>
              <a:gd name="T47" fmla="*/ 50 h 53"/>
              <a:gd name="T48" fmla="*/ 26 w 149"/>
              <a:gd name="T49" fmla="*/ 51 h 53"/>
              <a:gd name="T50" fmla="*/ 37 w 149"/>
              <a:gd name="T51" fmla="*/ 53 h 53"/>
              <a:gd name="T52" fmla="*/ 48 w 149"/>
              <a:gd name="T53" fmla="*/ 53 h 53"/>
              <a:gd name="T54" fmla="*/ 60 w 149"/>
              <a:gd name="T55" fmla="*/ 52 h 53"/>
              <a:gd name="T56" fmla="*/ 71 w 149"/>
              <a:gd name="T57" fmla="*/ 52 h 53"/>
              <a:gd name="T58" fmla="*/ 83 w 149"/>
              <a:gd name="T59" fmla="*/ 51 h 53"/>
              <a:gd name="T60" fmla="*/ 94 w 149"/>
              <a:gd name="T61" fmla="*/ 52 h 53"/>
              <a:gd name="T62" fmla="*/ 104 w 149"/>
              <a:gd name="T63" fmla="*/ 53 h 53"/>
              <a:gd name="T64" fmla="*/ 116 w 149"/>
              <a:gd name="T65" fmla="*/ 53 h 53"/>
              <a:gd name="T66" fmla="*/ 126 w 149"/>
              <a:gd name="T67" fmla="*/ 52 h 53"/>
              <a:gd name="T68" fmla="*/ 136 w 149"/>
              <a:gd name="T69" fmla="*/ 50 h 53"/>
              <a:gd name="T70" fmla="*/ 141 w 149"/>
              <a:gd name="T71" fmla="*/ 48 h 53"/>
              <a:gd name="T72" fmla="*/ 145 w 149"/>
              <a:gd name="T73" fmla="*/ 45 h 53"/>
              <a:gd name="T74" fmla="*/ 146 w 149"/>
              <a:gd name="T75" fmla="*/ 43 h 53"/>
              <a:gd name="T76" fmla="*/ 148 w 149"/>
              <a:gd name="T77" fmla="*/ 42 h 53"/>
              <a:gd name="T78" fmla="*/ 149 w 149"/>
              <a:gd name="T79" fmla="*/ 40 h 53"/>
              <a:gd name="T80" fmla="*/ 148 w 149"/>
              <a:gd name="T81" fmla="*/ 36 h 53"/>
              <a:gd name="T82" fmla="*/ 143 w 149"/>
              <a:gd name="T83" fmla="*/ 29 h 53"/>
              <a:gd name="T84" fmla="*/ 136 w 149"/>
              <a:gd name="T85" fmla="*/ 20 h 53"/>
              <a:gd name="T86" fmla="*/ 128 w 149"/>
              <a:gd name="T87" fmla="*/ 12 h 53"/>
              <a:gd name="T88" fmla="*/ 121 w 149"/>
              <a:gd name="T89" fmla="*/ 8 h 53"/>
              <a:gd name="T90" fmla="*/ 107 w 149"/>
              <a:gd name="T91" fmla="*/ 1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49" h="53">
                <a:moveTo>
                  <a:pt x="107" y="10"/>
                </a:moveTo>
                <a:lnTo>
                  <a:pt x="98" y="11"/>
                </a:lnTo>
                <a:lnTo>
                  <a:pt x="87" y="11"/>
                </a:lnTo>
                <a:lnTo>
                  <a:pt x="76" y="10"/>
                </a:lnTo>
                <a:lnTo>
                  <a:pt x="67" y="10"/>
                </a:lnTo>
                <a:lnTo>
                  <a:pt x="56" y="9"/>
                </a:lnTo>
                <a:lnTo>
                  <a:pt x="45" y="6"/>
                </a:lnTo>
                <a:lnTo>
                  <a:pt x="36" y="3"/>
                </a:lnTo>
                <a:lnTo>
                  <a:pt x="26" y="0"/>
                </a:lnTo>
                <a:lnTo>
                  <a:pt x="23" y="0"/>
                </a:lnTo>
                <a:lnTo>
                  <a:pt x="19" y="0"/>
                </a:lnTo>
                <a:lnTo>
                  <a:pt x="16" y="1"/>
                </a:lnTo>
                <a:lnTo>
                  <a:pt x="12" y="3"/>
                </a:lnTo>
                <a:lnTo>
                  <a:pt x="8" y="8"/>
                </a:lnTo>
                <a:lnTo>
                  <a:pt x="3" y="14"/>
                </a:lnTo>
                <a:lnTo>
                  <a:pt x="1" y="20"/>
                </a:lnTo>
                <a:lnTo>
                  <a:pt x="0" y="28"/>
                </a:lnTo>
                <a:lnTo>
                  <a:pt x="0" y="32"/>
                </a:lnTo>
                <a:lnTo>
                  <a:pt x="1" y="34"/>
                </a:lnTo>
                <a:lnTo>
                  <a:pt x="3" y="37"/>
                </a:lnTo>
                <a:lnTo>
                  <a:pt x="4" y="40"/>
                </a:lnTo>
                <a:lnTo>
                  <a:pt x="10" y="44"/>
                </a:lnTo>
                <a:lnTo>
                  <a:pt x="15" y="48"/>
                </a:lnTo>
                <a:lnTo>
                  <a:pt x="20" y="50"/>
                </a:lnTo>
                <a:lnTo>
                  <a:pt x="26" y="51"/>
                </a:lnTo>
                <a:lnTo>
                  <a:pt x="37" y="53"/>
                </a:lnTo>
                <a:lnTo>
                  <a:pt x="48" y="53"/>
                </a:lnTo>
                <a:lnTo>
                  <a:pt x="60" y="52"/>
                </a:lnTo>
                <a:lnTo>
                  <a:pt x="71" y="52"/>
                </a:lnTo>
                <a:lnTo>
                  <a:pt x="83" y="51"/>
                </a:lnTo>
                <a:lnTo>
                  <a:pt x="94" y="52"/>
                </a:lnTo>
                <a:lnTo>
                  <a:pt x="104" y="53"/>
                </a:lnTo>
                <a:lnTo>
                  <a:pt x="116" y="53"/>
                </a:lnTo>
                <a:lnTo>
                  <a:pt x="126" y="52"/>
                </a:lnTo>
                <a:lnTo>
                  <a:pt x="136" y="50"/>
                </a:lnTo>
                <a:lnTo>
                  <a:pt x="141" y="48"/>
                </a:lnTo>
                <a:lnTo>
                  <a:pt x="145" y="45"/>
                </a:lnTo>
                <a:lnTo>
                  <a:pt x="146" y="43"/>
                </a:lnTo>
                <a:lnTo>
                  <a:pt x="148" y="42"/>
                </a:lnTo>
                <a:lnTo>
                  <a:pt x="149" y="40"/>
                </a:lnTo>
                <a:lnTo>
                  <a:pt x="148" y="36"/>
                </a:lnTo>
                <a:lnTo>
                  <a:pt x="143" y="29"/>
                </a:lnTo>
                <a:lnTo>
                  <a:pt x="136" y="20"/>
                </a:lnTo>
                <a:lnTo>
                  <a:pt x="128" y="12"/>
                </a:lnTo>
                <a:lnTo>
                  <a:pt x="121" y="8"/>
                </a:lnTo>
                <a:lnTo>
                  <a:pt x="107" y="1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2" name="Freeform 62">
            <a:extLst>
              <a:ext uri="{FF2B5EF4-FFF2-40B4-BE49-F238E27FC236}">
                <a16:creationId xmlns:a16="http://schemas.microsoft.com/office/drawing/2014/main" id="{C4C7639E-C3E3-4EB7-9849-084E7F2F4EE2}"/>
              </a:ext>
            </a:extLst>
          </p:cNvPr>
          <p:cNvSpPr>
            <a:spLocks/>
          </p:cNvSpPr>
          <p:nvPr/>
        </p:nvSpPr>
        <p:spPr bwMode="auto">
          <a:xfrm>
            <a:off x="2425701" y="1350962"/>
            <a:ext cx="80963" cy="14287"/>
          </a:xfrm>
          <a:custGeom>
            <a:avLst/>
            <a:gdLst>
              <a:gd name="T0" fmla="*/ 176 w 256"/>
              <a:gd name="T1" fmla="*/ 24 h 45"/>
              <a:gd name="T2" fmla="*/ 168 w 256"/>
              <a:gd name="T3" fmla="*/ 26 h 45"/>
              <a:gd name="T4" fmla="*/ 159 w 256"/>
              <a:gd name="T5" fmla="*/ 26 h 45"/>
              <a:gd name="T6" fmla="*/ 149 w 256"/>
              <a:gd name="T7" fmla="*/ 25 h 45"/>
              <a:gd name="T8" fmla="*/ 141 w 256"/>
              <a:gd name="T9" fmla="*/ 25 h 45"/>
              <a:gd name="T10" fmla="*/ 131 w 256"/>
              <a:gd name="T11" fmla="*/ 24 h 45"/>
              <a:gd name="T12" fmla="*/ 124 w 256"/>
              <a:gd name="T13" fmla="*/ 23 h 45"/>
              <a:gd name="T14" fmla="*/ 117 w 256"/>
              <a:gd name="T15" fmla="*/ 20 h 45"/>
              <a:gd name="T16" fmla="*/ 109 w 256"/>
              <a:gd name="T17" fmla="*/ 14 h 45"/>
              <a:gd name="T18" fmla="*/ 106 w 256"/>
              <a:gd name="T19" fmla="*/ 11 h 45"/>
              <a:gd name="T20" fmla="*/ 101 w 256"/>
              <a:gd name="T21" fmla="*/ 8 h 45"/>
              <a:gd name="T22" fmla="*/ 96 w 256"/>
              <a:gd name="T23" fmla="*/ 6 h 45"/>
              <a:gd name="T24" fmla="*/ 89 w 256"/>
              <a:gd name="T25" fmla="*/ 5 h 45"/>
              <a:gd name="T26" fmla="*/ 73 w 256"/>
              <a:gd name="T27" fmla="*/ 1 h 45"/>
              <a:gd name="T28" fmla="*/ 56 w 256"/>
              <a:gd name="T29" fmla="*/ 0 h 45"/>
              <a:gd name="T30" fmla="*/ 38 w 256"/>
              <a:gd name="T31" fmla="*/ 0 h 45"/>
              <a:gd name="T32" fmla="*/ 22 w 256"/>
              <a:gd name="T33" fmla="*/ 1 h 45"/>
              <a:gd name="T34" fmla="*/ 9 w 256"/>
              <a:gd name="T35" fmla="*/ 4 h 45"/>
              <a:gd name="T36" fmla="*/ 0 w 256"/>
              <a:gd name="T37" fmla="*/ 6 h 45"/>
              <a:gd name="T38" fmla="*/ 2 w 256"/>
              <a:gd name="T39" fmla="*/ 8 h 45"/>
              <a:gd name="T40" fmla="*/ 9 w 256"/>
              <a:gd name="T41" fmla="*/ 13 h 45"/>
              <a:gd name="T42" fmla="*/ 18 w 256"/>
              <a:gd name="T43" fmla="*/ 17 h 45"/>
              <a:gd name="T44" fmla="*/ 28 w 256"/>
              <a:gd name="T45" fmla="*/ 22 h 45"/>
              <a:gd name="T46" fmla="*/ 51 w 256"/>
              <a:gd name="T47" fmla="*/ 31 h 45"/>
              <a:gd name="T48" fmla="*/ 65 w 256"/>
              <a:gd name="T49" fmla="*/ 38 h 45"/>
              <a:gd name="T50" fmla="*/ 75 w 256"/>
              <a:gd name="T51" fmla="*/ 41 h 45"/>
              <a:gd name="T52" fmla="*/ 86 w 256"/>
              <a:gd name="T53" fmla="*/ 42 h 45"/>
              <a:gd name="T54" fmla="*/ 99 w 256"/>
              <a:gd name="T55" fmla="*/ 44 h 45"/>
              <a:gd name="T56" fmla="*/ 111 w 256"/>
              <a:gd name="T57" fmla="*/ 44 h 45"/>
              <a:gd name="T58" fmla="*/ 136 w 256"/>
              <a:gd name="T59" fmla="*/ 42 h 45"/>
              <a:gd name="T60" fmla="*/ 159 w 256"/>
              <a:gd name="T61" fmla="*/ 41 h 45"/>
              <a:gd name="T62" fmla="*/ 183 w 256"/>
              <a:gd name="T63" fmla="*/ 42 h 45"/>
              <a:gd name="T64" fmla="*/ 208 w 256"/>
              <a:gd name="T65" fmla="*/ 44 h 45"/>
              <a:gd name="T66" fmla="*/ 219 w 256"/>
              <a:gd name="T67" fmla="*/ 45 h 45"/>
              <a:gd name="T68" fmla="*/ 232 w 256"/>
              <a:gd name="T69" fmla="*/ 45 h 45"/>
              <a:gd name="T70" fmla="*/ 243 w 256"/>
              <a:gd name="T71" fmla="*/ 44 h 45"/>
              <a:gd name="T72" fmla="*/ 255 w 256"/>
              <a:gd name="T73" fmla="*/ 41 h 45"/>
              <a:gd name="T74" fmla="*/ 256 w 256"/>
              <a:gd name="T75" fmla="*/ 40 h 45"/>
              <a:gd name="T76" fmla="*/ 256 w 256"/>
              <a:gd name="T77" fmla="*/ 38 h 45"/>
              <a:gd name="T78" fmla="*/ 255 w 256"/>
              <a:gd name="T79" fmla="*/ 36 h 45"/>
              <a:gd name="T80" fmla="*/ 252 w 256"/>
              <a:gd name="T81" fmla="*/ 33 h 45"/>
              <a:gd name="T82" fmla="*/ 250 w 256"/>
              <a:gd name="T83" fmla="*/ 31 h 45"/>
              <a:gd name="T84" fmla="*/ 244 w 256"/>
              <a:gd name="T85" fmla="*/ 29 h 45"/>
              <a:gd name="T86" fmla="*/ 236 w 256"/>
              <a:gd name="T87" fmla="*/ 26 h 45"/>
              <a:gd name="T88" fmla="*/ 222 w 256"/>
              <a:gd name="T89" fmla="*/ 24 h 45"/>
              <a:gd name="T90" fmla="*/ 209 w 256"/>
              <a:gd name="T91" fmla="*/ 23 h 45"/>
              <a:gd name="T92" fmla="*/ 176 w 256"/>
              <a:gd name="T93" fmla="*/ 24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56" h="45">
                <a:moveTo>
                  <a:pt x="176" y="24"/>
                </a:moveTo>
                <a:lnTo>
                  <a:pt x="168" y="26"/>
                </a:lnTo>
                <a:lnTo>
                  <a:pt x="159" y="26"/>
                </a:lnTo>
                <a:lnTo>
                  <a:pt x="149" y="25"/>
                </a:lnTo>
                <a:lnTo>
                  <a:pt x="141" y="25"/>
                </a:lnTo>
                <a:lnTo>
                  <a:pt x="131" y="24"/>
                </a:lnTo>
                <a:lnTo>
                  <a:pt x="124" y="23"/>
                </a:lnTo>
                <a:lnTo>
                  <a:pt x="117" y="20"/>
                </a:lnTo>
                <a:lnTo>
                  <a:pt x="109" y="14"/>
                </a:lnTo>
                <a:lnTo>
                  <a:pt x="106" y="11"/>
                </a:lnTo>
                <a:lnTo>
                  <a:pt x="101" y="8"/>
                </a:lnTo>
                <a:lnTo>
                  <a:pt x="96" y="6"/>
                </a:lnTo>
                <a:lnTo>
                  <a:pt x="89" y="5"/>
                </a:lnTo>
                <a:lnTo>
                  <a:pt x="73" y="1"/>
                </a:lnTo>
                <a:lnTo>
                  <a:pt x="56" y="0"/>
                </a:lnTo>
                <a:lnTo>
                  <a:pt x="38" y="0"/>
                </a:lnTo>
                <a:lnTo>
                  <a:pt x="22" y="1"/>
                </a:lnTo>
                <a:lnTo>
                  <a:pt x="9" y="4"/>
                </a:lnTo>
                <a:lnTo>
                  <a:pt x="0" y="6"/>
                </a:lnTo>
                <a:lnTo>
                  <a:pt x="2" y="8"/>
                </a:lnTo>
                <a:lnTo>
                  <a:pt x="9" y="13"/>
                </a:lnTo>
                <a:lnTo>
                  <a:pt x="18" y="17"/>
                </a:lnTo>
                <a:lnTo>
                  <a:pt x="28" y="22"/>
                </a:lnTo>
                <a:lnTo>
                  <a:pt x="51" y="31"/>
                </a:lnTo>
                <a:lnTo>
                  <a:pt x="65" y="38"/>
                </a:lnTo>
                <a:lnTo>
                  <a:pt x="75" y="41"/>
                </a:lnTo>
                <a:lnTo>
                  <a:pt x="86" y="42"/>
                </a:lnTo>
                <a:lnTo>
                  <a:pt x="99" y="44"/>
                </a:lnTo>
                <a:lnTo>
                  <a:pt x="111" y="44"/>
                </a:lnTo>
                <a:lnTo>
                  <a:pt x="136" y="42"/>
                </a:lnTo>
                <a:lnTo>
                  <a:pt x="159" y="41"/>
                </a:lnTo>
                <a:lnTo>
                  <a:pt x="183" y="42"/>
                </a:lnTo>
                <a:lnTo>
                  <a:pt x="208" y="44"/>
                </a:lnTo>
                <a:lnTo>
                  <a:pt x="219" y="45"/>
                </a:lnTo>
                <a:lnTo>
                  <a:pt x="232" y="45"/>
                </a:lnTo>
                <a:lnTo>
                  <a:pt x="243" y="44"/>
                </a:lnTo>
                <a:lnTo>
                  <a:pt x="255" y="41"/>
                </a:lnTo>
                <a:lnTo>
                  <a:pt x="256" y="40"/>
                </a:lnTo>
                <a:lnTo>
                  <a:pt x="256" y="38"/>
                </a:lnTo>
                <a:lnTo>
                  <a:pt x="255" y="36"/>
                </a:lnTo>
                <a:lnTo>
                  <a:pt x="252" y="33"/>
                </a:lnTo>
                <a:lnTo>
                  <a:pt x="250" y="31"/>
                </a:lnTo>
                <a:lnTo>
                  <a:pt x="244" y="29"/>
                </a:lnTo>
                <a:lnTo>
                  <a:pt x="236" y="26"/>
                </a:lnTo>
                <a:lnTo>
                  <a:pt x="222" y="24"/>
                </a:lnTo>
                <a:lnTo>
                  <a:pt x="209" y="23"/>
                </a:lnTo>
                <a:lnTo>
                  <a:pt x="176" y="24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3" name="Freeform 63">
            <a:extLst>
              <a:ext uri="{FF2B5EF4-FFF2-40B4-BE49-F238E27FC236}">
                <a16:creationId xmlns:a16="http://schemas.microsoft.com/office/drawing/2014/main" id="{7A6E023E-A33B-473B-9EB7-8FF237957058}"/>
              </a:ext>
            </a:extLst>
          </p:cNvPr>
          <p:cNvSpPr>
            <a:spLocks/>
          </p:cNvSpPr>
          <p:nvPr/>
        </p:nvSpPr>
        <p:spPr bwMode="auto">
          <a:xfrm>
            <a:off x="2454276" y="1382712"/>
            <a:ext cx="47625" cy="12700"/>
          </a:xfrm>
          <a:custGeom>
            <a:avLst/>
            <a:gdLst>
              <a:gd name="T0" fmla="*/ 116 w 153"/>
              <a:gd name="T1" fmla="*/ 2 h 42"/>
              <a:gd name="T2" fmla="*/ 100 w 153"/>
              <a:gd name="T3" fmla="*/ 5 h 42"/>
              <a:gd name="T4" fmla="*/ 84 w 153"/>
              <a:gd name="T5" fmla="*/ 7 h 42"/>
              <a:gd name="T6" fmla="*/ 75 w 153"/>
              <a:gd name="T7" fmla="*/ 8 h 42"/>
              <a:gd name="T8" fmla="*/ 66 w 153"/>
              <a:gd name="T9" fmla="*/ 9 h 42"/>
              <a:gd name="T10" fmla="*/ 55 w 153"/>
              <a:gd name="T11" fmla="*/ 10 h 42"/>
              <a:gd name="T12" fmla="*/ 46 w 153"/>
              <a:gd name="T13" fmla="*/ 10 h 42"/>
              <a:gd name="T14" fmla="*/ 32 w 153"/>
              <a:gd name="T15" fmla="*/ 6 h 42"/>
              <a:gd name="T16" fmla="*/ 16 w 153"/>
              <a:gd name="T17" fmla="*/ 0 h 42"/>
              <a:gd name="T18" fmla="*/ 12 w 153"/>
              <a:gd name="T19" fmla="*/ 0 h 42"/>
              <a:gd name="T20" fmla="*/ 9 w 153"/>
              <a:gd name="T21" fmla="*/ 0 h 42"/>
              <a:gd name="T22" fmla="*/ 7 w 153"/>
              <a:gd name="T23" fmla="*/ 0 h 42"/>
              <a:gd name="T24" fmla="*/ 4 w 153"/>
              <a:gd name="T25" fmla="*/ 1 h 42"/>
              <a:gd name="T26" fmla="*/ 2 w 153"/>
              <a:gd name="T27" fmla="*/ 4 h 42"/>
              <a:gd name="T28" fmla="*/ 1 w 153"/>
              <a:gd name="T29" fmla="*/ 6 h 42"/>
              <a:gd name="T30" fmla="*/ 0 w 153"/>
              <a:gd name="T31" fmla="*/ 10 h 42"/>
              <a:gd name="T32" fmla="*/ 0 w 153"/>
              <a:gd name="T33" fmla="*/ 15 h 42"/>
              <a:gd name="T34" fmla="*/ 0 w 153"/>
              <a:gd name="T35" fmla="*/ 23 h 42"/>
              <a:gd name="T36" fmla="*/ 2 w 153"/>
              <a:gd name="T37" fmla="*/ 29 h 42"/>
              <a:gd name="T38" fmla="*/ 4 w 153"/>
              <a:gd name="T39" fmla="*/ 33 h 42"/>
              <a:gd name="T40" fmla="*/ 8 w 153"/>
              <a:gd name="T41" fmla="*/ 37 h 42"/>
              <a:gd name="T42" fmla="*/ 12 w 153"/>
              <a:gd name="T43" fmla="*/ 39 h 42"/>
              <a:gd name="T44" fmla="*/ 17 w 153"/>
              <a:gd name="T45" fmla="*/ 40 h 42"/>
              <a:gd name="T46" fmla="*/ 22 w 153"/>
              <a:gd name="T47" fmla="*/ 40 h 42"/>
              <a:gd name="T48" fmla="*/ 28 w 153"/>
              <a:gd name="T49" fmla="*/ 40 h 42"/>
              <a:gd name="T50" fmla="*/ 53 w 153"/>
              <a:gd name="T51" fmla="*/ 35 h 42"/>
              <a:gd name="T52" fmla="*/ 75 w 153"/>
              <a:gd name="T53" fmla="*/ 31 h 42"/>
              <a:gd name="T54" fmla="*/ 86 w 153"/>
              <a:gd name="T55" fmla="*/ 32 h 42"/>
              <a:gd name="T56" fmla="*/ 97 w 153"/>
              <a:gd name="T57" fmla="*/ 33 h 42"/>
              <a:gd name="T58" fmla="*/ 109 w 153"/>
              <a:gd name="T59" fmla="*/ 35 h 42"/>
              <a:gd name="T60" fmla="*/ 119 w 153"/>
              <a:gd name="T61" fmla="*/ 38 h 42"/>
              <a:gd name="T62" fmla="*/ 126 w 153"/>
              <a:gd name="T63" fmla="*/ 40 h 42"/>
              <a:gd name="T64" fmla="*/ 136 w 153"/>
              <a:gd name="T65" fmla="*/ 41 h 42"/>
              <a:gd name="T66" fmla="*/ 142 w 153"/>
              <a:gd name="T67" fmla="*/ 42 h 42"/>
              <a:gd name="T68" fmla="*/ 146 w 153"/>
              <a:gd name="T69" fmla="*/ 41 h 42"/>
              <a:gd name="T70" fmla="*/ 150 w 153"/>
              <a:gd name="T71" fmla="*/ 41 h 42"/>
              <a:gd name="T72" fmla="*/ 152 w 153"/>
              <a:gd name="T73" fmla="*/ 39 h 42"/>
              <a:gd name="T74" fmla="*/ 153 w 153"/>
              <a:gd name="T75" fmla="*/ 39 h 42"/>
              <a:gd name="T76" fmla="*/ 153 w 153"/>
              <a:gd name="T77" fmla="*/ 38 h 42"/>
              <a:gd name="T78" fmla="*/ 153 w 153"/>
              <a:gd name="T79" fmla="*/ 37 h 42"/>
              <a:gd name="T80" fmla="*/ 153 w 153"/>
              <a:gd name="T81" fmla="*/ 35 h 42"/>
              <a:gd name="T82" fmla="*/ 150 w 153"/>
              <a:gd name="T83" fmla="*/ 32 h 42"/>
              <a:gd name="T84" fmla="*/ 146 w 153"/>
              <a:gd name="T85" fmla="*/ 28 h 42"/>
              <a:gd name="T86" fmla="*/ 137 w 153"/>
              <a:gd name="T87" fmla="*/ 18 h 42"/>
              <a:gd name="T88" fmla="*/ 130 w 153"/>
              <a:gd name="T89" fmla="*/ 14 h 42"/>
              <a:gd name="T90" fmla="*/ 116 w 153"/>
              <a:gd name="T91" fmla="*/ 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3" h="42">
                <a:moveTo>
                  <a:pt x="116" y="2"/>
                </a:moveTo>
                <a:lnTo>
                  <a:pt x="100" y="5"/>
                </a:lnTo>
                <a:lnTo>
                  <a:pt x="84" y="7"/>
                </a:lnTo>
                <a:lnTo>
                  <a:pt x="75" y="8"/>
                </a:lnTo>
                <a:lnTo>
                  <a:pt x="66" y="9"/>
                </a:lnTo>
                <a:lnTo>
                  <a:pt x="55" y="10"/>
                </a:lnTo>
                <a:lnTo>
                  <a:pt x="46" y="10"/>
                </a:lnTo>
                <a:lnTo>
                  <a:pt x="32" y="6"/>
                </a:lnTo>
                <a:lnTo>
                  <a:pt x="16" y="0"/>
                </a:lnTo>
                <a:lnTo>
                  <a:pt x="12" y="0"/>
                </a:lnTo>
                <a:lnTo>
                  <a:pt x="9" y="0"/>
                </a:lnTo>
                <a:lnTo>
                  <a:pt x="7" y="0"/>
                </a:lnTo>
                <a:lnTo>
                  <a:pt x="4" y="1"/>
                </a:lnTo>
                <a:lnTo>
                  <a:pt x="2" y="4"/>
                </a:lnTo>
                <a:lnTo>
                  <a:pt x="1" y="6"/>
                </a:lnTo>
                <a:lnTo>
                  <a:pt x="0" y="10"/>
                </a:lnTo>
                <a:lnTo>
                  <a:pt x="0" y="15"/>
                </a:lnTo>
                <a:lnTo>
                  <a:pt x="0" y="23"/>
                </a:lnTo>
                <a:lnTo>
                  <a:pt x="2" y="29"/>
                </a:lnTo>
                <a:lnTo>
                  <a:pt x="4" y="33"/>
                </a:lnTo>
                <a:lnTo>
                  <a:pt x="8" y="37"/>
                </a:lnTo>
                <a:lnTo>
                  <a:pt x="12" y="39"/>
                </a:lnTo>
                <a:lnTo>
                  <a:pt x="17" y="40"/>
                </a:lnTo>
                <a:lnTo>
                  <a:pt x="22" y="40"/>
                </a:lnTo>
                <a:lnTo>
                  <a:pt x="28" y="40"/>
                </a:lnTo>
                <a:lnTo>
                  <a:pt x="53" y="35"/>
                </a:lnTo>
                <a:lnTo>
                  <a:pt x="75" y="31"/>
                </a:lnTo>
                <a:lnTo>
                  <a:pt x="86" y="32"/>
                </a:lnTo>
                <a:lnTo>
                  <a:pt x="97" y="33"/>
                </a:lnTo>
                <a:lnTo>
                  <a:pt x="109" y="35"/>
                </a:lnTo>
                <a:lnTo>
                  <a:pt x="119" y="38"/>
                </a:lnTo>
                <a:lnTo>
                  <a:pt x="126" y="40"/>
                </a:lnTo>
                <a:lnTo>
                  <a:pt x="136" y="41"/>
                </a:lnTo>
                <a:lnTo>
                  <a:pt x="142" y="42"/>
                </a:lnTo>
                <a:lnTo>
                  <a:pt x="146" y="41"/>
                </a:lnTo>
                <a:lnTo>
                  <a:pt x="150" y="41"/>
                </a:lnTo>
                <a:lnTo>
                  <a:pt x="152" y="39"/>
                </a:lnTo>
                <a:lnTo>
                  <a:pt x="153" y="39"/>
                </a:lnTo>
                <a:lnTo>
                  <a:pt x="153" y="38"/>
                </a:lnTo>
                <a:lnTo>
                  <a:pt x="153" y="37"/>
                </a:lnTo>
                <a:lnTo>
                  <a:pt x="153" y="35"/>
                </a:lnTo>
                <a:lnTo>
                  <a:pt x="150" y="32"/>
                </a:lnTo>
                <a:lnTo>
                  <a:pt x="146" y="28"/>
                </a:lnTo>
                <a:lnTo>
                  <a:pt x="137" y="18"/>
                </a:lnTo>
                <a:lnTo>
                  <a:pt x="130" y="14"/>
                </a:lnTo>
                <a:lnTo>
                  <a:pt x="116" y="2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4" name="Freeform 64">
            <a:extLst>
              <a:ext uri="{FF2B5EF4-FFF2-40B4-BE49-F238E27FC236}">
                <a16:creationId xmlns:a16="http://schemas.microsoft.com/office/drawing/2014/main" id="{423ECDB8-C869-4AEE-9E03-DBDFFF376734}"/>
              </a:ext>
            </a:extLst>
          </p:cNvPr>
          <p:cNvSpPr>
            <a:spLocks/>
          </p:cNvSpPr>
          <p:nvPr/>
        </p:nvSpPr>
        <p:spPr bwMode="auto">
          <a:xfrm>
            <a:off x="2493963" y="1379537"/>
            <a:ext cx="138113" cy="77787"/>
          </a:xfrm>
          <a:custGeom>
            <a:avLst/>
            <a:gdLst>
              <a:gd name="T0" fmla="*/ 159 w 435"/>
              <a:gd name="T1" fmla="*/ 42 h 245"/>
              <a:gd name="T2" fmla="*/ 169 w 435"/>
              <a:gd name="T3" fmla="*/ 49 h 245"/>
              <a:gd name="T4" fmla="*/ 168 w 435"/>
              <a:gd name="T5" fmla="*/ 50 h 245"/>
              <a:gd name="T6" fmla="*/ 158 w 435"/>
              <a:gd name="T7" fmla="*/ 48 h 245"/>
              <a:gd name="T8" fmla="*/ 141 w 435"/>
              <a:gd name="T9" fmla="*/ 39 h 245"/>
              <a:gd name="T10" fmla="*/ 118 w 435"/>
              <a:gd name="T11" fmla="*/ 25 h 245"/>
              <a:gd name="T12" fmla="*/ 95 w 435"/>
              <a:gd name="T13" fmla="*/ 13 h 245"/>
              <a:gd name="T14" fmla="*/ 67 w 435"/>
              <a:gd name="T15" fmla="*/ 5 h 245"/>
              <a:gd name="T16" fmla="*/ 34 w 435"/>
              <a:gd name="T17" fmla="*/ 0 h 245"/>
              <a:gd name="T18" fmla="*/ 14 w 435"/>
              <a:gd name="T19" fmla="*/ 0 h 245"/>
              <a:gd name="T20" fmla="*/ 1 w 435"/>
              <a:gd name="T21" fmla="*/ 3 h 245"/>
              <a:gd name="T22" fmla="*/ 0 w 435"/>
              <a:gd name="T23" fmla="*/ 6 h 245"/>
              <a:gd name="T24" fmla="*/ 9 w 435"/>
              <a:gd name="T25" fmla="*/ 11 h 245"/>
              <a:gd name="T26" fmla="*/ 43 w 435"/>
              <a:gd name="T27" fmla="*/ 23 h 245"/>
              <a:gd name="T28" fmla="*/ 83 w 435"/>
              <a:gd name="T29" fmla="*/ 38 h 245"/>
              <a:gd name="T30" fmla="*/ 128 w 435"/>
              <a:gd name="T31" fmla="*/ 59 h 245"/>
              <a:gd name="T32" fmla="*/ 165 w 435"/>
              <a:gd name="T33" fmla="*/ 79 h 245"/>
              <a:gd name="T34" fmla="*/ 184 w 435"/>
              <a:gd name="T35" fmla="*/ 88 h 245"/>
              <a:gd name="T36" fmla="*/ 199 w 435"/>
              <a:gd name="T37" fmla="*/ 91 h 245"/>
              <a:gd name="T38" fmla="*/ 217 w 435"/>
              <a:gd name="T39" fmla="*/ 90 h 245"/>
              <a:gd name="T40" fmla="*/ 234 w 435"/>
              <a:gd name="T41" fmla="*/ 87 h 245"/>
              <a:gd name="T42" fmla="*/ 245 w 435"/>
              <a:gd name="T43" fmla="*/ 88 h 245"/>
              <a:gd name="T44" fmla="*/ 276 w 435"/>
              <a:gd name="T45" fmla="*/ 109 h 245"/>
              <a:gd name="T46" fmla="*/ 323 w 435"/>
              <a:gd name="T47" fmla="*/ 148 h 245"/>
              <a:gd name="T48" fmla="*/ 366 w 435"/>
              <a:gd name="T49" fmla="*/ 188 h 245"/>
              <a:gd name="T50" fmla="*/ 411 w 435"/>
              <a:gd name="T51" fmla="*/ 227 h 245"/>
              <a:gd name="T52" fmla="*/ 435 w 435"/>
              <a:gd name="T53" fmla="*/ 245 h 245"/>
              <a:gd name="T54" fmla="*/ 434 w 435"/>
              <a:gd name="T55" fmla="*/ 231 h 245"/>
              <a:gd name="T56" fmla="*/ 428 w 435"/>
              <a:gd name="T57" fmla="*/ 220 h 245"/>
              <a:gd name="T58" fmla="*/ 410 w 435"/>
              <a:gd name="T59" fmla="*/ 199 h 245"/>
              <a:gd name="T60" fmla="*/ 387 w 435"/>
              <a:gd name="T61" fmla="*/ 181 h 245"/>
              <a:gd name="T62" fmla="*/ 370 w 435"/>
              <a:gd name="T63" fmla="*/ 162 h 245"/>
              <a:gd name="T64" fmla="*/ 349 w 435"/>
              <a:gd name="T65" fmla="*/ 139 h 245"/>
              <a:gd name="T66" fmla="*/ 325 w 435"/>
              <a:gd name="T67" fmla="*/ 121 h 245"/>
              <a:gd name="T68" fmla="*/ 275 w 435"/>
              <a:gd name="T69" fmla="*/ 84 h 245"/>
              <a:gd name="T70" fmla="*/ 248 w 435"/>
              <a:gd name="T71" fmla="*/ 57 h 245"/>
              <a:gd name="T72" fmla="*/ 233 w 435"/>
              <a:gd name="T73" fmla="*/ 44 h 245"/>
              <a:gd name="T74" fmla="*/ 217 w 435"/>
              <a:gd name="T75" fmla="*/ 40 h 245"/>
              <a:gd name="T76" fmla="*/ 155 w 435"/>
              <a:gd name="T77" fmla="*/ 38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5" h="245">
                <a:moveTo>
                  <a:pt x="155" y="38"/>
                </a:moveTo>
                <a:lnTo>
                  <a:pt x="159" y="42"/>
                </a:lnTo>
                <a:lnTo>
                  <a:pt x="165" y="46"/>
                </a:lnTo>
                <a:lnTo>
                  <a:pt x="169" y="49"/>
                </a:lnTo>
                <a:lnTo>
                  <a:pt x="174" y="51"/>
                </a:lnTo>
                <a:lnTo>
                  <a:pt x="168" y="50"/>
                </a:lnTo>
                <a:lnTo>
                  <a:pt x="164" y="49"/>
                </a:lnTo>
                <a:lnTo>
                  <a:pt x="158" y="48"/>
                </a:lnTo>
                <a:lnTo>
                  <a:pt x="152" y="46"/>
                </a:lnTo>
                <a:lnTo>
                  <a:pt x="141" y="39"/>
                </a:lnTo>
                <a:lnTo>
                  <a:pt x="130" y="32"/>
                </a:lnTo>
                <a:lnTo>
                  <a:pt x="118" y="25"/>
                </a:lnTo>
                <a:lnTo>
                  <a:pt x="107" y="18"/>
                </a:lnTo>
                <a:lnTo>
                  <a:pt x="95" y="13"/>
                </a:lnTo>
                <a:lnTo>
                  <a:pt x="85" y="8"/>
                </a:lnTo>
                <a:lnTo>
                  <a:pt x="67" y="5"/>
                </a:lnTo>
                <a:lnTo>
                  <a:pt x="44" y="1"/>
                </a:lnTo>
                <a:lnTo>
                  <a:pt x="34" y="0"/>
                </a:lnTo>
                <a:lnTo>
                  <a:pt x="23" y="0"/>
                </a:lnTo>
                <a:lnTo>
                  <a:pt x="14" y="0"/>
                </a:lnTo>
                <a:lnTo>
                  <a:pt x="5" y="2"/>
                </a:lnTo>
                <a:lnTo>
                  <a:pt x="1" y="3"/>
                </a:lnTo>
                <a:lnTo>
                  <a:pt x="0" y="5"/>
                </a:lnTo>
                <a:lnTo>
                  <a:pt x="0" y="6"/>
                </a:lnTo>
                <a:lnTo>
                  <a:pt x="2" y="8"/>
                </a:lnTo>
                <a:lnTo>
                  <a:pt x="9" y="11"/>
                </a:lnTo>
                <a:lnTo>
                  <a:pt x="19" y="16"/>
                </a:lnTo>
                <a:lnTo>
                  <a:pt x="43" y="23"/>
                </a:lnTo>
                <a:lnTo>
                  <a:pt x="58" y="27"/>
                </a:lnTo>
                <a:lnTo>
                  <a:pt x="83" y="38"/>
                </a:lnTo>
                <a:lnTo>
                  <a:pt x="106" y="48"/>
                </a:lnTo>
                <a:lnTo>
                  <a:pt x="128" y="59"/>
                </a:lnTo>
                <a:lnTo>
                  <a:pt x="151" y="72"/>
                </a:lnTo>
                <a:lnTo>
                  <a:pt x="165" y="79"/>
                </a:lnTo>
                <a:lnTo>
                  <a:pt x="177" y="85"/>
                </a:lnTo>
                <a:lnTo>
                  <a:pt x="184" y="88"/>
                </a:lnTo>
                <a:lnTo>
                  <a:pt x="191" y="90"/>
                </a:lnTo>
                <a:lnTo>
                  <a:pt x="199" y="91"/>
                </a:lnTo>
                <a:lnTo>
                  <a:pt x="206" y="91"/>
                </a:lnTo>
                <a:lnTo>
                  <a:pt x="217" y="90"/>
                </a:lnTo>
                <a:lnTo>
                  <a:pt x="228" y="87"/>
                </a:lnTo>
                <a:lnTo>
                  <a:pt x="234" y="87"/>
                </a:lnTo>
                <a:lnTo>
                  <a:pt x="240" y="87"/>
                </a:lnTo>
                <a:lnTo>
                  <a:pt x="245" y="88"/>
                </a:lnTo>
                <a:lnTo>
                  <a:pt x="251" y="91"/>
                </a:lnTo>
                <a:lnTo>
                  <a:pt x="276" y="109"/>
                </a:lnTo>
                <a:lnTo>
                  <a:pt x="300" y="129"/>
                </a:lnTo>
                <a:lnTo>
                  <a:pt x="323" y="148"/>
                </a:lnTo>
                <a:lnTo>
                  <a:pt x="344" y="169"/>
                </a:lnTo>
                <a:lnTo>
                  <a:pt x="366" y="188"/>
                </a:lnTo>
                <a:lnTo>
                  <a:pt x="387" y="208"/>
                </a:lnTo>
                <a:lnTo>
                  <a:pt x="411" y="227"/>
                </a:lnTo>
                <a:lnTo>
                  <a:pt x="435" y="245"/>
                </a:lnTo>
                <a:lnTo>
                  <a:pt x="435" y="245"/>
                </a:lnTo>
                <a:lnTo>
                  <a:pt x="435" y="238"/>
                </a:lnTo>
                <a:lnTo>
                  <a:pt x="434" y="231"/>
                </a:lnTo>
                <a:lnTo>
                  <a:pt x="431" y="225"/>
                </a:lnTo>
                <a:lnTo>
                  <a:pt x="428" y="220"/>
                </a:lnTo>
                <a:lnTo>
                  <a:pt x="419" y="208"/>
                </a:lnTo>
                <a:lnTo>
                  <a:pt x="410" y="199"/>
                </a:lnTo>
                <a:lnTo>
                  <a:pt x="399" y="190"/>
                </a:lnTo>
                <a:lnTo>
                  <a:pt x="387" y="181"/>
                </a:lnTo>
                <a:lnTo>
                  <a:pt x="378" y="172"/>
                </a:lnTo>
                <a:lnTo>
                  <a:pt x="370" y="162"/>
                </a:lnTo>
                <a:lnTo>
                  <a:pt x="360" y="150"/>
                </a:lnTo>
                <a:lnTo>
                  <a:pt x="349" y="139"/>
                </a:lnTo>
                <a:lnTo>
                  <a:pt x="337" y="130"/>
                </a:lnTo>
                <a:lnTo>
                  <a:pt x="325" y="121"/>
                </a:lnTo>
                <a:lnTo>
                  <a:pt x="300" y="103"/>
                </a:lnTo>
                <a:lnTo>
                  <a:pt x="275" y="84"/>
                </a:lnTo>
                <a:lnTo>
                  <a:pt x="262" y="72"/>
                </a:lnTo>
                <a:lnTo>
                  <a:pt x="248" y="57"/>
                </a:lnTo>
                <a:lnTo>
                  <a:pt x="241" y="50"/>
                </a:lnTo>
                <a:lnTo>
                  <a:pt x="233" y="44"/>
                </a:lnTo>
                <a:lnTo>
                  <a:pt x="225" y="41"/>
                </a:lnTo>
                <a:lnTo>
                  <a:pt x="217" y="40"/>
                </a:lnTo>
                <a:lnTo>
                  <a:pt x="155" y="38"/>
                </a:lnTo>
                <a:lnTo>
                  <a:pt x="155" y="38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5" name="Freeform 65">
            <a:extLst>
              <a:ext uri="{FF2B5EF4-FFF2-40B4-BE49-F238E27FC236}">
                <a16:creationId xmlns:a16="http://schemas.microsoft.com/office/drawing/2014/main" id="{F8A8B901-C3F7-4D46-B352-16ED16E63BC4}"/>
              </a:ext>
            </a:extLst>
          </p:cNvPr>
          <p:cNvSpPr>
            <a:spLocks/>
          </p:cNvSpPr>
          <p:nvPr/>
        </p:nvSpPr>
        <p:spPr bwMode="auto">
          <a:xfrm>
            <a:off x="2411413" y="1214437"/>
            <a:ext cx="138113" cy="173037"/>
          </a:xfrm>
          <a:custGeom>
            <a:avLst/>
            <a:gdLst>
              <a:gd name="T0" fmla="*/ 0 w 436"/>
              <a:gd name="T1" fmla="*/ 307 h 544"/>
              <a:gd name="T2" fmla="*/ 15 w 436"/>
              <a:gd name="T3" fmla="*/ 303 h 544"/>
              <a:gd name="T4" fmla="*/ 26 w 436"/>
              <a:gd name="T5" fmla="*/ 295 h 544"/>
              <a:gd name="T6" fmla="*/ 37 w 436"/>
              <a:gd name="T7" fmla="*/ 290 h 544"/>
              <a:gd name="T8" fmla="*/ 43 w 436"/>
              <a:gd name="T9" fmla="*/ 291 h 544"/>
              <a:gd name="T10" fmla="*/ 51 w 436"/>
              <a:gd name="T11" fmla="*/ 295 h 544"/>
              <a:gd name="T12" fmla="*/ 77 w 436"/>
              <a:gd name="T13" fmla="*/ 313 h 544"/>
              <a:gd name="T14" fmla="*/ 111 w 436"/>
              <a:gd name="T15" fmla="*/ 329 h 544"/>
              <a:gd name="T16" fmla="*/ 146 w 436"/>
              <a:gd name="T17" fmla="*/ 341 h 544"/>
              <a:gd name="T18" fmla="*/ 177 w 436"/>
              <a:gd name="T19" fmla="*/ 350 h 544"/>
              <a:gd name="T20" fmla="*/ 203 w 436"/>
              <a:gd name="T21" fmla="*/ 358 h 544"/>
              <a:gd name="T22" fmla="*/ 220 w 436"/>
              <a:gd name="T23" fmla="*/ 370 h 544"/>
              <a:gd name="T24" fmla="*/ 250 w 436"/>
              <a:gd name="T25" fmla="*/ 407 h 544"/>
              <a:gd name="T26" fmla="*/ 275 w 436"/>
              <a:gd name="T27" fmla="*/ 435 h 544"/>
              <a:gd name="T28" fmla="*/ 306 w 436"/>
              <a:gd name="T29" fmla="*/ 456 h 544"/>
              <a:gd name="T30" fmla="*/ 366 w 436"/>
              <a:gd name="T31" fmla="*/ 501 h 544"/>
              <a:gd name="T32" fmla="*/ 384 w 436"/>
              <a:gd name="T33" fmla="*/ 520 h 544"/>
              <a:gd name="T34" fmla="*/ 402 w 436"/>
              <a:gd name="T35" fmla="*/ 544 h 544"/>
              <a:gd name="T36" fmla="*/ 415 w 436"/>
              <a:gd name="T37" fmla="*/ 539 h 544"/>
              <a:gd name="T38" fmla="*/ 431 w 436"/>
              <a:gd name="T39" fmla="*/ 529 h 544"/>
              <a:gd name="T40" fmla="*/ 436 w 436"/>
              <a:gd name="T41" fmla="*/ 519 h 544"/>
              <a:gd name="T42" fmla="*/ 434 w 436"/>
              <a:gd name="T43" fmla="*/ 509 h 544"/>
              <a:gd name="T44" fmla="*/ 420 w 436"/>
              <a:gd name="T45" fmla="*/ 492 h 544"/>
              <a:gd name="T46" fmla="*/ 403 w 436"/>
              <a:gd name="T47" fmla="*/ 475 h 544"/>
              <a:gd name="T48" fmla="*/ 394 w 436"/>
              <a:gd name="T49" fmla="*/ 463 h 544"/>
              <a:gd name="T50" fmla="*/ 389 w 436"/>
              <a:gd name="T51" fmla="*/ 449 h 544"/>
              <a:gd name="T52" fmla="*/ 382 w 436"/>
              <a:gd name="T53" fmla="*/ 439 h 544"/>
              <a:gd name="T54" fmla="*/ 369 w 436"/>
              <a:gd name="T55" fmla="*/ 430 h 544"/>
              <a:gd name="T56" fmla="*/ 348 w 436"/>
              <a:gd name="T57" fmla="*/ 421 h 544"/>
              <a:gd name="T58" fmla="*/ 335 w 436"/>
              <a:gd name="T59" fmla="*/ 411 h 544"/>
              <a:gd name="T60" fmla="*/ 327 w 436"/>
              <a:gd name="T61" fmla="*/ 397 h 544"/>
              <a:gd name="T62" fmla="*/ 325 w 436"/>
              <a:gd name="T63" fmla="*/ 380 h 544"/>
              <a:gd name="T64" fmla="*/ 327 w 436"/>
              <a:gd name="T65" fmla="*/ 352 h 544"/>
              <a:gd name="T66" fmla="*/ 324 w 436"/>
              <a:gd name="T67" fmla="*/ 333 h 544"/>
              <a:gd name="T68" fmla="*/ 320 w 436"/>
              <a:gd name="T69" fmla="*/ 327 h 544"/>
              <a:gd name="T70" fmla="*/ 303 w 436"/>
              <a:gd name="T71" fmla="*/ 316 h 544"/>
              <a:gd name="T72" fmla="*/ 267 w 436"/>
              <a:gd name="T73" fmla="*/ 296 h 544"/>
              <a:gd name="T74" fmla="*/ 243 w 436"/>
              <a:gd name="T75" fmla="*/ 276 h 544"/>
              <a:gd name="T76" fmla="*/ 211 w 436"/>
              <a:gd name="T77" fmla="*/ 245 h 544"/>
              <a:gd name="T78" fmla="*/ 165 w 436"/>
              <a:gd name="T79" fmla="*/ 185 h 544"/>
              <a:gd name="T80" fmla="*/ 112 w 436"/>
              <a:gd name="T81" fmla="*/ 107 h 544"/>
              <a:gd name="T82" fmla="*/ 86 w 436"/>
              <a:gd name="T83" fmla="*/ 77 h 544"/>
              <a:gd name="T84" fmla="*/ 70 w 436"/>
              <a:gd name="T85" fmla="*/ 66 h 544"/>
              <a:gd name="T86" fmla="*/ 57 w 436"/>
              <a:gd name="T87" fmla="*/ 65 h 544"/>
              <a:gd name="T88" fmla="*/ 45 w 436"/>
              <a:gd name="T89" fmla="*/ 61 h 544"/>
              <a:gd name="T90" fmla="*/ 36 w 436"/>
              <a:gd name="T91" fmla="*/ 56 h 544"/>
              <a:gd name="T92" fmla="*/ 29 w 436"/>
              <a:gd name="T93" fmla="*/ 46 h 544"/>
              <a:gd name="T94" fmla="*/ 0 w 436"/>
              <a:gd name="T95" fmla="*/ 0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6" h="544">
                <a:moveTo>
                  <a:pt x="0" y="0"/>
                </a:moveTo>
                <a:lnTo>
                  <a:pt x="0" y="307"/>
                </a:lnTo>
                <a:lnTo>
                  <a:pt x="8" y="306"/>
                </a:lnTo>
                <a:lnTo>
                  <a:pt x="15" y="303"/>
                </a:lnTo>
                <a:lnTo>
                  <a:pt x="21" y="299"/>
                </a:lnTo>
                <a:lnTo>
                  <a:pt x="26" y="295"/>
                </a:lnTo>
                <a:lnTo>
                  <a:pt x="32" y="291"/>
                </a:lnTo>
                <a:lnTo>
                  <a:pt x="37" y="290"/>
                </a:lnTo>
                <a:lnTo>
                  <a:pt x="41" y="290"/>
                </a:lnTo>
                <a:lnTo>
                  <a:pt x="43" y="291"/>
                </a:lnTo>
                <a:lnTo>
                  <a:pt x="46" y="292"/>
                </a:lnTo>
                <a:lnTo>
                  <a:pt x="51" y="295"/>
                </a:lnTo>
                <a:lnTo>
                  <a:pt x="62" y="304"/>
                </a:lnTo>
                <a:lnTo>
                  <a:pt x="77" y="313"/>
                </a:lnTo>
                <a:lnTo>
                  <a:pt x="94" y="321"/>
                </a:lnTo>
                <a:lnTo>
                  <a:pt x="111" y="329"/>
                </a:lnTo>
                <a:lnTo>
                  <a:pt x="128" y="336"/>
                </a:lnTo>
                <a:lnTo>
                  <a:pt x="146" y="341"/>
                </a:lnTo>
                <a:lnTo>
                  <a:pt x="162" y="347"/>
                </a:lnTo>
                <a:lnTo>
                  <a:pt x="177" y="350"/>
                </a:lnTo>
                <a:lnTo>
                  <a:pt x="192" y="354"/>
                </a:lnTo>
                <a:lnTo>
                  <a:pt x="203" y="358"/>
                </a:lnTo>
                <a:lnTo>
                  <a:pt x="212" y="364"/>
                </a:lnTo>
                <a:lnTo>
                  <a:pt x="220" y="370"/>
                </a:lnTo>
                <a:lnTo>
                  <a:pt x="233" y="386"/>
                </a:lnTo>
                <a:lnTo>
                  <a:pt x="250" y="407"/>
                </a:lnTo>
                <a:lnTo>
                  <a:pt x="261" y="422"/>
                </a:lnTo>
                <a:lnTo>
                  <a:pt x="275" y="435"/>
                </a:lnTo>
                <a:lnTo>
                  <a:pt x="290" y="446"/>
                </a:lnTo>
                <a:lnTo>
                  <a:pt x="306" y="456"/>
                </a:lnTo>
                <a:lnTo>
                  <a:pt x="336" y="478"/>
                </a:lnTo>
                <a:lnTo>
                  <a:pt x="366" y="501"/>
                </a:lnTo>
                <a:lnTo>
                  <a:pt x="375" y="509"/>
                </a:lnTo>
                <a:lnTo>
                  <a:pt x="384" y="520"/>
                </a:lnTo>
                <a:lnTo>
                  <a:pt x="393" y="533"/>
                </a:lnTo>
                <a:lnTo>
                  <a:pt x="402" y="544"/>
                </a:lnTo>
                <a:lnTo>
                  <a:pt x="402" y="544"/>
                </a:lnTo>
                <a:lnTo>
                  <a:pt x="415" y="539"/>
                </a:lnTo>
                <a:lnTo>
                  <a:pt x="424" y="535"/>
                </a:lnTo>
                <a:lnTo>
                  <a:pt x="431" y="529"/>
                </a:lnTo>
                <a:lnTo>
                  <a:pt x="434" y="525"/>
                </a:lnTo>
                <a:lnTo>
                  <a:pt x="436" y="519"/>
                </a:lnTo>
                <a:lnTo>
                  <a:pt x="435" y="514"/>
                </a:lnTo>
                <a:lnTo>
                  <a:pt x="434" y="509"/>
                </a:lnTo>
                <a:lnTo>
                  <a:pt x="431" y="503"/>
                </a:lnTo>
                <a:lnTo>
                  <a:pt x="420" y="492"/>
                </a:lnTo>
                <a:lnTo>
                  <a:pt x="409" y="480"/>
                </a:lnTo>
                <a:lnTo>
                  <a:pt x="403" y="475"/>
                </a:lnTo>
                <a:lnTo>
                  <a:pt x="399" y="469"/>
                </a:lnTo>
                <a:lnTo>
                  <a:pt x="394" y="463"/>
                </a:lnTo>
                <a:lnTo>
                  <a:pt x="391" y="456"/>
                </a:lnTo>
                <a:lnTo>
                  <a:pt x="389" y="449"/>
                </a:lnTo>
                <a:lnTo>
                  <a:pt x="385" y="444"/>
                </a:lnTo>
                <a:lnTo>
                  <a:pt x="382" y="439"/>
                </a:lnTo>
                <a:lnTo>
                  <a:pt x="378" y="436"/>
                </a:lnTo>
                <a:lnTo>
                  <a:pt x="369" y="430"/>
                </a:lnTo>
                <a:lnTo>
                  <a:pt x="357" y="424"/>
                </a:lnTo>
                <a:lnTo>
                  <a:pt x="348" y="421"/>
                </a:lnTo>
                <a:lnTo>
                  <a:pt x="341" y="415"/>
                </a:lnTo>
                <a:lnTo>
                  <a:pt x="335" y="411"/>
                </a:lnTo>
                <a:lnTo>
                  <a:pt x="331" y="404"/>
                </a:lnTo>
                <a:lnTo>
                  <a:pt x="327" y="397"/>
                </a:lnTo>
                <a:lnTo>
                  <a:pt x="325" y="389"/>
                </a:lnTo>
                <a:lnTo>
                  <a:pt x="325" y="380"/>
                </a:lnTo>
                <a:lnTo>
                  <a:pt x="327" y="371"/>
                </a:lnTo>
                <a:lnTo>
                  <a:pt x="327" y="352"/>
                </a:lnTo>
                <a:lnTo>
                  <a:pt x="325" y="338"/>
                </a:lnTo>
                <a:lnTo>
                  <a:pt x="324" y="333"/>
                </a:lnTo>
                <a:lnTo>
                  <a:pt x="323" y="330"/>
                </a:lnTo>
                <a:lnTo>
                  <a:pt x="320" y="327"/>
                </a:lnTo>
                <a:lnTo>
                  <a:pt x="318" y="324"/>
                </a:lnTo>
                <a:lnTo>
                  <a:pt x="303" y="316"/>
                </a:lnTo>
                <a:lnTo>
                  <a:pt x="278" y="303"/>
                </a:lnTo>
                <a:lnTo>
                  <a:pt x="267" y="296"/>
                </a:lnTo>
                <a:lnTo>
                  <a:pt x="254" y="287"/>
                </a:lnTo>
                <a:lnTo>
                  <a:pt x="243" y="276"/>
                </a:lnTo>
                <a:lnTo>
                  <a:pt x="232" y="266"/>
                </a:lnTo>
                <a:lnTo>
                  <a:pt x="211" y="245"/>
                </a:lnTo>
                <a:lnTo>
                  <a:pt x="192" y="223"/>
                </a:lnTo>
                <a:lnTo>
                  <a:pt x="165" y="185"/>
                </a:lnTo>
                <a:lnTo>
                  <a:pt x="131" y="133"/>
                </a:lnTo>
                <a:lnTo>
                  <a:pt x="112" y="107"/>
                </a:lnTo>
                <a:lnTo>
                  <a:pt x="94" y="85"/>
                </a:lnTo>
                <a:lnTo>
                  <a:pt x="86" y="77"/>
                </a:lnTo>
                <a:lnTo>
                  <a:pt x="77" y="70"/>
                </a:lnTo>
                <a:lnTo>
                  <a:pt x="70" y="66"/>
                </a:lnTo>
                <a:lnTo>
                  <a:pt x="64" y="65"/>
                </a:lnTo>
                <a:lnTo>
                  <a:pt x="57" y="65"/>
                </a:lnTo>
                <a:lnTo>
                  <a:pt x="51" y="64"/>
                </a:lnTo>
                <a:lnTo>
                  <a:pt x="45" y="61"/>
                </a:lnTo>
                <a:lnTo>
                  <a:pt x="41" y="59"/>
                </a:lnTo>
                <a:lnTo>
                  <a:pt x="36" y="56"/>
                </a:lnTo>
                <a:lnTo>
                  <a:pt x="33" y="51"/>
                </a:lnTo>
                <a:lnTo>
                  <a:pt x="29" y="46"/>
                </a:lnTo>
                <a:lnTo>
                  <a:pt x="26" y="4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6" name="Freeform 66">
            <a:extLst>
              <a:ext uri="{FF2B5EF4-FFF2-40B4-BE49-F238E27FC236}">
                <a16:creationId xmlns:a16="http://schemas.microsoft.com/office/drawing/2014/main" id="{18ED01AB-BA15-419F-A90F-ECCE4C65B166}"/>
              </a:ext>
            </a:extLst>
          </p:cNvPr>
          <p:cNvSpPr>
            <a:spLocks/>
          </p:cNvSpPr>
          <p:nvPr/>
        </p:nvSpPr>
        <p:spPr bwMode="auto">
          <a:xfrm>
            <a:off x="2411413" y="1609725"/>
            <a:ext cx="228600" cy="415925"/>
          </a:xfrm>
          <a:custGeom>
            <a:avLst/>
            <a:gdLst>
              <a:gd name="T0" fmla="*/ 110 w 720"/>
              <a:gd name="T1" fmla="*/ 69 h 1311"/>
              <a:gd name="T2" fmla="*/ 154 w 720"/>
              <a:gd name="T3" fmla="*/ 95 h 1311"/>
              <a:gd name="T4" fmla="*/ 232 w 720"/>
              <a:gd name="T5" fmla="*/ 119 h 1311"/>
              <a:gd name="T6" fmla="*/ 304 w 720"/>
              <a:gd name="T7" fmla="*/ 150 h 1311"/>
              <a:gd name="T8" fmla="*/ 371 w 720"/>
              <a:gd name="T9" fmla="*/ 209 h 1311"/>
              <a:gd name="T10" fmla="*/ 404 w 720"/>
              <a:gd name="T11" fmla="*/ 234 h 1311"/>
              <a:gd name="T12" fmla="*/ 536 w 720"/>
              <a:gd name="T13" fmla="*/ 293 h 1311"/>
              <a:gd name="T14" fmla="*/ 563 w 720"/>
              <a:gd name="T15" fmla="*/ 312 h 1311"/>
              <a:gd name="T16" fmla="*/ 595 w 720"/>
              <a:gd name="T17" fmla="*/ 357 h 1311"/>
              <a:gd name="T18" fmla="*/ 633 w 720"/>
              <a:gd name="T19" fmla="*/ 382 h 1311"/>
              <a:gd name="T20" fmla="*/ 677 w 720"/>
              <a:gd name="T21" fmla="*/ 433 h 1311"/>
              <a:gd name="T22" fmla="*/ 716 w 720"/>
              <a:gd name="T23" fmla="*/ 496 h 1311"/>
              <a:gd name="T24" fmla="*/ 717 w 720"/>
              <a:gd name="T25" fmla="*/ 538 h 1311"/>
              <a:gd name="T26" fmla="*/ 703 w 720"/>
              <a:gd name="T27" fmla="*/ 557 h 1311"/>
              <a:gd name="T28" fmla="*/ 690 w 720"/>
              <a:gd name="T29" fmla="*/ 588 h 1311"/>
              <a:gd name="T30" fmla="*/ 682 w 720"/>
              <a:gd name="T31" fmla="*/ 641 h 1311"/>
              <a:gd name="T32" fmla="*/ 667 w 720"/>
              <a:gd name="T33" fmla="*/ 658 h 1311"/>
              <a:gd name="T34" fmla="*/ 629 w 720"/>
              <a:gd name="T35" fmla="*/ 643 h 1311"/>
              <a:gd name="T36" fmla="*/ 577 w 720"/>
              <a:gd name="T37" fmla="*/ 600 h 1311"/>
              <a:gd name="T38" fmla="*/ 567 w 720"/>
              <a:gd name="T39" fmla="*/ 578 h 1311"/>
              <a:gd name="T40" fmla="*/ 563 w 720"/>
              <a:gd name="T41" fmla="*/ 529 h 1311"/>
              <a:gd name="T42" fmla="*/ 538 w 720"/>
              <a:gd name="T43" fmla="*/ 487 h 1311"/>
              <a:gd name="T44" fmla="*/ 520 w 720"/>
              <a:gd name="T45" fmla="*/ 457 h 1311"/>
              <a:gd name="T46" fmla="*/ 487 w 720"/>
              <a:gd name="T47" fmla="*/ 444 h 1311"/>
              <a:gd name="T48" fmla="*/ 390 w 720"/>
              <a:gd name="T49" fmla="*/ 443 h 1311"/>
              <a:gd name="T50" fmla="*/ 331 w 720"/>
              <a:gd name="T51" fmla="*/ 416 h 1311"/>
              <a:gd name="T52" fmla="*/ 281 w 720"/>
              <a:gd name="T53" fmla="*/ 360 h 1311"/>
              <a:gd name="T54" fmla="*/ 250 w 720"/>
              <a:gd name="T55" fmla="*/ 358 h 1311"/>
              <a:gd name="T56" fmla="*/ 228 w 720"/>
              <a:gd name="T57" fmla="*/ 368 h 1311"/>
              <a:gd name="T58" fmla="*/ 194 w 720"/>
              <a:gd name="T59" fmla="*/ 409 h 1311"/>
              <a:gd name="T60" fmla="*/ 124 w 720"/>
              <a:gd name="T61" fmla="*/ 502 h 1311"/>
              <a:gd name="T62" fmla="*/ 111 w 720"/>
              <a:gd name="T63" fmla="*/ 543 h 1311"/>
              <a:gd name="T64" fmla="*/ 118 w 720"/>
              <a:gd name="T65" fmla="*/ 583 h 1311"/>
              <a:gd name="T66" fmla="*/ 104 w 720"/>
              <a:gd name="T67" fmla="*/ 614 h 1311"/>
              <a:gd name="T68" fmla="*/ 86 w 720"/>
              <a:gd name="T69" fmla="*/ 638 h 1311"/>
              <a:gd name="T70" fmla="*/ 78 w 720"/>
              <a:gd name="T71" fmla="*/ 672 h 1311"/>
              <a:gd name="T72" fmla="*/ 85 w 720"/>
              <a:gd name="T73" fmla="*/ 718 h 1311"/>
              <a:gd name="T74" fmla="*/ 117 w 720"/>
              <a:gd name="T75" fmla="*/ 736 h 1311"/>
              <a:gd name="T76" fmla="*/ 152 w 720"/>
              <a:gd name="T77" fmla="*/ 739 h 1311"/>
              <a:gd name="T78" fmla="*/ 179 w 720"/>
              <a:gd name="T79" fmla="*/ 751 h 1311"/>
              <a:gd name="T80" fmla="*/ 210 w 720"/>
              <a:gd name="T81" fmla="*/ 781 h 1311"/>
              <a:gd name="T82" fmla="*/ 260 w 720"/>
              <a:gd name="T83" fmla="*/ 813 h 1311"/>
              <a:gd name="T84" fmla="*/ 277 w 720"/>
              <a:gd name="T85" fmla="*/ 835 h 1311"/>
              <a:gd name="T86" fmla="*/ 277 w 720"/>
              <a:gd name="T87" fmla="*/ 855 h 1311"/>
              <a:gd name="T88" fmla="*/ 270 w 720"/>
              <a:gd name="T89" fmla="*/ 892 h 1311"/>
              <a:gd name="T90" fmla="*/ 276 w 720"/>
              <a:gd name="T91" fmla="*/ 924 h 1311"/>
              <a:gd name="T92" fmla="*/ 277 w 720"/>
              <a:gd name="T93" fmla="*/ 956 h 1311"/>
              <a:gd name="T94" fmla="*/ 286 w 720"/>
              <a:gd name="T95" fmla="*/ 984 h 1311"/>
              <a:gd name="T96" fmla="*/ 283 w 720"/>
              <a:gd name="T97" fmla="*/ 1025 h 1311"/>
              <a:gd name="T98" fmla="*/ 274 w 720"/>
              <a:gd name="T99" fmla="*/ 1038 h 1311"/>
              <a:gd name="T100" fmla="*/ 232 w 720"/>
              <a:gd name="T101" fmla="*/ 1028 h 1311"/>
              <a:gd name="T102" fmla="*/ 211 w 720"/>
              <a:gd name="T103" fmla="*/ 1028 h 1311"/>
              <a:gd name="T104" fmla="*/ 151 w 720"/>
              <a:gd name="T105" fmla="*/ 1051 h 1311"/>
              <a:gd name="T106" fmla="*/ 99 w 720"/>
              <a:gd name="T107" fmla="*/ 1091 h 1311"/>
              <a:gd name="T108" fmla="*/ 101 w 720"/>
              <a:gd name="T109" fmla="*/ 1207 h 1311"/>
              <a:gd name="T110" fmla="*/ 84 w 720"/>
              <a:gd name="T111" fmla="*/ 1246 h 1311"/>
              <a:gd name="T112" fmla="*/ 45 w 720"/>
              <a:gd name="T113" fmla="*/ 1269 h 1311"/>
              <a:gd name="T114" fmla="*/ 9 w 720"/>
              <a:gd name="T115" fmla="*/ 1296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0" h="1311">
                <a:moveTo>
                  <a:pt x="3" y="0"/>
                </a:moveTo>
                <a:lnTo>
                  <a:pt x="93" y="49"/>
                </a:lnTo>
                <a:lnTo>
                  <a:pt x="101" y="60"/>
                </a:lnTo>
                <a:lnTo>
                  <a:pt x="110" y="69"/>
                </a:lnTo>
                <a:lnTo>
                  <a:pt x="120" y="77"/>
                </a:lnTo>
                <a:lnTo>
                  <a:pt x="132" y="84"/>
                </a:lnTo>
                <a:lnTo>
                  <a:pt x="143" y="89"/>
                </a:lnTo>
                <a:lnTo>
                  <a:pt x="154" y="95"/>
                </a:lnTo>
                <a:lnTo>
                  <a:pt x="167" y="99"/>
                </a:lnTo>
                <a:lnTo>
                  <a:pt x="179" y="104"/>
                </a:lnTo>
                <a:lnTo>
                  <a:pt x="206" y="112"/>
                </a:lnTo>
                <a:lnTo>
                  <a:pt x="232" y="119"/>
                </a:lnTo>
                <a:lnTo>
                  <a:pt x="257" y="127"/>
                </a:lnTo>
                <a:lnTo>
                  <a:pt x="281" y="136"/>
                </a:lnTo>
                <a:lnTo>
                  <a:pt x="292" y="142"/>
                </a:lnTo>
                <a:lnTo>
                  <a:pt x="304" y="150"/>
                </a:lnTo>
                <a:lnTo>
                  <a:pt x="317" y="159"/>
                </a:lnTo>
                <a:lnTo>
                  <a:pt x="328" y="168"/>
                </a:lnTo>
                <a:lnTo>
                  <a:pt x="351" y="189"/>
                </a:lnTo>
                <a:lnTo>
                  <a:pt x="371" y="209"/>
                </a:lnTo>
                <a:lnTo>
                  <a:pt x="377" y="216"/>
                </a:lnTo>
                <a:lnTo>
                  <a:pt x="385" y="221"/>
                </a:lnTo>
                <a:lnTo>
                  <a:pt x="394" y="228"/>
                </a:lnTo>
                <a:lnTo>
                  <a:pt x="404" y="234"/>
                </a:lnTo>
                <a:lnTo>
                  <a:pt x="426" y="246"/>
                </a:lnTo>
                <a:lnTo>
                  <a:pt x="449" y="257"/>
                </a:lnTo>
                <a:lnTo>
                  <a:pt x="496" y="277"/>
                </a:lnTo>
                <a:lnTo>
                  <a:pt x="536" y="293"/>
                </a:lnTo>
                <a:lnTo>
                  <a:pt x="546" y="298"/>
                </a:lnTo>
                <a:lnTo>
                  <a:pt x="554" y="302"/>
                </a:lnTo>
                <a:lnTo>
                  <a:pt x="560" y="307"/>
                </a:lnTo>
                <a:lnTo>
                  <a:pt x="563" y="312"/>
                </a:lnTo>
                <a:lnTo>
                  <a:pt x="571" y="325"/>
                </a:lnTo>
                <a:lnTo>
                  <a:pt x="581" y="342"/>
                </a:lnTo>
                <a:lnTo>
                  <a:pt x="587" y="350"/>
                </a:lnTo>
                <a:lnTo>
                  <a:pt x="595" y="357"/>
                </a:lnTo>
                <a:lnTo>
                  <a:pt x="604" y="364"/>
                </a:lnTo>
                <a:lnTo>
                  <a:pt x="613" y="369"/>
                </a:lnTo>
                <a:lnTo>
                  <a:pt x="624" y="375"/>
                </a:lnTo>
                <a:lnTo>
                  <a:pt x="633" y="382"/>
                </a:lnTo>
                <a:lnTo>
                  <a:pt x="641" y="389"/>
                </a:lnTo>
                <a:lnTo>
                  <a:pt x="646" y="397"/>
                </a:lnTo>
                <a:lnTo>
                  <a:pt x="661" y="414"/>
                </a:lnTo>
                <a:lnTo>
                  <a:pt x="677" y="433"/>
                </a:lnTo>
                <a:lnTo>
                  <a:pt x="693" y="452"/>
                </a:lnTo>
                <a:lnTo>
                  <a:pt x="707" y="474"/>
                </a:lnTo>
                <a:lnTo>
                  <a:pt x="712" y="484"/>
                </a:lnTo>
                <a:lnTo>
                  <a:pt x="716" y="496"/>
                </a:lnTo>
                <a:lnTo>
                  <a:pt x="719" y="506"/>
                </a:lnTo>
                <a:lnTo>
                  <a:pt x="720" y="517"/>
                </a:lnTo>
                <a:lnTo>
                  <a:pt x="719" y="528"/>
                </a:lnTo>
                <a:lnTo>
                  <a:pt x="717" y="538"/>
                </a:lnTo>
                <a:lnTo>
                  <a:pt x="715" y="542"/>
                </a:lnTo>
                <a:lnTo>
                  <a:pt x="711" y="548"/>
                </a:lnTo>
                <a:lnTo>
                  <a:pt x="708" y="553"/>
                </a:lnTo>
                <a:lnTo>
                  <a:pt x="703" y="557"/>
                </a:lnTo>
                <a:lnTo>
                  <a:pt x="699" y="563"/>
                </a:lnTo>
                <a:lnTo>
                  <a:pt x="695" y="571"/>
                </a:lnTo>
                <a:lnTo>
                  <a:pt x="692" y="579"/>
                </a:lnTo>
                <a:lnTo>
                  <a:pt x="690" y="588"/>
                </a:lnTo>
                <a:lnTo>
                  <a:pt x="687" y="606"/>
                </a:lnTo>
                <a:lnTo>
                  <a:pt x="685" y="625"/>
                </a:lnTo>
                <a:lnTo>
                  <a:pt x="683" y="633"/>
                </a:lnTo>
                <a:lnTo>
                  <a:pt x="682" y="641"/>
                </a:lnTo>
                <a:lnTo>
                  <a:pt x="679" y="648"/>
                </a:lnTo>
                <a:lnTo>
                  <a:pt x="676" y="653"/>
                </a:lnTo>
                <a:lnTo>
                  <a:pt x="673" y="657"/>
                </a:lnTo>
                <a:lnTo>
                  <a:pt x="667" y="658"/>
                </a:lnTo>
                <a:lnTo>
                  <a:pt x="661" y="658"/>
                </a:lnTo>
                <a:lnTo>
                  <a:pt x="653" y="656"/>
                </a:lnTo>
                <a:lnTo>
                  <a:pt x="643" y="650"/>
                </a:lnTo>
                <a:lnTo>
                  <a:pt x="629" y="643"/>
                </a:lnTo>
                <a:lnTo>
                  <a:pt x="616" y="633"/>
                </a:lnTo>
                <a:lnTo>
                  <a:pt x="601" y="623"/>
                </a:lnTo>
                <a:lnTo>
                  <a:pt x="587" y="612"/>
                </a:lnTo>
                <a:lnTo>
                  <a:pt x="577" y="600"/>
                </a:lnTo>
                <a:lnTo>
                  <a:pt x="573" y="595"/>
                </a:lnTo>
                <a:lnTo>
                  <a:pt x="569" y="589"/>
                </a:lnTo>
                <a:lnTo>
                  <a:pt x="568" y="583"/>
                </a:lnTo>
                <a:lnTo>
                  <a:pt x="567" y="578"/>
                </a:lnTo>
                <a:lnTo>
                  <a:pt x="567" y="565"/>
                </a:lnTo>
                <a:lnTo>
                  <a:pt x="566" y="553"/>
                </a:lnTo>
                <a:lnTo>
                  <a:pt x="565" y="540"/>
                </a:lnTo>
                <a:lnTo>
                  <a:pt x="563" y="529"/>
                </a:lnTo>
                <a:lnTo>
                  <a:pt x="560" y="518"/>
                </a:lnTo>
                <a:lnTo>
                  <a:pt x="554" y="507"/>
                </a:lnTo>
                <a:lnTo>
                  <a:pt x="548" y="497"/>
                </a:lnTo>
                <a:lnTo>
                  <a:pt x="538" y="487"/>
                </a:lnTo>
                <a:lnTo>
                  <a:pt x="532" y="479"/>
                </a:lnTo>
                <a:lnTo>
                  <a:pt x="527" y="471"/>
                </a:lnTo>
                <a:lnTo>
                  <a:pt x="524" y="464"/>
                </a:lnTo>
                <a:lnTo>
                  <a:pt x="520" y="457"/>
                </a:lnTo>
                <a:lnTo>
                  <a:pt x="517" y="452"/>
                </a:lnTo>
                <a:lnTo>
                  <a:pt x="510" y="449"/>
                </a:lnTo>
                <a:lnTo>
                  <a:pt x="501" y="447"/>
                </a:lnTo>
                <a:lnTo>
                  <a:pt x="487" y="444"/>
                </a:lnTo>
                <a:lnTo>
                  <a:pt x="451" y="446"/>
                </a:lnTo>
                <a:lnTo>
                  <a:pt x="420" y="447"/>
                </a:lnTo>
                <a:lnTo>
                  <a:pt x="404" y="446"/>
                </a:lnTo>
                <a:lnTo>
                  <a:pt x="390" y="443"/>
                </a:lnTo>
                <a:lnTo>
                  <a:pt x="373" y="438"/>
                </a:lnTo>
                <a:lnTo>
                  <a:pt x="354" y="431"/>
                </a:lnTo>
                <a:lnTo>
                  <a:pt x="342" y="423"/>
                </a:lnTo>
                <a:lnTo>
                  <a:pt x="331" y="416"/>
                </a:lnTo>
                <a:lnTo>
                  <a:pt x="323" y="408"/>
                </a:lnTo>
                <a:lnTo>
                  <a:pt x="315" y="400"/>
                </a:lnTo>
                <a:lnTo>
                  <a:pt x="299" y="382"/>
                </a:lnTo>
                <a:lnTo>
                  <a:pt x="281" y="360"/>
                </a:lnTo>
                <a:lnTo>
                  <a:pt x="271" y="359"/>
                </a:lnTo>
                <a:lnTo>
                  <a:pt x="264" y="358"/>
                </a:lnTo>
                <a:lnTo>
                  <a:pt x="257" y="358"/>
                </a:lnTo>
                <a:lnTo>
                  <a:pt x="250" y="358"/>
                </a:lnTo>
                <a:lnTo>
                  <a:pt x="244" y="360"/>
                </a:lnTo>
                <a:lnTo>
                  <a:pt x="239" y="362"/>
                </a:lnTo>
                <a:lnTo>
                  <a:pt x="233" y="365"/>
                </a:lnTo>
                <a:lnTo>
                  <a:pt x="228" y="368"/>
                </a:lnTo>
                <a:lnTo>
                  <a:pt x="219" y="377"/>
                </a:lnTo>
                <a:lnTo>
                  <a:pt x="211" y="387"/>
                </a:lnTo>
                <a:lnTo>
                  <a:pt x="203" y="398"/>
                </a:lnTo>
                <a:lnTo>
                  <a:pt x="194" y="409"/>
                </a:lnTo>
                <a:lnTo>
                  <a:pt x="166" y="443"/>
                </a:lnTo>
                <a:lnTo>
                  <a:pt x="136" y="482"/>
                </a:lnTo>
                <a:lnTo>
                  <a:pt x="129" y="492"/>
                </a:lnTo>
                <a:lnTo>
                  <a:pt x="124" y="502"/>
                </a:lnTo>
                <a:lnTo>
                  <a:pt x="119" y="513"/>
                </a:lnTo>
                <a:lnTo>
                  <a:pt x="115" y="523"/>
                </a:lnTo>
                <a:lnTo>
                  <a:pt x="112" y="533"/>
                </a:lnTo>
                <a:lnTo>
                  <a:pt x="111" y="543"/>
                </a:lnTo>
                <a:lnTo>
                  <a:pt x="112" y="554"/>
                </a:lnTo>
                <a:lnTo>
                  <a:pt x="115" y="564"/>
                </a:lnTo>
                <a:lnTo>
                  <a:pt x="117" y="574"/>
                </a:lnTo>
                <a:lnTo>
                  <a:pt x="118" y="583"/>
                </a:lnTo>
                <a:lnTo>
                  <a:pt x="116" y="591"/>
                </a:lnTo>
                <a:lnTo>
                  <a:pt x="114" y="599"/>
                </a:lnTo>
                <a:lnTo>
                  <a:pt x="110" y="607"/>
                </a:lnTo>
                <a:lnTo>
                  <a:pt x="104" y="614"/>
                </a:lnTo>
                <a:lnTo>
                  <a:pt x="99" y="622"/>
                </a:lnTo>
                <a:lnTo>
                  <a:pt x="92" y="629"/>
                </a:lnTo>
                <a:lnTo>
                  <a:pt x="89" y="633"/>
                </a:lnTo>
                <a:lnTo>
                  <a:pt x="86" y="638"/>
                </a:lnTo>
                <a:lnTo>
                  <a:pt x="84" y="644"/>
                </a:lnTo>
                <a:lnTo>
                  <a:pt x="82" y="648"/>
                </a:lnTo>
                <a:lnTo>
                  <a:pt x="79" y="661"/>
                </a:lnTo>
                <a:lnTo>
                  <a:pt x="78" y="672"/>
                </a:lnTo>
                <a:lnTo>
                  <a:pt x="79" y="685"/>
                </a:lnTo>
                <a:lnTo>
                  <a:pt x="81" y="697"/>
                </a:lnTo>
                <a:lnTo>
                  <a:pt x="83" y="709"/>
                </a:lnTo>
                <a:lnTo>
                  <a:pt x="85" y="718"/>
                </a:lnTo>
                <a:lnTo>
                  <a:pt x="96" y="724"/>
                </a:lnTo>
                <a:lnTo>
                  <a:pt x="106" y="731"/>
                </a:lnTo>
                <a:lnTo>
                  <a:pt x="111" y="734"/>
                </a:lnTo>
                <a:lnTo>
                  <a:pt x="117" y="736"/>
                </a:lnTo>
                <a:lnTo>
                  <a:pt x="123" y="738"/>
                </a:lnTo>
                <a:lnTo>
                  <a:pt x="128" y="738"/>
                </a:lnTo>
                <a:lnTo>
                  <a:pt x="142" y="739"/>
                </a:lnTo>
                <a:lnTo>
                  <a:pt x="152" y="739"/>
                </a:lnTo>
                <a:lnTo>
                  <a:pt x="161" y="740"/>
                </a:lnTo>
                <a:lnTo>
                  <a:pt x="168" y="743"/>
                </a:lnTo>
                <a:lnTo>
                  <a:pt x="174" y="746"/>
                </a:lnTo>
                <a:lnTo>
                  <a:pt x="179" y="751"/>
                </a:lnTo>
                <a:lnTo>
                  <a:pt x="187" y="759"/>
                </a:lnTo>
                <a:lnTo>
                  <a:pt x="195" y="769"/>
                </a:lnTo>
                <a:lnTo>
                  <a:pt x="202" y="776"/>
                </a:lnTo>
                <a:lnTo>
                  <a:pt x="210" y="781"/>
                </a:lnTo>
                <a:lnTo>
                  <a:pt x="218" y="787"/>
                </a:lnTo>
                <a:lnTo>
                  <a:pt x="226" y="792"/>
                </a:lnTo>
                <a:lnTo>
                  <a:pt x="244" y="802"/>
                </a:lnTo>
                <a:lnTo>
                  <a:pt x="260" y="813"/>
                </a:lnTo>
                <a:lnTo>
                  <a:pt x="267" y="819"/>
                </a:lnTo>
                <a:lnTo>
                  <a:pt x="271" y="825"/>
                </a:lnTo>
                <a:lnTo>
                  <a:pt x="275" y="830"/>
                </a:lnTo>
                <a:lnTo>
                  <a:pt x="277" y="835"/>
                </a:lnTo>
                <a:lnTo>
                  <a:pt x="278" y="841"/>
                </a:lnTo>
                <a:lnTo>
                  <a:pt x="278" y="845"/>
                </a:lnTo>
                <a:lnTo>
                  <a:pt x="278" y="851"/>
                </a:lnTo>
                <a:lnTo>
                  <a:pt x="277" y="855"/>
                </a:lnTo>
                <a:lnTo>
                  <a:pt x="274" y="867"/>
                </a:lnTo>
                <a:lnTo>
                  <a:pt x="271" y="878"/>
                </a:lnTo>
                <a:lnTo>
                  <a:pt x="270" y="885"/>
                </a:lnTo>
                <a:lnTo>
                  <a:pt x="270" y="892"/>
                </a:lnTo>
                <a:lnTo>
                  <a:pt x="271" y="899"/>
                </a:lnTo>
                <a:lnTo>
                  <a:pt x="274" y="907"/>
                </a:lnTo>
                <a:lnTo>
                  <a:pt x="275" y="915"/>
                </a:lnTo>
                <a:lnTo>
                  <a:pt x="276" y="924"/>
                </a:lnTo>
                <a:lnTo>
                  <a:pt x="276" y="932"/>
                </a:lnTo>
                <a:lnTo>
                  <a:pt x="276" y="940"/>
                </a:lnTo>
                <a:lnTo>
                  <a:pt x="276" y="948"/>
                </a:lnTo>
                <a:lnTo>
                  <a:pt x="277" y="956"/>
                </a:lnTo>
                <a:lnTo>
                  <a:pt x="278" y="964"/>
                </a:lnTo>
                <a:lnTo>
                  <a:pt x="283" y="973"/>
                </a:lnTo>
                <a:lnTo>
                  <a:pt x="285" y="978"/>
                </a:lnTo>
                <a:lnTo>
                  <a:pt x="286" y="984"/>
                </a:lnTo>
                <a:lnTo>
                  <a:pt x="286" y="991"/>
                </a:lnTo>
                <a:lnTo>
                  <a:pt x="286" y="998"/>
                </a:lnTo>
                <a:lnTo>
                  <a:pt x="284" y="1011"/>
                </a:lnTo>
                <a:lnTo>
                  <a:pt x="283" y="1025"/>
                </a:lnTo>
                <a:lnTo>
                  <a:pt x="282" y="1030"/>
                </a:lnTo>
                <a:lnTo>
                  <a:pt x="279" y="1034"/>
                </a:lnTo>
                <a:lnTo>
                  <a:pt x="277" y="1036"/>
                </a:lnTo>
                <a:lnTo>
                  <a:pt x="274" y="1038"/>
                </a:lnTo>
                <a:lnTo>
                  <a:pt x="265" y="1038"/>
                </a:lnTo>
                <a:lnTo>
                  <a:pt x="254" y="1035"/>
                </a:lnTo>
                <a:lnTo>
                  <a:pt x="243" y="1032"/>
                </a:lnTo>
                <a:lnTo>
                  <a:pt x="232" y="1028"/>
                </a:lnTo>
                <a:lnTo>
                  <a:pt x="226" y="1027"/>
                </a:lnTo>
                <a:lnTo>
                  <a:pt x="220" y="1027"/>
                </a:lnTo>
                <a:lnTo>
                  <a:pt x="216" y="1027"/>
                </a:lnTo>
                <a:lnTo>
                  <a:pt x="211" y="1028"/>
                </a:lnTo>
                <a:lnTo>
                  <a:pt x="196" y="1034"/>
                </a:lnTo>
                <a:lnTo>
                  <a:pt x="181" y="1039"/>
                </a:lnTo>
                <a:lnTo>
                  <a:pt x="166" y="1044"/>
                </a:lnTo>
                <a:lnTo>
                  <a:pt x="151" y="1051"/>
                </a:lnTo>
                <a:lnTo>
                  <a:pt x="136" y="1060"/>
                </a:lnTo>
                <a:lnTo>
                  <a:pt x="124" y="1072"/>
                </a:lnTo>
                <a:lnTo>
                  <a:pt x="111" y="1082"/>
                </a:lnTo>
                <a:lnTo>
                  <a:pt x="99" y="1091"/>
                </a:lnTo>
                <a:lnTo>
                  <a:pt x="99" y="1120"/>
                </a:lnTo>
                <a:lnTo>
                  <a:pt x="100" y="1149"/>
                </a:lnTo>
                <a:lnTo>
                  <a:pt x="101" y="1179"/>
                </a:lnTo>
                <a:lnTo>
                  <a:pt x="101" y="1207"/>
                </a:lnTo>
                <a:lnTo>
                  <a:pt x="99" y="1216"/>
                </a:lnTo>
                <a:lnTo>
                  <a:pt x="98" y="1227"/>
                </a:lnTo>
                <a:lnTo>
                  <a:pt x="91" y="1236"/>
                </a:lnTo>
                <a:lnTo>
                  <a:pt x="84" y="1246"/>
                </a:lnTo>
                <a:lnTo>
                  <a:pt x="75" y="1253"/>
                </a:lnTo>
                <a:lnTo>
                  <a:pt x="65" y="1258"/>
                </a:lnTo>
                <a:lnTo>
                  <a:pt x="54" y="1264"/>
                </a:lnTo>
                <a:lnTo>
                  <a:pt x="45" y="1269"/>
                </a:lnTo>
                <a:lnTo>
                  <a:pt x="35" y="1273"/>
                </a:lnTo>
                <a:lnTo>
                  <a:pt x="25" y="1280"/>
                </a:lnTo>
                <a:lnTo>
                  <a:pt x="17" y="1287"/>
                </a:lnTo>
                <a:lnTo>
                  <a:pt x="9" y="1296"/>
                </a:lnTo>
                <a:lnTo>
                  <a:pt x="0" y="1311"/>
                </a:lnTo>
                <a:lnTo>
                  <a:pt x="3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7" name="Freeform 67">
            <a:extLst>
              <a:ext uri="{FF2B5EF4-FFF2-40B4-BE49-F238E27FC236}">
                <a16:creationId xmlns:a16="http://schemas.microsoft.com/office/drawing/2014/main" id="{E13DFB7E-7036-44EA-9550-4749D7783912}"/>
              </a:ext>
            </a:extLst>
          </p:cNvPr>
          <p:cNvSpPr>
            <a:spLocks/>
          </p:cNvSpPr>
          <p:nvPr/>
        </p:nvSpPr>
        <p:spPr bwMode="auto">
          <a:xfrm>
            <a:off x="2411413" y="1609725"/>
            <a:ext cx="228600" cy="415925"/>
          </a:xfrm>
          <a:custGeom>
            <a:avLst/>
            <a:gdLst>
              <a:gd name="T0" fmla="*/ 110 w 720"/>
              <a:gd name="T1" fmla="*/ 69 h 1311"/>
              <a:gd name="T2" fmla="*/ 154 w 720"/>
              <a:gd name="T3" fmla="*/ 95 h 1311"/>
              <a:gd name="T4" fmla="*/ 232 w 720"/>
              <a:gd name="T5" fmla="*/ 119 h 1311"/>
              <a:gd name="T6" fmla="*/ 304 w 720"/>
              <a:gd name="T7" fmla="*/ 150 h 1311"/>
              <a:gd name="T8" fmla="*/ 371 w 720"/>
              <a:gd name="T9" fmla="*/ 209 h 1311"/>
              <a:gd name="T10" fmla="*/ 404 w 720"/>
              <a:gd name="T11" fmla="*/ 234 h 1311"/>
              <a:gd name="T12" fmla="*/ 536 w 720"/>
              <a:gd name="T13" fmla="*/ 293 h 1311"/>
              <a:gd name="T14" fmla="*/ 563 w 720"/>
              <a:gd name="T15" fmla="*/ 312 h 1311"/>
              <a:gd name="T16" fmla="*/ 595 w 720"/>
              <a:gd name="T17" fmla="*/ 357 h 1311"/>
              <a:gd name="T18" fmla="*/ 633 w 720"/>
              <a:gd name="T19" fmla="*/ 382 h 1311"/>
              <a:gd name="T20" fmla="*/ 677 w 720"/>
              <a:gd name="T21" fmla="*/ 433 h 1311"/>
              <a:gd name="T22" fmla="*/ 716 w 720"/>
              <a:gd name="T23" fmla="*/ 496 h 1311"/>
              <a:gd name="T24" fmla="*/ 717 w 720"/>
              <a:gd name="T25" fmla="*/ 538 h 1311"/>
              <a:gd name="T26" fmla="*/ 703 w 720"/>
              <a:gd name="T27" fmla="*/ 557 h 1311"/>
              <a:gd name="T28" fmla="*/ 690 w 720"/>
              <a:gd name="T29" fmla="*/ 588 h 1311"/>
              <a:gd name="T30" fmla="*/ 682 w 720"/>
              <a:gd name="T31" fmla="*/ 641 h 1311"/>
              <a:gd name="T32" fmla="*/ 667 w 720"/>
              <a:gd name="T33" fmla="*/ 658 h 1311"/>
              <a:gd name="T34" fmla="*/ 629 w 720"/>
              <a:gd name="T35" fmla="*/ 643 h 1311"/>
              <a:gd name="T36" fmla="*/ 577 w 720"/>
              <a:gd name="T37" fmla="*/ 600 h 1311"/>
              <a:gd name="T38" fmla="*/ 567 w 720"/>
              <a:gd name="T39" fmla="*/ 578 h 1311"/>
              <a:gd name="T40" fmla="*/ 563 w 720"/>
              <a:gd name="T41" fmla="*/ 529 h 1311"/>
              <a:gd name="T42" fmla="*/ 538 w 720"/>
              <a:gd name="T43" fmla="*/ 487 h 1311"/>
              <a:gd name="T44" fmla="*/ 520 w 720"/>
              <a:gd name="T45" fmla="*/ 457 h 1311"/>
              <a:gd name="T46" fmla="*/ 487 w 720"/>
              <a:gd name="T47" fmla="*/ 444 h 1311"/>
              <a:gd name="T48" fmla="*/ 390 w 720"/>
              <a:gd name="T49" fmla="*/ 443 h 1311"/>
              <a:gd name="T50" fmla="*/ 331 w 720"/>
              <a:gd name="T51" fmla="*/ 416 h 1311"/>
              <a:gd name="T52" fmla="*/ 281 w 720"/>
              <a:gd name="T53" fmla="*/ 360 h 1311"/>
              <a:gd name="T54" fmla="*/ 250 w 720"/>
              <a:gd name="T55" fmla="*/ 358 h 1311"/>
              <a:gd name="T56" fmla="*/ 228 w 720"/>
              <a:gd name="T57" fmla="*/ 368 h 1311"/>
              <a:gd name="T58" fmla="*/ 194 w 720"/>
              <a:gd name="T59" fmla="*/ 409 h 1311"/>
              <a:gd name="T60" fmla="*/ 124 w 720"/>
              <a:gd name="T61" fmla="*/ 502 h 1311"/>
              <a:gd name="T62" fmla="*/ 111 w 720"/>
              <a:gd name="T63" fmla="*/ 543 h 1311"/>
              <a:gd name="T64" fmla="*/ 118 w 720"/>
              <a:gd name="T65" fmla="*/ 583 h 1311"/>
              <a:gd name="T66" fmla="*/ 104 w 720"/>
              <a:gd name="T67" fmla="*/ 614 h 1311"/>
              <a:gd name="T68" fmla="*/ 86 w 720"/>
              <a:gd name="T69" fmla="*/ 638 h 1311"/>
              <a:gd name="T70" fmla="*/ 78 w 720"/>
              <a:gd name="T71" fmla="*/ 672 h 1311"/>
              <a:gd name="T72" fmla="*/ 85 w 720"/>
              <a:gd name="T73" fmla="*/ 718 h 1311"/>
              <a:gd name="T74" fmla="*/ 117 w 720"/>
              <a:gd name="T75" fmla="*/ 736 h 1311"/>
              <a:gd name="T76" fmla="*/ 152 w 720"/>
              <a:gd name="T77" fmla="*/ 739 h 1311"/>
              <a:gd name="T78" fmla="*/ 179 w 720"/>
              <a:gd name="T79" fmla="*/ 751 h 1311"/>
              <a:gd name="T80" fmla="*/ 210 w 720"/>
              <a:gd name="T81" fmla="*/ 781 h 1311"/>
              <a:gd name="T82" fmla="*/ 260 w 720"/>
              <a:gd name="T83" fmla="*/ 813 h 1311"/>
              <a:gd name="T84" fmla="*/ 277 w 720"/>
              <a:gd name="T85" fmla="*/ 835 h 1311"/>
              <a:gd name="T86" fmla="*/ 277 w 720"/>
              <a:gd name="T87" fmla="*/ 855 h 1311"/>
              <a:gd name="T88" fmla="*/ 270 w 720"/>
              <a:gd name="T89" fmla="*/ 892 h 1311"/>
              <a:gd name="T90" fmla="*/ 276 w 720"/>
              <a:gd name="T91" fmla="*/ 924 h 1311"/>
              <a:gd name="T92" fmla="*/ 277 w 720"/>
              <a:gd name="T93" fmla="*/ 956 h 1311"/>
              <a:gd name="T94" fmla="*/ 286 w 720"/>
              <a:gd name="T95" fmla="*/ 984 h 1311"/>
              <a:gd name="T96" fmla="*/ 283 w 720"/>
              <a:gd name="T97" fmla="*/ 1025 h 1311"/>
              <a:gd name="T98" fmla="*/ 274 w 720"/>
              <a:gd name="T99" fmla="*/ 1038 h 1311"/>
              <a:gd name="T100" fmla="*/ 232 w 720"/>
              <a:gd name="T101" fmla="*/ 1028 h 1311"/>
              <a:gd name="T102" fmla="*/ 211 w 720"/>
              <a:gd name="T103" fmla="*/ 1028 h 1311"/>
              <a:gd name="T104" fmla="*/ 151 w 720"/>
              <a:gd name="T105" fmla="*/ 1051 h 1311"/>
              <a:gd name="T106" fmla="*/ 99 w 720"/>
              <a:gd name="T107" fmla="*/ 1091 h 1311"/>
              <a:gd name="T108" fmla="*/ 101 w 720"/>
              <a:gd name="T109" fmla="*/ 1207 h 1311"/>
              <a:gd name="T110" fmla="*/ 84 w 720"/>
              <a:gd name="T111" fmla="*/ 1246 h 1311"/>
              <a:gd name="T112" fmla="*/ 45 w 720"/>
              <a:gd name="T113" fmla="*/ 1269 h 1311"/>
              <a:gd name="T114" fmla="*/ 9 w 720"/>
              <a:gd name="T115" fmla="*/ 1296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0" h="1311">
                <a:moveTo>
                  <a:pt x="3" y="0"/>
                </a:moveTo>
                <a:lnTo>
                  <a:pt x="93" y="49"/>
                </a:lnTo>
                <a:lnTo>
                  <a:pt x="101" y="60"/>
                </a:lnTo>
                <a:lnTo>
                  <a:pt x="110" y="69"/>
                </a:lnTo>
                <a:lnTo>
                  <a:pt x="120" y="77"/>
                </a:lnTo>
                <a:lnTo>
                  <a:pt x="132" y="84"/>
                </a:lnTo>
                <a:lnTo>
                  <a:pt x="143" y="89"/>
                </a:lnTo>
                <a:lnTo>
                  <a:pt x="154" y="95"/>
                </a:lnTo>
                <a:lnTo>
                  <a:pt x="167" y="99"/>
                </a:lnTo>
                <a:lnTo>
                  <a:pt x="179" y="104"/>
                </a:lnTo>
                <a:lnTo>
                  <a:pt x="206" y="112"/>
                </a:lnTo>
                <a:lnTo>
                  <a:pt x="232" y="119"/>
                </a:lnTo>
                <a:lnTo>
                  <a:pt x="257" y="127"/>
                </a:lnTo>
                <a:lnTo>
                  <a:pt x="281" y="136"/>
                </a:lnTo>
                <a:lnTo>
                  <a:pt x="292" y="142"/>
                </a:lnTo>
                <a:lnTo>
                  <a:pt x="304" y="150"/>
                </a:lnTo>
                <a:lnTo>
                  <a:pt x="317" y="159"/>
                </a:lnTo>
                <a:lnTo>
                  <a:pt x="328" y="168"/>
                </a:lnTo>
                <a:lnTo>
                  <a:pt x="351" y="189"/>
                </a:lnTo>
                <a:lnTo>
                  <a:pt x="371" y="209"/>
                </a:lnTo>
                <a:lnTo>
                  <a:pt x="377" y="216"/>
                </a:lnTo>
                <a:lnTo>
                  <a:pt x="385" y="221"/>
                </a:lnTo>
                <a:lnTo>
                  <a:pt x="394" y="228"/>
                </a:lnTo>
                <a:lnTo>
                  <a:pt x="404" y="234"/>
                </a:lnTo>
                <a:lnTo>
                  <a:pt x="426" y="246"/>
                </a:lnTo>
                <a:lnTo>
                  <a:pt x="449" y="257"/>
                </a:lnTo>
                <a:lnTo>
                  <a:pt x="496" y="277"/>
                </a:lnTo>
                <a:lnTo>
                  <a:pt x="536" y="293"/>
                </a:lnTo>
                <a:lnTo>
                  <a:pt x="546" y="298"/>
                </a:lnTo>
                <a:lnTo>
                  <a:pt x="554" y="302"/>
                </a:lnTo>
                <a:lnTo>
                  <a:pt x="560" y="307"/>
                </a:lnTo>
                <a:lnTo>
                  <a:pt x="563" y="312"/>
                </a:lnTo>
                <a:lnTo>
                  <a:pt x="571" y="325"/>
                </a:lnTo>
                <a:lnTo>
                  <a:pt x="581" y="342"/>
                </a:lnTo>
                <a:lnTo>
                  <a:pt x="587" y="350"/>
                </a:lnTo>
                <a:lnTo>
                  <a:pt x="595" y="357"/>
                </a:lnTo>
                <a:lnTo>
                  <a:pt x="604" y="364"/>
                </a:lnTo>
                <a:lnTo>
                  <a:pt x="613" y="369"/>
                </a:lnTo>
                <a:lnTo>
                  <a:pt x="624" y="375"/>
                </a:lnTo>
                <a:lnTo>
                  <a:pt x="633" y="382"/>
                </a:lnTo>
                <a:lnTo>
                  <a:pt x="641" y="389"/>
                </a:lnTo>
                <a:lnTo>
                  <a:pt x="646" y="397"/>
                </a:lnTo>
                <a:lnTo>
                  <a:pt x="661" y="414"/>
                </a:lnTo>
                <a:lnTo>
                  <a:pt x="677" y="433"/>
                </a:lnTo>
                <a:lnTo>
                  <a:pt x="693" y="452"/>
                </a:lnTo>
                <a:lnTo>
                  <a:pt x="707" y="474"/>
                </a:lnTo>
                <a:lnTo>
                  <a:pt x="712" y="484"/>
                </a:lnTo>
                <a:lnTo>
                  <a:pt x="716" y="496"/>
                </a:lnTo>
                <a:lnTo>
                  <a:pt x="719" y="506"/>
                </a:lnTo>
                <a:lnTo>
                  <a:pt x="720" y="517"/>
                </a:lnTo>
                <a:lnTo>
                  <a:pt x="719" y="528"/>
                </a:lnTo>
                <a:lnTo>
                  <a:pt x="717" y="538"/>
                </a:lnTo>
                <a:lnTo>
                  <a:pt x="715" y="542"/>
                </a:lnTo>
                <a:lnTo>
                  <a:pt x="711" y="548"/>
                </a:lnTo>
                <a:lnTo>
                  <a:pt x="708" y="553"/>
                </a:lnTo>
                <a:lnTo>
                  <a:pt x="703" y="557"/>
                </a:lnTo>
                <a:lnTo>
                  <a:pt x="699" y="563"/>
                </a:lnTo>
                <a:lnTo>
                  <a:pt x="695" y="571"/>
                </a:lnTo>
                <a:lnTo>
                  <a:pt x="692" y="579"/>
                </a:lnTo>
                <a:lnTo>
                  <a:pt x="690" y="588"/>
                </a:lnTo>
                <a:lnTo>
                  <a:pt x="687" y="606"/>
                </a:lnTo>
                <a:lnTo>
                  <a:pt x="685" y="625"/>
                </a:lnTo>
                <a:lnTo>
                  <a:pt x="683" y="633"/>
                </a:lnTo>
                <a:lnTo>
                  <a:pt x="682" y="641"/>
                </a:lnTo>
                <a:lnTo>
                  <a:pt x="679" y="648"/>
                </a:lnTo>
                <a:lnTo>
                  <a:pt x="676" y="653"/>
                </a:lnTo>
                <a:lnTo>
                  <a:pt x="673" y="657"/>
                </a:lnTo>
                <a:lnTo>
                  <a:pt x="667" y="658"/>
                </a:lnTo>
                <a:lnTo>
                  <a:pt x="661" y="658"/>
                </a:lnTo>
                <a:lnTo>
                  <a:pt x="653" y="656"/>
                </a:lnTo>
                <a:lnTo>
                  <a:pt x="643" y="650"/>
                </a:lnTo>
                <a:lnTo>
                  <a:pt x="629" y="643"/>
                </a:lnTo>
                <a:lnTo>
                  <a:pt x="616" y="633"/>
                </a:lnTo>
                <a:lnTo>
                  <a:pt x="601" y="623"/>
                </a:lnTo>
                <a:lnTo>
                  <a:pt x="587" y="612"/>
                </a:lnTo>
                <a:lnTo>
                  <a:pt x="577" y="600"/>
                </a:lnTo>
                <a:lnTo>
                  <a:pt x="573" y="595"/>
                </a:lnTo>
                <a:lnTo>
                  <a:pt x="569" y="589"/>
                </a:lnTo>
                <a:lnTo>
                  <a:pt x="568" y="583"/>
                </a:lnTo>
                <a:lnTo>
                  <a:pt x="567" y="578"/>
                </a:lnTo>
                <a:lnTo>
                  <a:pt x="567" y="565"/>
                </a:lnTo>
                <a:lnTo>
                  <a:pt x="566" y="553"/>
                </a:lnTo>
                <a:lnTo>
                  <a:pt x="565" y="540"/>
                </a:lnTo>
                <a:lnTo>
                  <a:pt x="563" y="529"/>
                </a:lnTo>
                <a:lnTo>
                  <a:pt x="560" y="518"/>
                </a:lnTo>
                <a:lnTo>
                  <a:pt x="554" y="507"/>
                </a:lnTo>
                <a:lnTo>
                  <a:pt x="548" y="497"/>
                </a:lnTo>
                <a:lnTo>
                  <a:pt x="538" y="487"/>
                </a:lnTo>
                <a:lnTo>
                  <a:pt x="532" y="479"/>
                </a:lnTo>
                <a:lnTo>
                  <a:pt x="527" y="471"/>
                </a:lnTo>
                <a:lnTo>
                  <a:pt x="524" y="464"/>
                </a:lnTo>
                <a:lnTo>
                  <a:pt x="520" y="457"/>
                </a:lnTo>
                <a:lnTo>
                  <a:pt x="517" y="452"/>
                </a:lnTo>
                <a:lnTo>
                  <a:pt x="510" y="449"/>
                </a:lnTo>
                <a:lnTo>
                  <a:pt x="501" y="447"/>
                </a:lnTo>
                <a:lnTo>
                  <a:pt x="487" y="444"/>
                </a:lnTo>
                <a:lnTo>
                  <a:pt x="451" y="446"/>
                </a:lnTo>
                <a:lnTo>
                  <a:pt x="420" y="447"/>
                </a:lnTo>
                <a:lnTo>
                  <a:pt x="404" y="446"/>
                </a:lnTo>
                <a:lnTo>
                  <a:pt x="390" y="443"/>
                </a:lnTo>
                <a:lnTo>
                  <a:pt x="373" y="438"/>
                </a:lnTo>
                <a:lnTo>
                  <a:pt x="354" y="431"/>
                </a:lnTo>
                <a:lnTo>
                  <a:pt x="342" y="423"/>
                </a:lnTo>
                <a:lnTo>
                  <a:pt x="331" y="416"/>
                </a:lnTo>
                <a:lnTo>
                  <a:pt x="323" y="408"/>
                </a:lnTo>
                <a:lnTo>
                  <a:pt x="315" y="400"/>
                </a:lnTo>
                <a:lnTo>
                  <a:pt x="299" y="382"/>
                </a:lnTo>
                <a:lnTo>
                  <a:pt x="281" y="360"/>
                </a:lnTo>
                <a:lnTo>
                  <a:pt x="271" y="359"/>
                </a:lnTo>
                <a:lnTo>
                  <a:pt x="264" y="358"/>
                </a:lnTo>
                <a:lnTo>
                  <a:pt x="257" y="358"/>
                </a:lnTo>
                <a:lnTo>
                  <a:pt x="250" y="358"/>
                </a:lnTo>
                <a:lnTo>
                  <a:pt x="244" y="360"/>
                </a:lnTo>
                <a:lnTo>
                  <a:pt x="239" y="362"/>
                </a:lnTo>
                <a:lnTo>
                  <a:pt x="233" y="365"/>
                </a:lnTo>
                <a:lnTo>
                  <a:pt x="228" y="368"/>
                </a:lnTo>
                <a:lnTo>
                  <a:pt x="219" y="377"/>
                </a:lnTo>
                <a:lnTo>
                  <a:pt x="211" y="387"/>
                </a:lnTo>
                <a:lnTo>
                  <a:pt x="203" y="398"/>
                </a:lnTo>
                <a:lnTo>
                  <a:pt x="194" y="409"/>
                </a:lnTo>
                <a:lnTo>
                  <a:pt x="166" y="443"/>
                </a:lnTo>
                <a:lnTo>
                  <a:pt x="136" y="482"/>
                </a:lnTo>
                <a:lnTo>
                  <a:pt x="129" y="492"/>
                </a:lnTo>
                <a:lnTo>
                  <a:pt x="124" y="502"/>
                </a:lnTo>
                <a:lnTo>
                  <a:pt x="119" y="513"/>
                </a:lnTo>
                <a:lnTo>
                  <a:pt x="115" y="523"/>
                </a:lnTo>
                <a:lnTo>
                  <a:pt x="112" y="533"/>
                </a:lnTo>
                <a:lnTo>
                  <a:pt x="111" y="543"/>
                </a:lnTo>
                <a:lnTo>
                  <a:pt x="112" y="554"/>
                </a:lnTo>
                <a:lnTo>
                  <a:pt x="115" y="564"/>
                </a:lnTo>
                <a:lnTo>
                  <a:pt x="117" y="574"/>
                </a:lnTo>
                <a:lnTo>
                  <a:pt x="118" y="583"/>
                </a:lnTo>
                <a:lnTo>
                  <a:pt x="116" y="591"/>
                </a:lnTo>
                <a:lnTo>
                  <a:pt x="114" y="599"/>
                </a:lnTo>
                <a:lnTo>
                  <a:pt x="110" y="607"/>
                </a:lnTo>
                <a:lnTo>
                  <a:pt x="104" y="614"/>
                </a:lnTo>
                <a:lnTo>
                  <a:pt x="99" y="622"/>
                </a:lnTo>
                <a:lnTo>
                  <a:pt x="92" y="629"/>
                </a:lnTo>
                <a:lnTo>
                  <a:pt x="89" y="633"/>
                </a:lnTo>
                <a:lnTo>
                  <a:pt x="86" y="638"/>
                </a:lnTo>
                <a:lnTo>
                  <a:pt x="84" y="644"/>
                </a:lnTo>
                <a:lnTo>
                  <a:pt x="82" y="648"/>
                </a:lnTo>
                <a:lnTo>
                  <a:pt x="79" y="661"/>
                </a:lnTo>
                <a:lnTo>
                  <a:pt x="78" y="672"/>
                </a:lnTo>
                <a:lnTo>
                  <a:pt x="79" y="685"/>
                </a:lnTo>
                <a:lnTo>
                  <a:pt x="81" y="697"/>
                </a:lnTo>
                <a:lnTo>
                  <a:pt x="83" y="709"/>
                </a:lnTo>
                <a:lnTo>
                  <a:pt x="85" y="718"/>
                </a:lnTo>
                <a:lnTo>
                  <a:pt x="96" y="724"/>
                </a:lnTo>
                <a:lnTo>
                  <a:pt x="106" y="731"/>
                </a:lnTo>
                <a:lnTo>
                  <a:pt x="111" y="734"/>
                </a:lnTo>
                <a:lnTo>
                  <a:pt x="117" y="736"/>
                </a:lnTo>
                <a:lnTo>
                  <a:pt x="123" y="738"/>
                </a:lnTo>
                <a:lnTo>
                  <a:pt x="128" y="738"/>
                </a:lnTo>
                <a:lnTo>
                  <a:pt x="142" y="739"/>
                </a:lnTo>
                <a:lnTo>
                  <a:pt x="152" y="739"/>
                </a:lnTo>
                <a:lnTo>
                  <a:pt x="161" y="740"/>
                </a:lnTo>
                <a:lnTo>
                  <a:pt x="168" y="743"/>
                </a:lnTo>
                <a:lnTo>
                  <a:pt x="174" y="746"/>
                </a:lnTo>
                <a:lnTo>
                  <a:pt x="179" y="751"/>
                </a:lnTo>
                <a:lnTo>
                  <a:pt x="187" y="759"/>
                </a:lnTo>
                <a:lnTo>
                  <a:pt x="195" y="769"/>
                </a:lnTo>
                <a:lnTo>
                  <a:pt x="202" y="776"/>
                </a:lnTo>
                <a:lnTo>
                  <a:pt x="210" y="781"/>
                </a:lnTo>
                <a:lnTo>
                  <a:pt x="218" y="787"/>
                </a:lnTo>
                <a:lnTo>
                  <a:pt x="226" y="792"/>
                </a:lnTo>
                <a:lnTo>
                  <a:pt x="244" y="802"/>
                </a:lnTo>
                <a:lnTo>
                  <a:pt x="260" y="813"/>
                </a:lnTo>
                <a:lnTo>
                  <a:pt x="267" y="819"/>
                </a:lnTo>
                <a:lnTo>
                  <a:pt x="271" y="825"/>
                </a:lnTo>
                <a:lnTo>
                  <a:pt x="275" y="830"/>
                </a:lnTo>
                <a:lnTo>
                  <a:pt x="277" y="835"/>
                </a:lnTo>
                <a:lnTo>
                  <a:pt x="278" y="841"/>
                </a:lnTo>
                <a:lnTo>
                  <a:pt x="278" y="845"/>
                </a:lnTo>
                <a:lnTo>
                  <a:pt x="278" y="851"/>
                </a:lnTo>
                <a:lnTo>
                  <a:pt x="277" y="855"/>
                </a:lnTo>
                <a:lnTo>
                  <a:pt x="274" y="867"/>
                </a:lnTo>
                <a:lnTo>
                  <a:pt x="271" y="878"/>
                </a:lnTo>
                <a:lnTo>
                  <a:pt x="270" y="885"/>
                </a:lnTo>
                <a:lnTo>
                  <a:pt x="270" y="892"/>
                </a:lnTo>
                <a:lnTo>
                  <a:pt x="271" y="899"/>
                </a:lnTo>
                <a:lnTo>
                  <a:pt x="274" y="907"/>
                </a:lnTo>
                <a:lnTo>
                  <a:pt x="275" y="915"/>
                </a:lnTo>
                <a:lnTo>
                  <a:pt x="276" y="924"/>
                </a:lnTo>
                <a:lnTo>
                  <a:pt x="276" y="932"/>
                </a:lnTo>
                <a:lnTo>
                  <a:pt x="276" y="940"/>
                </a:lnTo>
                <a:lnTo>
                  <a:pt x="276" y="948"/>
                </a:lnTo>
                <a:lnTo>
                  <a:pt x="277" y="956"/>
                </a:lnTo>
                <a:lnTo>
                  <a:pt x="278" y="964"/>
                </a:lnTo>
                <a:lnTo>
                  <a:pt x="283" y="973"/>
                </a:lnTo>
                <a:lnTo>
                  <a:pt x="285" y="978"/>
                </a:lnTo>
                <a:lnTo>
                  <a:pt x="286" y="984"/>
                </a:lnTo>
                <a:lnTo>
                  <a:pt x="286" y="991"/>
                </a:lnTo>
                <a:lnTo>
                  <a:pt x="286" y="998"/>
                </a:lnTo>
                <a:lnTo>
                  <a:pt x="284" y="1011"/>
                </a:lnTo>
                <a:lnTo>
                  <a:pt x="283" y="1025"/>
                </a:lnTo>
                <a:lnTo>
                  <a:pt x="282" y="1030"/>
                </a:lnTo>
                <a:lnTo>
                  <a:pt x="279" y="1034"/>
                </a:lnTo>
                <a:lnTo>
                  <a:pt x="277" y="1036"/>
                </a:lnTo>
                <a:lnTo>
                  <a:pt x="274" y="1038"/>
                </a:lnTo>
                <a:lnTo>
                  <a:pt x="265" y="1038"/>
                </a:lnTo>
                <a:lnTo>
                  <a:pt x="254" y="1035"/>
                </a:lnTo>
                <a:lnTo>
                  <a:pt x="243" y="1032"/>
                </a:lnTo>
                <a:lnTo>
                  <a:pt x="232" y="1028"/>
                </a:lnTo>
                <a:lnTo>
                  <a:pt x="226" y="1027"/>
                </a:lnTo>
                <a:lnTo>
                  <a:pt x="220" y="1027"/>
                </a:lnTo>
                <a:lnTo>
                  <a:pt x="216" y="1027"/>
                </a:lnTo>
                <a:lnTo>
                  <a:pt x="211" y="1028"/>
                </a:lnTo>
                <a:lnTo>
                  <a:pt x="196" y="1034"/>
                </a:lnTo>
                <a:lnTo>
                  <a:pt x="181" y="1039"/>
                </a:lnTo>
                <a:lnTo>
                  <a:pt x="166" y="1044"/>
                </a:lnTo>
                <a:lnTo>
                  <a:pt x="151" y="1051"/>
                </a:lnTo>
                <a:lnTo>
                  <a:pt x="136" y="1060"/>
                </a:lnTo>
                <a:lnTo>
                  <a:pt x="124" y="1072"/>
                </a:lnTo>
                <a:lnTo>
                  <a:pt x="111" y="1082"/>
                </a:lnTo>
                <a:lnTo>
                  <a:pt x="99" y="1091"/>
                </a:lnTo>
                <a:lnTo>
                  <a:pt x="99" y="1120"/>
                </a:lnTo>
                <a:lnTo>
                  <a:pt x="100" y="1149"/>
                </a:lnTo>
                <a:lnTo>
                  <a:pt x="101" y="1179"/>
                </a:lnTo>
                <a:lnTo>
                  <a:pt x="101" y="1207"/>
                </a:lnTo>
                <a:lnTo>
                  <a:pt x="99" y="1216"/>
                </a:lnTo>
                <a:lnTo>
                  <a:pt x="98" y="1227"/>
                </a:lnTo>
                <a:lnTo>
                  <a:pt x="91" y="1236"/>
                </a:lnTo>
                <a:lnTo>
                  <a:pt x="84" y="1246"/>
                </a:lnTo>
                <a:lnTo>
                  <a:pt x="75" y="1253"/>
                </a:lnTo>
                <a:lnTo>
                  <a:pt x="65" y="1258"/>
                </a:lnTo>
                <a:lnTo>
                  <a:pt x="54" y="1264"/>
                </a:lnTo>
                <a:lnTo>
                  <a:pt x="45" y="1269"/>
                </a:lnTo>
                <a:lnTo>
                  <a:pt x="35" y="1273"/>
                </a:lnTo>
                <a:lnTo>
                  <a:pt x="25" y="1280"/>
                </a:lnTo>
                <a:lnTo>
                  <a:pt x="17" y="1287"/>
                </a:lnTo>
                <a:lnTo>
                  <a:pt x="9" y="1296"/>
                </a:lnTo>
                <a:lnTo>
                  <a:pt x="0" y="1311"/>
                </a:lnTo>
                <a:lnTo>
                  <a:pt x="3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8" name="Freeform 68">
            <a:extLst>
              <a:ext uri="{FF2B5EF4-FFF2-40B4-BE49-F238E27FC236}">
                <a16:creationId xmlns:a16="http://schemas.microsoft.com/office/drawing/2014/main" id="{6DCC62CB-9792-48FB-8F5C-D11B0210C6A8}"/>
              </a:ext>
            </a:extLst>
          </p:cNvPr>
          <p:cNvSpPr>
            <a:spLocks noEditPoints="1"/>
          </p:cNvSpPr>
          <p:nvPr/>
        </p:nvSpPr>
        <p:spPr bwMode="auto">
          <a:xfrm>
            <a:off x="5264151" y="1827212"/>
            <a:ext cx="1974850" cy="1795462"/>
          </a:xfrm>
          <a:custGeom>
            <a:avLst/>
            <a:gdLst>
              <a:gd name="T0" fmla="*/ 3778 w 6220"/>
              <a:gd name="T1" fmla="*/ 5074 h 5654"/>
              <a:gd name="T2" fmla="*/ 3867 w 6220"/>
              <a:gd name="T3" fmla="*/ 4984 h 5654"/>
              <a:gd name="T4" fmla="*/ 176 w 6220"/>
              <a:gd name="T5" fmla="*/ 839 h 5654"/>
              <a:gd name="T6" fmla="*/ 142 w 6220"/>
              <a:gd name="T7" fmla="*/ 595 h 5654"/>
              <a:gd name="T8" fmla="*/ 59 w 6220"/>
              <a:gd name="T9" fmla="*/ 364 h 5654"/>
              <a:gd name="T10" fmla="*/ 2 w 6220"/>
              <a:gd name="T11" fmla="*/ 172 h 5654"/>
              <a:gd name="T12" fmla="*/ 144 w 6220"/>
              <a:gd name="T13" fmla="*/ 37 h 5654"/>
              <a:gd name="T14" fmla="*/ 360 w 6220"/>
              <a:gd name="T15" fmla="*/ 220 h 5654"/>
              <a:gd name="T16" fmla="*/ 810 w 6220"/>
              <a:gd name="T17" fmla="*/ 356 h 5654"/>
              <a:gd name="T18" fmla="*/ 1020 w 6220"/>
              <a:gd name="T19" fmla="*/ 183 h 5654"/>
              <a:gd name="T20" fmla="*/ 1386 w 6220"/>
              <a:gd name="T21" fmla="*/ 153 h 5654"/>
              <a:gd name="T22" fmla="*/ 1284 w 6220"/>
              <a:gd name="T23" fmla="*/ 374 h 5654"/>
              <a:gd name="T24" fmla="*/ 1484 w 6220"/>
              <a:gd name="T25" fmla="*/ 559 h 5654"/>
              <a:gd name="T26" fmla="*/ 1767 w 6220"/>
              <a:gd name="T27" fmla="*/ 934 h 5654"/>
              <a:gd name="T28" fmla="*/ 2465 w 6220"/>
              <a:gd name="T29" fmla="*/ 1288 h 5654"/>
              <a:gd name="T30" fmla="*/ 3217 w 6220"/>
              <a:gd name="T31" fmla="*/ 1143 h 5654"/>
              <a:gd name="T32" fmla="*/ 3471 w 6220"/>
              <a:gd name="T33" fmla="*/ 865 h 5654"/>
              <a:gd name="T34" fmla="*/ 3745 w 6220"/>
              <a:gd name="T35" fmla="*/ 687 h 5654"/>
              <a:gd name="T36" fmla="*/ 4036 w 6220"/>
              <a:gd name="T37" fmla="*/ 621 h 5654"/>
              <a:gd name="T38" fmla="*/ 4214 w 6220"/>
              <a:gd name="T39" fmla="*/ 641 h 5654"/>
              <a:gd name="T40" fmla="*/ 4554 w 6220"/>
              <a:gd name="T41" fmla="*/ 819 h 5654"/>
              <a:gd name="T42" fmla="*/ 4750 w 6220"/>
              <a:gd name="T43" fmla="*/ 872 h 5654"/>
              <a:gd name="T44" fmla="*/ 4989 w 6220"/>
              <a:gd name="T45" fmla="*/ 1064 h 5654"/>
              <a:gd name="T46" fmla="*/ 5235 w 6220"/>
              <a:gd name="T47" fmla="*/ 1238 h 5654"/>
              <a:gd name="T48" fmla="*/ 5523 w 6220"/>
              <a:gd name="T49" fmla="*/ 1547 h 5654"/>
              <a:gd name="T50" fmla="*/ 5537 w 6220"/>
              <a:gd name="T51" fmla="*/ 1784 h 5654"/>
              <a:gd name="T52" fmla="*/ 5440 w 6220"/>
              <a:gd name="T53" fmla="*/ 2101 h 5654"/>
              <a:gd name="T54" fmla="*/ 5313 w 6220"/>
              <a:gd name="T55" fmla="*/ 2277 h 5654"/>
              <a:gd name="T56" fmla="*/ 5426 w 6220"/>
              <a:gd name="T57" fmla="*/ 2546 h 5654"/>
              <a:gd name="T58" fmla="*/ 5421 w 6220"/>
              <a:gd name="T59" fmla="*/ 3135 h 5654"/>
              <a:gd name="T60" fmla="*/ 5596 w 6220"/>
              <a:gd name="T61" fmla="*/ 4138 h 5654"/>
              <a:gd name="T62" fmla="*/ 5994 w 6220"/>
              <a:gd name="T63" fmla="*/ 4497 h 5654"/>
              <a:gd name="T64" fmla="*/ 6123 w 6220"/>
              <a:gd name="T65" fmla="*/ 4876 h 5654"/>
              <a:gd name="T66" fmla="*/ 6177 w 6220"/>
              <a:gd name="T67" fmla="*/ 5060 h 5654"/>
              <a:gd name="T68" fmla="*/ 5893 w 6220"/>
              <a:gd name="T69" fmla="*/ 5192 h 5654"/>
              <a:gd name="T70" fmla="*/ 5694 w 6220"/>
              <a:gd name="T71" fmla="*/ 5436 h 5654"/>
              <a:gd name="T72" fmla="*/ 5339 w 6220"/>
              <a:gd name="T73" fmla="*/ 5551 h 5654"/>
              <a:gd name="T74" fmla="*/ 5229 w 6220"/>
              <a:gd name="T75" fmla="*/ 5556 h 5654"/>
              <a:gd name="T76" fmla="*/ 4827 w 6220"/>
              <a:gd name="T77" fmla="*/ 5523 h 5654"/>
              <a:gd name="T78" fmla="*/ 4442 w 6220"/>
              <a:gd name="T79" fmla="*/ 5452 h 5654"/>
              <a:gd name="T80" fmla="*/ 4242 w 6220"/>
              <a:gd name="T81" fmla="*/ 5307 h 5654"/>
              <a:gd name="T82" fmla="*/ 4101 w 6220"/>
              <a:gd name="T83" fmla="*/ 4919 h 5654"/>
              <a:gd name="T84" fmla="*/ 3637 w 6220"/>
              <a:gd name="T85" fmla="*/ 5044 h 5654"/>
              <a:gd name="T86" fmla="*/ 3210 w 6220"/>
              <a:gd name="T87" fmla="*/ 5059 h 5654"/>
              <a:gd name="T88" fmla="*/ 2779 w 6220"/>
              <a:gd name="T89" fmla="*/ 4840 h 5654"/>
              <a:gd name="T90" fmla="*/ 2609 w 6220"/>
              <a:gd name="T91" fmla="*/ 4671 h 5654"/>
              <a:gd name="T92" fmla="*/ 2264 w 6220"/>
              <a:gd name="T93" fmla="*/ 4366 h 5654"/>
              <a:gd name="T94" fmla="*/ 2124 w 6220"/>
              <a:gd name="T95" fmla="*/ 4116 h 5654"/>
              <a:gd name="T96" fmla="*/ 1840 w 6220"/>
              <a:gd name="T97" fmla="*/ 3825 h 5654"/>
              <a:gd name="T98" fmla="*/ 1572 w 6220"/>
              <a:gd name="T99" fmla="*/ 3816 h 5654"/>
              <a:gd name="T100" fmla="*/ 1324 w 6220"/>
              <a:gd name="T101" fmla="*/ 3709 h 5654"/>
              <a:gd name="T102" fmla="*/ 1178 w 6220"/>
              <a:gd name="T103" fmla="*/ 3339 h 5654"/>
              <a:gd name="T104" fmla="*/ 1093 w 6220"/>
              <a:gd name="T105" fmla="*/ 2956 h 5654"/>
              <a:gd name="T106" fmla="*/ 678 w 6220"/>
              <a:gd name="T107" fmla="*/ 2725 h 5654"/>
              <a:gd name="T108" fmla="*/ 635 w 6220"/>
              <a:gd name="T109" fmla="*/ 2534 h 5654"/>
              <a:gd name="T110" fmla="*/ 446 w 6220"/>
              <a:gd name="T111" fmla="*/ 2346 h 5654"/>
              <a:gd name="T112" fmla="*/ 466 w 6220"/>
              <a:gd name="T113" fmla="*/ 2146 h 5654"/>
              <a:gd name="T114" fmla="*/ 563 w 6220"/>
              <a:gd name="T115" fmla="*/ 1971 h 5654"/>
              <a:gd name="T116" fmla="*/ 635 w 6220"/>
              <a:gd name="T117" fmla="*/ 1755 h 5654"/>
              <a:gd name="T118" fmla="*/ 649 w 6220"/>
              <a:gd name="T119" fmla="*/ 1609 h 5654"/>
              <a:gd name="T120" fmla="*/ 385 w 6220"/>
              <a:gd name="T121" fmla="*/ 1374 h 5654"/>
              <a:gd name="T122" fmla="*/ 261 w 6220"/>
              <a:gd name="T123" fmla="*/ 1208 h 5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220" h="5654">
                <a:moveTo>
                  <a:pt x="3791" y="4995"/>
                </a:moveTo>
                <a:lnTo>
                  <a:pt x="3793" y="5005"/>
                </a:lnTo>
                <a:lnTo>
                  <a:pt x="3794" y="5015"/>
                </a:lnTo>
                <a:lnTo>
                  <a:pt x="3794" y="5023"/>
                </a:lnTo>
                <a:lnTo>
                  <a:pt x="3792" y="5029"/>
                </a:lnTo>
                <a:lnTo>
                  <a:pt x="3787" y="5035"/>
                </a:lnTo>
                <a:lnTo>
                  <a:pt x="3780" y="5041"/>
                </a:lnTo>
                <a:lnTo>
                  <a:pt x="3771" y="5045"/>
                </a:lnTo>
                <a:lnTo>
                  <a:pt x="3760" y="5049"/>
                </a:lnTo>
                <a:lnTo>
                  <a:pt x="3741" y="5056"/>
                </a:lnTo>
                <a:lnTo>
                  <a:pt x="3721" y="5064"/>
                </a:lnTo>
                <a:lnTo>
                  <a:pt x="3702" y="5070"/>
                </a:lnTo>
                <a:lnTo>
                  <a:pt x="3684" y="5076"/>
                </a:lnTo>
                <a:lnTo>
                  <a:pt x="3665" y="5078"/>
                </a:lnTo>
                <a:lnTo>
                  <a:pt x="3644" y="5078"/>
                </a:lnTo>
                <a:lnTo>
                  <a:pt x="3636" y="5081"/>
                </a:lnTo>
                <a:lnTo>
                  <a:pt x="3628" y="5084"/>
                </a:lnTo>
                <a:lnTo>
                  <a:pt x="3626" y="5086"/>
                </a:lnTo>
                <a:lnTo>
                  <a:pt x="3624" y="5089"/>
                </a:lnTo>
                <a:lnTo>
                  <a:pt x="3621" y="5092"/>
                </a:lnTo>
                <a:lnTo>
                  <a:pt x="3620" y="5097"/>
                </a:lnTo>
                <a:lnTo>
                  <a:pt x="3620" y="5102"/>
                </a:lnTo>
                <a:lnTo>
                  <a:pt x="3621" y="5107"/>
                </a:lnTo>
                <a:lnTo>
                  <a:pt x="3622" y="5110"/>
                </a:lnTo>
                <a:lnTo>
                  <a:pt x="3625" y="5114"/>
                </a:lnTo>
                <a:lnTo>
                  <a:pt x="3628" y="5115"/>
                </a:lnTo>
                <a:lnTo>
                  <a:pt x="3632" y="5116"/>
                </a:lnTo>
                <a:lnTo>
                  <a:pt x="3636" y="5117"/>
                </a:lnTo>
                <a:lnTo>
                  <a:pt x="3641" y="5117"/>
                </a:lnTo>
                <a:lnTo>
                  <a:pt x="3661" y="5112"/>
                </a:lnTo>
                <a:lnTo>
                  <a:pt x="3680" y="5107"/>
                </a:lnTo>
                <a:lnTo>
                  <a:pt x="3709" y="5095"/>
                </a:lnTo>
                <a:lnTo>
                  <a:pt x="3755" y="5079"/>
                </a:lnTo>
                <a:lnTo>
                  <a:pt x="3767" y="5076"/>
                </a:lnTo>
                <a:lnTo>
                  <a:pt x="3778" y="5074"/>
                </a:lnTo>
                <a:lnTo>
                  <a:pt x="3788" y="5071"/>
                </a:lnTo>
                <a:lnTo>
                  <a:pt x="3797" y="5070"/>
                </a:lnTo>
                <a:lnTo>
                  <a:pt x="3805" y="5070"/>
                </a:lnTo>
                <a:lnTo>
                  <a:pt x="3811" y="5073"/>
                </a:lnTo>
                <a:lnTo>
                  <a:pt x="3813" y="5074"/>
                </a:lnTo>
                <a:lnTo>
                  <a:pt x="3814" y="5076"/>
                </a:lnTo>
                <a:lnTo>
                  <a:pt x="3816" y="5078"/>
                </a:lnTo>
                <a:lnTo>
                  <a:pt x="3817" y="5081"/>
                </a:lnTo>
                <a:lnTo>
                  <a:pt x="3817" y="5089"/>
                </a:lnTo>
                <a:lnTo>
                  <a:pt x="3819" y="5092"/>
                </a:lnTo>
                <a:lnTo>
                  <a:pt x="3821" y="5093"/>
                </a:lnTo>
                <a:lnTo>
                  <a:pt x="3824" y="5092"/>
                </a:lnTo>
                <a:lnTo>
                  <a:pt x="3830" y="5085"/>
                </a:lnTo>
                <a:lnTo>
                  <a:pt x="3837" y="5077"/>
                </a:lnTo>
                <a:lnTo>
                  <a:pt x="3857" y="5059"/>
                </a:lnTo>
                <a:lnTo>
                  <a:pt x="3877" y="5040"/>
                </a:lnTo>
                <a:lnTo>
                  <a:pt x="3897" y="5021"/>
                </a:lnTo>
                <a:lnTo>
                  <a:pt x="3919" y="5005"/>
                </a:lnTo>
                <a:lnTo>
                  <a:pt x="3926" y="5000"/>
                </a:lnTo>
                <a:lnTo>
                  <a:pt x="3933" y="4995"/>
                </a:lnTo>
                <a:lnTo>
                  <a:pt x="3937" y="4991"/>
                </a:lnTo>
                <a:lnTo>
                  <a:pt x="3942" y="4987"/>
                </a:lnTo>
                <a:lnTo>
                  <a:pt x="3943" y="4982"/>
                </a:lnTo>
                <a:lnTo>
                  <a:pt x="3943" y="4977"/>
                </a:lnTo>
                <a:lnTo>
                  <a:pt x="3939" y="4970"/>
                </a:lnTo>
                <a:lnTo>
                  <a:pt x="3934" y="4963"/>
                </a:lnTo>
                <a:lnTo>
                  <a:pt x="3932" y="4961"/>
                </a:lnTo>
                <a:lnTo>
                  <a:pt x="3928" y="4960"/>
                </a:lnTo>
                <a:lnTo>
                  <a:pt x="3924" y="4960"/>
                </a:lnTo>
                <a:lnTo>
                  <a:pt x="3919" y="4960"/>
                </a:lnTo>
                <a:lnTo>
                  <a:pt x="3910" y="4963"/>
                </a:lnTo>
                <a:lnTo>
                  <a:pt x="3899" y="4968"/>
                </a:lnTo>
                <a:lnTo>
                  <a:pt x="3888" y="4974"/>
                </a:lnTo>
                <a:lnTo>
                  <a:pt x="3877" y="4979"/>
                </a:lnTo>
                <a:lnTo>
                  <a:pt x="3867" y="4984"/>
                </a:lnTo>
                <a:lnTo>
                  <a:pt x="3859" y="4986"/>
                </a:lnTo>
                <a:lnTo>
                  <a:pt x="3842" y="4987"/>
                </a:lnTo>
                <a:lnTo>
                  <a:pt x="3826" y="4988"/>
                </a:lnTo>
                <a:lnTo>
                  <a:pt x="3810" y="4988"/>
                </a:lnTo>
                <a:lnTo>
                  <a:pt x="3793" y="4988"/>
                </a:lnTo>
                <a:lnTo>
                  <a:pt x="3791" y="4995"/>
                </a:lnTo>
                <a:close/>
                <a:moveTo>
                  <a:pt x="233" y="1075"/>
                </a:moveTo>
                <a:lnTo>
                  <a:pt x="239" y="1033"/>
                </a:lnTo>
                <a:lnTo>
                  <a:pt x="246" y="1028"/>
                </a:lnTo>
                <a:lnTo>
                  <a:pt x="249" y="1022"/>
                </a:lnTo>
                <a:lnTo>
                  <a:pt x="251" y="1016"/>
                </a:lnTo>
                <a:lnTo>
                  <a:pt x="251" y="1012"/>
                </a:lnTo>
                <a:lnTo>
                  <a:pt x="250" y="1007"/>
                </a:lnTo>
                <a:lnTo>
                  <a:pt x="247" y="1003"/>
                </a:lnTo>
                <a:lnTo>
                  <a:pt x="242" y="998"/>
                </a:lnTo>
                <a:lnTo>
                  <a:pt x="238" y="995"/>
                </a:lnTo>
                <a:lnTo>
                  <a:pt x="214" y="981"/>
                </a:lnTo>
                <a:lnTo>
                  <a:pt x="197" y="971"/>
                </a:lnTo>
                <a:lnTo>
                  <a:pt x="193" y="966"/>
                </a:lnTo>
                <a:lnTo>
                  <a:pt x="190" y="963"/>
                </a:lnTo>
                <a:lnTo>
                  <a:pt x="188" y="958"/>
                </a:lnTo>
                <a:lnTo>
                  <a:pt x="185" y="954"/>
                </a:lnTo>
                <a:lnTo>
                  <a:pt x="183" y="943"/>
                </a:lnTo>
                <a:lnTo>
                  <a:pt x="182" y="934"/>
                </a:lnTo>
                <a:lnTo>
                  <a:pt x="184" y="914"/>
                </a:lnTo>
                <a:lnTo>
                  <a:pt x="185" y="893"/>
                </a:lnTo>
                <a:lnTo>
                  <a:pt x="184" y="888"/>
                </a:lnTo>
                <a:lnTo>
                  <a:pt x="183" y="882"/>
                </a:lnTo>
                <a:lnTo>
                  <a:pt x="181" y="877"/>
                </a:lnTo>
                <a:lnTo>
                  <a:pt x="178" y="873"/>
                </a:lnTo>
                <a:lnTo>
                  <a:pt x="176" y="867"/>
                </a:lnTo>
                <a:lnTo>
                  <a:pt x="175" y="861"/>
                </a:lnTo>
                <a:lnTo>
                  <a:pt x="175" y="853"/>
                </a:lnTo>
                <a:lnTo>
                  <a:pt x="176" y="844"/>
                </a:lnTo>
                <a:lnTo>
                  <a:pt x="176" y="839"/>
                </a:lnTo>
                <a:lnTo>
                  <a:pt x="176" y="833"/>
                </a:lnTo>
                <a:lnTo>
                  <a:pt x="175" y="828"/>
                </a:lnTo>
                <a:lnTo>
                  <a:pt x="173" y="825"/>
                </a:lnTo>
                <a:lnTo>
                  <a:pt x="171" y="822"/>
                </a:lnTo>
                <a:lnTo>
                  <a:pt x="167" y="819"/>
                </a:lnTo>
                <a:lnTo>
                  <a:pt x="164" y="817"/>
                </a:lnTo>
                <a:lnTo>
                  <a:pt x="159" y="816"/>
                </a:lnTo>
                <a:lnTo>
                  <a:pt x="150" y="812"/>
                </a:lnTo>
                <a:lnTo>
                  <a:pt x="140" y="809"/>
                </a:lnTo>
                <a:lnTo>
                  <a:pt x="135" y="807"/>
                </a:lnTo>
                <a:lnTo>
                  <a:pt x="131" y="805"/>
                </a:lnTo>
                <a:lnTo>
                  <a:pt x="126" y="801"/>
                </a:lnTo>
                <a:lnTo>
                  <a:pt x="122" y="797"/>
                </a:lnTo>
                <a:lnTo>
                  <a:pt x="116" y="791"/>
                </a:lnTo>
                <a:lnTo>
                  <a:pt x="108" y="785"/>
                </a:lnTo>
                <a:lnTo>
                  <a:pt x="100" y="781"/>
                </a:lnTo>
                <a:lnTo>
                  <a:pt x="91" y="775"/>
                </a:lnTo>
                <a:lnTo>
                  <a:pt x="82" y="772"/>
                </a:lnTo>
                <a:lnTo>
                  <a:pt x="73" y="768"/>
                </a:lnTo>
                <a:lnTo>
                  <a:pt x="64" y="766"/>
                </a:lnTo>
                <a:lnTo>
                  <a:pt x="56" y="765"/>
                </a:lnTo>
                <a:lnTo>
                  <a:pt x="60" y="751"/>
                </a:lnTo>
                <a:lnTo>
                  <a:pt x="71" y="729"/>
                </a:lnTo>
                <a:lnTo>
                  <a:pt x="82" y="708"/>
                </a:lnTo>
                <a:lnTo>
                  <a:pt x="89" y="695"/>
                </a:lnTo>
                <a:lnTo>
                  <a:pt x="97" y="684"/>
                </a:lnTo>
                <a:lnTo>
                  <a:pt x="101" y="672"/>
                </a:lnTo>
                <a:lnTo>
                  <a:pt x="106" y="662"/>
                </a:lnTo>
                <a:lnTo>
                  <a:pt x="110" y="651"/>
                </a:lnTo>
                <a:lnTo>
                  <a:pt x="114" y="641"/>
                </a:lnTo>
                <a:lnTo>
                  <a:pt x="119" y="630"/>
                </a:lnTo>
                <a:lnTo>
                  <a:pt x="125" y="620"/>
                </a:lnTo>
                <a:lnTo>
                  <a:pt x="133" y="609"/>
                </a:lnTo>
                <a:lnTo>
                  <a:pt x="139" y="602"/>
                </a:lnTo>
                <a:lnTo>
                  <a:pt x="142" y="595"/>
                </a:lnTo>
                <a:lnTo>
                  <a:pt x="144" y="590"/>
                </a:lnTo>
                <a:lnTo>
                  <a:pt x="144" y="586"/>
                </a:lnTo>
                <a:lnTo>
                  <a:pt x="143" y="581"/>
                </a:lnTo>
                <a:lnTo>
                  <a:pt x="141" y="579"/>
                </a:lnTo>
                <a:lnTo>
                  <a:pt x="138" y="577"/>
                </a:lnTo>
                <a:lnTo>
                  <a:pt x="133" y="575"/>
                </a:lnTo>
                <a:lnTo>
                  <a:pt x="123" y="572"/>
                </a:lnTo>
                <a:lnTo>
                  <a:pt x="110" y="571"/>
                </a:lnTo>
                <a:lnTo>
                  <a:pt x="99" y="571"/>
                </a:lnTo>
                <a:lnTo>
                  <a:pt x="90" y="571"/>
                </a:lnTo>
                <a:lnTo>
                  <a:pt x="89" y="570"/>
                </a:lnTo>
                <a:lnTo>
                  <a:pt x="86" y="569"/>
                </a:lnTo>
                <a:lnTo>
                  <a:pt x="88" y="556"/>
                </a:lnTo>
                <a:lnTo>
                  <a:pt x="89" y="545"/>
                </a:lnTo>
                <a:lnTo>
                  <a:pt x="90" y="531"/>
                </a:lnTo>
                <a:lnTo>
                  <a:pt x="91" y="520"/>
                </a:lnTo>
                <a:lnTo>
                  <a:pt x="91" y="509"/>
                </a:lnTo>
                <a:lnTo>
                  <a:pt x="90" y="498"/>
                </a:lnTo>
                <a:lnTo>
                  <a:pt x="88" y="488"/>
                </a:lnTo>
                <a:lnTo>
                  <a:pt x="84" y="479"/>
                </a:lnTo>
                <a:lnTo>
                  <a:pt x="79" y="469"/>
                </a:lnTo>
                <a:lnTo>
                  <a:pt x="72" y="458"/>
                </a:lnTo>
                <a:lnTo>
                  <a:pt x="69" y="454"/>
                </a:lnTo>
                <a:lnTo>
                  <a:pt x="69" y="447"/>
                </a:lnTo>
                <a:lnTo>
                  <a:pt x="69" y="440"/>
                </a:lnTo>
                <a:lnTo>
                  <a:pt x="71" y="432"/>
                </a:lnTo>
                <a:lnTo>
                  <a:pt x="73" y="417"/>
                </a:lnTo>
                <a:lnTo>
                  <a:pt x="76" y="406"/>
                </a:lnTo>
                <a:lnTo>
                  <a:pt x="77" y="400"/>
                </a:lnTo>
                <a:lnTo>
                  <a:pt x="77" y="395"/>
                </a:lnTo>
                <a:lnTo>
                  <a:pt x="77" y="390"/>
                </a:lnTo>
                <a:lnTo>
                  <a:pt x="75" y="386"/>
                </a:lnTo>
                <a:lnTo>
                  <a:pt x="72" y="378"/>
                </a:lnTo>
                <a:lnTo>
                  <a:pt x="66" y="371"/>
                </a:lnTo>
                <a:lnTo>
                  <a:pt x="59" y="364"/>
                </a:lnTo>
                <a:lnTo>
                  <a:pt x="54" y="356"/>
                </a:lnTo>
                <a:lnTo>
                  <a:pt x="51" y="351"/>
                </a:lnTo>
                <a:lnTo>
                  <a:pt x="50" y="347"/>
                </a:lnTo>
                <a:lnTo>
                  <a:pt x="49" y="340"/>
                </a:lnTo>
                <a:lnTo>
                  <a:pt x="48" y="334"/>
                </a:lnTo>
                <a:lnTo>
                  <a:pt x="49" y="323"/>
                </a:lnTo>
                <a:lnTo>
                  <a:pt x="48" y="312"/>
                </a:lnTo>
                <a:lnTo>
                  <a:pt x="48" y="306"/>
                </a:lnTo>
                <a:lnTo>
                  <a:pt x="47" y="300"/>
                </a:lnTo>
                <a:lnTo>
                  <a:pt x="44" y="296"/>
                </a:lnTo>
                <a:lnTo>
                  <a:pt x="42" y="291"/>
                </a:lnTo>
                <a:lnTo>
                  <a:pt x="34" y="282"/>
                </a:lnTo>
                <a:lnTo>
                  <a:pt x="27" y="274"/>
                </a:lnTo>
                <a:lnTo>
                  <a:pt x="27" y="272"/>
                </a:lnTo>
                <a:lnTo>
                  <a:pt x="27" y="271"/>
                </a:lnTo>
                <a:lnTo>
                  <a:pt x="27" y="268"/>
                </a:lnTo>
                <a:lnTo>
                  <a:pt x="29" y="267"/>
                </a:lnTo>
                <a:lnTo>
                  <a:pt x="34" y="266"/>
                </a:lnTo>
                <a:lnTo>
                  <a:pt x="43" y="265"/>
                </a:lnTo>
                <a:lnTo>
                  <a:pt x="43" y="265"/>
                </a:lnTo>
                <a:lnTo>
                  <a:pt x="44" y="264"/>
                </a:lnTo>
                <a:lnTo>
                  <a:pt x="46" y="263"/>
                </a:lnTo>
                <a:lnTo>
                  <a:pt x="47" y="261"/>
                </a:lnTo>
                <a:lnTo>
                  <a:pt x="47" y="259"/>
                </a:lnTo>
                <a:lnTo>
                  <a:pt x="46" y="257"/>
                </a:lnTo>
                <a:lnTo>
                  <a:pt x="42" y="251"/>
                </a:lnTo>
                <a:lnTo>
                  <a:pt x="36" y="246"/>
                </a:lnTo>
                <a:lnTo>
                  <a:pt x="26" y="232"/>
                </a:lnTo>
                <a:lnTo>
                  <a:pt x="19" y="224"/>
                </a:lnTo>
                <a:lnTo>
                  <a:pt x="15" y="214"/>
                </a:lnTo>
                <a:lnTo>
                  <a:pt x="10" y="201"/>
                </a:lnTo>
                <a:lnTo>
                  <a:pt x="8" y="189"/>
                </a:lnTo>
                <a:lnTo>
                  <a:pt x="7" y="177"/>
                </a:lnTo>
                <a:lnTo>
                  <a:pt x="5" y="176"/>
                </a:lnTo>
                <a:lnTo>
                  <a:pt x="2" y="172"/>
                </a:lnTo>
                <a:lnTo>
                  <a:pt x="1" y="167"/>
                </a:lnTo>
                <a:lnTo>
                  <a:pt x="0" y="160"/>
                </a:lnTo>
                <a:lnTo>
                  <a:pt x="0" y="154"/>
                </a:lnTo>
                <a:lnTo>
                  <a:pt x="0" y="149"/>
                </a:lnTo>
                <a:lnTo>
                  <a:pt x="0" y="143"/>
                </a:lnTo>
                <a:lnTo>
                  <a:pt x="1" y="141"/>
                </a:lnTo>
                <a:lnTo>
                  <a:pt x="10" y="141"/>
                </a:lnTo>
                <a:lnTo>
                  <a:pt x="21" y="142"/>
                </a:lnTo>
                <a:lnTo>
                  <a:pt x="31" y="143"/>
                </a:lnTo>
                <a:lnTo>
                  <a:pt x="42" y="143"/>
                </a:lnTo>
                <a:lnTo>
                  <a:pt x="50" y="144"/>
                </a:lnTo>
                <a:lnTo>
                  <a:pt x="57" y="146"/>
                </a:lnTo>
                <a:lnTo>
                  <a:pt x="64" y="149"/>
                </a:lnTo>
                <a:lnTo>
                  <a:pt x="71" y="151"/>
                </a:lnTo>
                <a:lnTo>
                  <a:pt x="76" y="153"/>
                </a:lnTo>
                <a:lnTo>
                  <a:pt x="84" y="156"/>
                </a:lnTo>
                <a:lnTo>
                  <a:pt x="93" y="156"/>
                </a:lnTo>
                <a:lnTo>
                  <a:pt x="103" y="154"/>
                </a:lnTo>
                <a:lnTo>
                  <a:pt x="110" y="153"/>
                </a:lnTo>
                <a:lnTo>
                  <a:pt x="115" y="152"/>
                </a:lnTo>
                <a:lnTo>
                  <a:pt x="118" y="150"/>
                </a:lnTo>
                <a:lnTo>
                  <a:pt x="122" y="148"/>
                </a:lnTo>
                <a:lnTo>
                  <a:pt x="123" y="145"/>
                </a:lnTo>
                <a:lnTo>
                  <a:pt x="125" y="142"/>
                </a:lnTo>
                <a:lnTo>
                  <a:pt x="125" y="140"/>
                </a:lnTo>
                <a:lnTo>
                  <a:pt x="125" y="136"/>
                </a:lnTo>
                <a:lnTo>
                  <a:pt x="123" y="120"/>
                </a:lnTo>
                <a:lnTo>
                  <a:pt x="121" y="101"/>
                </a:lnTo>
                <a:lnTo>
                  <a:pt x="121" y="94"/>
                </a:lnTo>
                <a:lnTo>
                  <a:pt x="122" y="86"/>
                </a:lnTo>
                <a:lnTo>
                  <a:pt x="123" y="79"/>
                </a:lnTo>
                <a:lnTo>
                  <a:pt x="125" y="72"/>
                </a:lnTo>
                <a:lnTo>
                  <a:pt x="132" y="62"/>
                </a:lnTo>
                <a:lnTo>
                  <a:pt x="139" y="53"/>
                </a:lnTo>
                <a:lnTo>
                  <a:pt x="144" y="37"/>
                </a:lnTo>
                <a:lnTo>
                  <a:pt x="149" y="20"/>
                </a:lnTo>
                <a:lnTo>
                  <a:pt x="152" y="12"/>
                </a:lnTo>
                <a:lnTo>
                  <a:pt x="157" y="5"/>
                </a:lnTo>
                <a:lnTo>
                  <a:pt x="160" y="3"/>
                </a:lnTo>
                <a:lnTo>
                  <a:pt x="164" y="2"/>
                </a:lnTo>
                <a:lnTo>
                  <a:pt x="168" y="1"/>
                </a:lnTo>
                <a:lnTo>
                  <a:pt x="173" y="0"/>
                </a:lnTo>
                <a:lnTo>
                  <a:pt x="177" y="1"/>
                </a:lnTo>
                <a:lnTo>
                  <a:pt x="182" y="2"/>
                </a:lnTo>
                <a:lnTo>
                  <a:pt x="184" y="3"/>
                </a:lnTo>
                <a:lnTo>
                  <a:pt x="186" y="4"/>
                </a:lnTo>
                <a:lnTo>
                  <a:pt x="192" y="9"/>
                </a:lnTo>
                <a:lnTo>
                  <a:pt x="198" y="12"/>
                </a:lnTo>
                <a:lnTo>
                  <a:pt x="208" y="16"/>
                </a:lnTo>
                <a:lnTo>
                  <a:pt x="219" y="19"/>
                </a:lnTo>
                <a:lnTo>
                  <a:pt x="225" y="21"/>
                </a:lnTo>
                <a:lnTo>
                  <a:pt x="231" y="24"/>
                </a:lnTo>
                <a:lnTo>
                  <a:pt x="235" y="26"/>
                </a:lnTo>
                <a:lnTo>
                  <a:pt x="239" y="29"/>
                </a:lnTo>
                <a:lnTo>
                  <a:pt x="239" y="29"/>
                </a:lnTo>
                <a:lnTo>
                  <a:pt x="268" y="60"/>
                </a:lnTo>
                <a:lnTo>
                  <a:pt x="272" y="71"/>
                </a:lnTo>
                <a:lnTo>
                  <a:pt x="274" y="85"/>
                </a:lnTo>
                <a:lnTo>
                  <a:pt x="275" y="98"/>
                </a:lnTo>
                <a:lnTo>
                  <a:pt x="280" y="108"/>
                </a:lnTo>
                <a:lnTo>
                  <a:pt x="291" y="123"/>
                </a:lnTo>
                <a:lnTo>
                  <a:pt x="303" y="137"/>
                </a:lnTo>
                <a:lnTo>
                  <a:pt x="309" y="144"/>
                </a:lnTo>
                <a:lnTo>
                  <a:pt x="315" y="152"/>
                </a:lnTo>
                <a:lnTo>
                  <a:pt x="321" y="160"/>
                </a:lnTo>
                <a:lnTo>
                  <a:pt x="325" y="169"/>
                </a:lnTo>
                <a:lnTo>
                  <a:pt x="333" y="186"/>
                </a:lnTo>
                <a:lnTo>
                  <a:pt x="342" y="200"/>
                </a:lnTo>
                <a:lnTo>
                  <a:pt x="350" y="211"/>
                </a:lnTo>
                <a:lnTo>
                  <a:pt x="360" y="220"/>
                </a:lnTo>
                <a:lnTo>
                  <a:pt x="371" y="230"/>
                </a:lnTo>
                <a:lnTo>
                  <a:pt x="383" y="238"/>
                </a:lnTo>
                <a:lnTo>
                  <a:pt x="397" y="246"/>
                </a:lnTo>
                <a:lnTo>
                  <a:pt x="413" y="255"/>
                </a:lnTo>
                <a:lnTo>
                  <a:pt x="418" y="258"/>
                </a:lnTo>
                <a:lnTo>
                  <a:pt x="423" y="263"/>
                </a:lnTo>
                <a:lnTo>
                  <a:pt x="427" y="268"/>
                </a:lnTo>
                <a:lnTo>
                  <a:pt x="431" y="274"/>
                </a:lnTo>
                <a:lnTo>
                  <a:pt x="439" y="287"/>
                </a:lnTo>
                <a:lnTo>
                  <a:pt x="444" y="299"/>
                </a:lnTo>
                <a:lnTo>
                  <a:pt x="449" y="306"/>
                </a:lnTo>
                <a:lnTo>
                  <a:pt x="453" y="312"/>
                </a:lnTo>
                <a:lnTo>
                  <a:pt x="459" y="316"/>
                </a:lnTo>
                <a:lnTo>
                  <a:pt x="466" y="320"/>
                </a:lnTo>
                <a:lnTo>
                  <a:pt x="481" y="324"/>
                </a:lnTo>
                <a:lnTo>
                  <a:pt x="496" y="329"/>
                </a:lnTo>
                <a:lnTo>
                  <a:pt x="603" y="361"/>
                </a:lnTo>
                <a:lnTo>
                  <a:pt x="673" y="380"/>
                </a:lnTo>
                <a:lnTo>
                  <a:pt x="673" y="380"/>
                </a:lnTo>
                <a:lnTo>
                  <a:pt x="681" y="381"/>
                </a:lnTo>
                <a:lnTo>
                  <a:pt x="689" y="380"/>
                </a:lnTo>
                <a:lnTo>
                  <a:pt x="697" y="378"/>
                </a:lnTo>
                <a:lnTo>
                  <a:pt x="703" y="372"/>
                </a:lnTo>
                <a:lnTo>
                  <a:pt x="711" y="365"/>
                </a:lnTo>
                <a:lnTo>
                  <a:pt x="720" y="359"/>
                </a:lnTo>
                <a:lnTo>
                  <a:pt x="726" y="356"/>
                </a:lnTo>
                <a:lnTo>
                  <a:pt x="733" y="354"/>
                </a:lnTo>
                <a:lnTo>
                  <a:pt x="741" y="353"/>
                </a:lnTo>
                <a:lnTo>
                  <a:pt x="748" y="351"/>
                </a:lnTo>
                <a:lnTo>
                  <a:pt x="765" y="354"/>
                </a:lnTo>
                <a:lnTo>
                  <a:pt x="781" y="358"/>
                </a:lnTo>
                <a:lnTo>
                  <a:pt x="797" y="362"/>
                </a:lnTo>
                <a:lnTo>
                  <a:pt x="797" y="362"/>
                </a:lnTo>
                <a:lnTo>
                  <a:pt x="803" y="359"/>
                </a:lnTo>
                <a:lnTo>
                  <a:pt x="810" y="356"/>
                </a:lnTo>
                <a:lnTo>
                  <a:pt x="816" y="353"/>
                </a:lnTo>
                <a:lnTo>
                  <a:pt x="823" y="348"/>
                </a:lnTo>
                <a:lnTo>
                  <a:pt x="834" y="337"/>
                </a:lnTo>
                <a:lnTo>
                  <a:pt x="847" y="325"/>
                </a:lnTo>
                <a:lnTo>
                  <a:pt x="869" y="299"/>
                </a:lnTo>
                <a:lnTo>
                  <a:pt x="891" y="276"/>
                </a:lnTo>
                <a:lnTo>
                  <a:pt x="897" y="268"/>
                </a:lnTo>
                <a:lnTo>
                  <a:pt x="902" y="259"/>
                </a:lnTo>
                <a:lnTo>
                  <a:pt x="906" y="256"/>
                </a:lnTo>
                <a:lnTo>
                  <a:pt x="909" y="251"/>
                </a:lnTo>
                <a:lnTo>
                  <a:pt x="914" y="249"/>
                </a:lnTo>
                <a:lnTo>
                  <a:pt x="917" y="248"/>
                </a:lnTo>
                <a:lnTo>
                  <a:pt x="925" y="247"/>
                </a:lnTo>
                <a:lnTo>
                  <a:pt x="930" y="248"/>
                </a:lnTo>
                <a:lnTo>
                  <a:pt x="933" y="250"/>
                </a:lnTo>
                <a:lnTo>
                  <a:pt x="935" y="251"/>
                </a:lnTo>
                <a:lnTo>
                  <a:pt x="939" y="252"/>
                </a:lnTo>
                <a:lnTo>
                  <a:pt x="942" y="251"/>
                </a:lnTo>
                <a:lnTo>
                  <a:pt x="949" y="248"/>
                </a:lnTo>
                <a:lnTo>
                  <a:pt x="958" y="241"/>
                </a:lnTo>
                <a:lnTo>
                  <a:pt x="964" y="236"/>
                </a:lnTo>
                <a:lnTo>
                  <a:pt x="967" y="231"/>
                </a:lnTo>
                <a:lnTo>
                  <a:pt x="970" y="226"/>
                </a:lnTo>
                <a:lnTo>
                  <a:pt x="972" y="220"/>
                </a:lnTo>
                <a:lnTo>
                  <a:pt x="974" y="216"/>
                </a:lnTo>
                <a:lnTo>
                  <a:pt x="975" y="210"/>
                </a:lnTo>
                <a:lnTo>
                  <a:pt x="978" y="205"/>
                </a:lnTo>
                <a:lnTo>
                  <a:pt x="982" y="198"/>
                </a:lnTo>
                <a:lnTo>
                  <a:pt x="985" y="195"/>
                </a:lnTo>
                <a:lnTo>
                  <a:pt x="989" y="193"/>
                </a:lnTo>
                <a:lnTo>
                  <a:pt x="993" y="191"/>
                </a:lnTo>
                <a:lnTo>
                  <a:pt x="997" y="190"/>
                </a:lnTo>
                <a:lnTo>
                  <a:pt x="1006" y="189"/>
                </a:lnTo>
                <a:lnTo>
                  <a:pt x="1014" y="186"/>
                </a:lnTo>
                <a:lnTo>
                  <a:pt x="1020" y="183"/>
                </a:lnTo>
                <a:lnTo>
                  <a:pt x="1026" y="178"/>
                </a:lnTo>
                <a:lnTo>
                  <a:pt x="1032" y="173"/>
                </a:lnTo>
                <a:lnTo>
                  <a:pt x="1036" y="167"/>
                </a:lnTo>
                <a:lnTo>
                  <a:pt x="1045" y="156"/>
                </a:lnTo>
                <a:lnTo>
                  <a:pt x="1057" y="144"/>
                </a:lnTo>
                <a:lnTo>
                  <a:pt x="1065" y="137"/>
                </a:lnTo>
                <a:lnTo>
                  <a:pt x="1074" y="132"/>
                </a:lnTo>
                <a:lnTo>
                  <a:pt x="1082" y="126"/>
                </a:lnTo>
                <a:lnTo>
                  <a:pt x="1091" y="121"/>
                </a:lnTo>
                <a:lnTo>
                  <a:pt x="1109" y="113"/>
                </a:lnTo>
                <a:lnTo>
                  <a:pt x="1128" y="106"/>
                </a:lnTo>
                <a:lnTo>
                  <a:pt x="1148" y="88"/>
                </a:lnTo>
                <a:lnTo>
                  <a:pt x="1165" y="74"/>
                </a:lnTo>
                <a:lnTo>
                  <a:pt x="1173" y="66"/>
                </a:lnTo>
                <a:lnTo>
                  <a:pt x="1182" y="59"/>
                </a:lnTo>
                <a:lnTo>
                  <a:pt x="1192" y="52"/>
                </a:lnTo>
                <a:lnTo>
                  <a:pt x="1205" y="46"/>
                </a:lnTo>
                <a:lnTo>
                  <a:pt x="1219" y="41"/>
                </a:lnTo>
                <a:lnTo>
                  <a:pt x="1233" y="35"/>
                </a:lnTo>
                <a:lnTo>
                  <a:pt x="1244" y="32"/>
                </a:lnTo>
                <a:lnTo>
                  <a:pt x="1256" y="29"/>
                </a:lnTo>
                <a:lnTo>
                  <a:pt x="1261" y="29"/>
                </a:lnTo>
                <a:lnTo>
                  <a:pt x="1267" y="30"/>
                </a:lnTo>
                <a:lnTo>
                  <a:pt x="1273" y="32"/>
                </a:lnTo>
                <a:lnTo>
                  <a:pt x="1277" y="34"/>
                </a:lnTo>
                <a:lnTo>
                  <a:pt x="1283" y="37"/>
                </a:lnTo>
                <a:lnTo>
                  <a:pt x="1289" y="41"/>
                </a:lnTo>
                <a:lnTo>
                  <a:pt x="1294" y="46"/>
                </a:lnTo>
                <a:lnTo>
                  <a:pt x="1301" y="52"/>
                </a:lnTo>
                <a:lnTo>
                  <a:pt x="1322" y="78"/>
                </a:lnTo>
                <a:lnTo>
                  <a:pt x="1341" y="106"/>
                </a:lnTo>
                <a:lnTo>
                  <a:pt x="1351" y="119"/>
                </a:lnTo>
                <a:lnTo>
                  <a:pt x="1361" y="132"/>
                </a:lnTo>
                <a:lnTo>
                  <a:pt x="1374" y="143"/>
                </a:lnTo>
                <a:lnTo>
                  <a:pt x="1386" y="153"/>
                </a:lnTo>
                <a:lnTo>
                  <a:pt x="1360" y="168"/>
                </a:lnTo>
                <a:lnTo>
                  <a:pt x="1335" y="183"/>
                </a:lnTo>
                <a:lnTo>
                  <a:pt x="1331" y="187"/>
                </a:lnTo>
                <a:lnTo>
                  <a:pt x="1326" y="192"/>
                </a:lnTo>
                <a:lnTo>
                  <a:pt x="1322" y="197"/>
                </a:lnTo>
                <a:lnTo>
                  <a:pt x="1319" y="202"/>
                </a:lnTo>
                <a:lnTo>
                  <a:pt x="1318" y="208"/>
                </a:lnTo>
                <a:lnTo>
                  <a:pt x="1317" y="215"/>
                </a:lnTo>
                <a:lnTo>
                  <a:pt x="1318" y="222"/>
                </a:lnTo>
                <a:lnTo>
                  <a:pt x="1322" y="231"/>
                </a:lnTo>
                <a:lnTo>
                  <a:pt x="1324" y="235"/>
                </a:lnTo>
                <a:lnTo>
                  <a:pt x="1327" y="240"/>
                </a:lnTo>
                <a:lnTo>
                  <a:pt x="1332" y="244"/>
                </a:lnTo>
                <a:lnTo>
                  <a:pt x="1335" y="248"/>
                </a:lnTo>
                <a:lnTo>
                  <a:pt x="1345" y="255"/>
                </a:lnTo>
                <a:lnTo>
                  <a:pt x="1356" y="260"/>
                </a:lnTo>
                <a:lnTo>
                  <a:pt x="1365" y="266"/>
                </a:lnTo>
                <a:lnTo>
                  <a:pt x="1373" y="274"/>
                </a:lnTo>
                <a:lnTo>
                  <a:pt x="1376" y="279"/>
                </a:lnTo>
                <a:lnTo>
                  <a:pt x="1378" y="284"/>
                </a:lnTo>
                <a:lnTo>
                  <a:pt x="1380" y="291"/>
                </a:lnTo>
                <a:lnTo>
                  <a:pt x="1381" y="298"/>
                </a:lnTo>
                <a:lnTo>
                  <a:pt x="1380" y="305"/>
                </a:lnTo>
                <a:lnTo>
                  <a:pt x="1376" y="312"/>
                </a:lnTo>
                <a:lnTo>
                  <a:pt x="1372" y="316"/>
                </a:lnTo>
                <a:lnTo>
                  <a:pt x="1366" y="321"/>
                </a:lnTo>
                <a:lnTo>
                  <a:pt x="1350" y="328"/>
                </a:lnTo>
                <a:lnTo>
                  <a:pt x="1332" y="333"/>
                </a:lnTo>
                <a:lnTo>
                  <a:pt x="1315" y="339"/>
                </a:lnTo>
                <a:lnTo>
                  <a:pt x="1299" y="347"/>
                </a:lnTo>
                <a:lnTo>
                  <a:pt x="1292" y="351"/>
                </a:lnTo>
                <a:lnTo>
                  <a:pt x="1287" y="357"/>
                </a:lnTo>
                <a:lnTo>
                  <a:pt x="1285" y="363"/>
                </a:lnTo>
                <a:lnTo>
                  <a:pt x="1284" y="371"/>
                </a:lnTo>
                <a:lnTo>
                  <a:pt x="1284" y="374"/>
                </a:lnTo>
                <a:lnTo>
                  <a:pt x="1285" y="378"/>
                </a:lnTo>
                <a:lnTo>
                  <a:pt x="1287" y="381"/>
                </a:lnTo>
                <a:lnTo>
                  <a:pt x="1290" y="384"/>
                </a:lnTo>
                <a:lnTo>
                  <a:pt x="1298" y="391"/>
                </a:lnTo>
                <a:lnTo>
                  <a:pt x="1306" y="397"/>
                </a:lnTo>
                <a:lnTo>
                  <a:pt x="1324" y="408"/>
                </a:lnTo>
                <a:lnTo>
                  <a:pt x="1337" y="416"/>
                </a:lnTo>
                <a:lnTo>
                  <a:pt x="1342" y="420"/>
                </a:lnTo>
                <a:lnTo>
                  <a:pt x="1344" y="423"/>
                </a:lnTo>
                <a:lnTo>
                  <a:pt x="1347" y="427"/>
                </a:lnTo>
                <a:lnTo>
                  <a:pt x="1348" y="430"/>
                </a:lnTo>
                <a:lnTo>
                  <a:pt x="1350" y="438"/>
                </a:lnTo>
                <a:lnTo>
                  <a:pt x="1351" y="447"/>
                </a:lnTo>
                <a:lnTo>
                  <a:pt x="1352" y="455"/>
                </a:lnTo>
                <a:lnTo>
                  <a:pt x="1356" y="463"/>
                </a:lnTo>
                <a:lnTo>
                  <a:pt x="1358" y="466"/>
                </a:lnTo>
                <a:lnTo>
                  <a:pt x="1361" y="470"/>
                </a:lnTo>
                <a:lnTo>
                  <a:pt x="1366" y="472"/>
                </a:lnTo>
                <a:lnTo>
                  <a:pt x="1370" y="474"/>
                </a:lnTo>
                <a:lnTo>
                  <a:pt x="1383" y="474"/>
                </a:lnTo>
                <a:lnTo>
                  <a:pt x="1398" y="473"/>
                </a:lnTo>
                <a:lnTo>
                  <a:pt x="1405" y="474"/>
                </a:lnTo>
                <a:lnTo>
                  <a:pt x="1410" y="476"/>
                </a:lnTo>
                <a:lnTo>
                  <a:pt x="1415" y="478"/>
                </a:lnTo>
                <a:lnTo>
                  <a:pt x="1419" y="481"/>
                </a:lnTo>
                <a:lnTo>
                  <a:pt x="1430" y="497"/>
                </a:lnTo>
                <a:lnTo>
                  <a:pt x="1440" y="513"/>
                </a:lnTo>
                <a:lnTo>
                  <a:pt x="1444" y="521"/>
                </a:lnTo>
                <a:lnTo>
                  <a:pt x="1450" y="529"/>
                </a:lnTo>
                <a:lnTo>
                  <a:pt x="1457" y="537"/>
                </a:lnTo>
                <a:lnTo>
                  <a:pt x="1464" y="544"/>
                </a:lnTo>
                <a:lnTo>
                  <a:pt x="1470" y="550"/>
                </a:lnTo>
                <a:lnTo>
                  <a:pt x="1477" y="555"/>
                </a:lnTo>
                <a:lnTo>
                  <a:pt x="1481" y="556"/>
                </a:lnTo>
                <a:lnTo>
                  <a:pt x="1484" y="559"/>
                </a:lnTo>
                <a:lnTo>
                  <a:pt x="1489" y="559"/>
                </a:lnTo>
                <a:lnTo>
                  <a:pt x="1493" y="560"/>
                </a:lnTo>
                <a:lnTo>
                  <a:pt x="1500" y="559"/>
                </a:lnTo>
                <a:lnTo>
                  <a:pt x="1508" y="556"/>
                </a:lnTo>
                <a:lnTo>
                  <a:pt x="1516" y="553"/>
                </a:lnTo>
                <a:lnTo>
                  <a:pt x="1525" y="550"/>
                </a:lnTo>
                <a:lnTo>
                  <a:pt x="1533" y="546"/>
                </a:lnTo>
                <a:lnTo>
                  <a:pt x="1541" y="543"/>
                </a:lnTo>
                <a:lnTo>
                  <a:pt x="1548" y="542"/>
                </a:lnTo>
                <a:lnTo>
                  <a:pt x="1553" y="540"/>
                </a:lnTo>
                <a:lnTo>
                  <a:pt x="1553" y="540"/>
                </a:lnTo>
                <a:lnTo>
                  <a:pt x="1553" y="559"/>
                </a:lnTo>
                <a:lnTo>
                  <a:pt x="1553" y="578"/>
                </a:lnTo>
                <a:lnTo>
                  <a:pt x="1553" y="597"/>
                </a:lnTo>
                <a:lnTo>
                  <a:pt x="1554" y="617"/>
                </a:lnTo>
                <a:lnTo>
                  <a:pt x="1558" y="653"/>
                </a:lnTo>
                <a:lnTo>
                  <a:pt x="1562" y="686"/>
                </a:lnTo>
                <a:lnTo>
                  <a:pt x="1582" y="786"/>
                </a:lnTo>
                <a:lnTo>
                  <a:pt x="1584" y="799"/>
                </a:lnTo>
                <a:lnTo>
                  <a:pt x="1589" y="810"/>
                </a:lnTo>
                <a:lnTo>
                  <a:pt x="1594" y="819"/>
                </a:lnTo>
                <a:lnTo>
                  <a:pt x="1601" y="828"/>
                </a:lnTo>
                <a:lnTo>
                  <a:pt x="1607" y="836"/>
                </a:lnTo>
                <a:lnTo>
                  <a:pt x="1614" y="846"/>
                </a:lnTo>
                <a:lnTo>
                  <a:pt x="1619" y="855"/>
                </a:lnTo>
                <a:lnTo>
                  <a:pt x="1625" y="864"/>
                </a:lnTo>
                <a:lnTo>
                  <a:pt x="1642" y="875"/>
                </a:lnTo>
                <a:lnTo>
                  <a:pt x="1658" y="888"/>
                </a:lnTo>
                <a:lnTo>
                  <a:pt x="1666" y="893"/>
                </a:lnTo>
                <a:lnTo>
                  <a:pt x="1674" y="900"/>
                </a:lnTo>
                <a:lnTo>
                  <a:pt x="1683" y="906"/>
                </a:lnTo>
                <a:lnTo>
                  <a:pt x="1692" y="910"/>
                </a:lnTo>
                <a:lnTo>
                  <a:pt x="1717" y="921"/>
                </a:lnTo>
                <a:lnTo>
                  <a:pt x="1742" y="929"/>
                </a:lnTo>
                <a:lnTo>
                  <a:pt x="1767" y="934"/>
                </a:lnTo>
                <a:lnTo>
                  <a:pt x="1793" y="939"/>
                </a:lnTo>
                <a:lnTo>
                  <a:pt x="1934" y="957"/>
                </a:lnTo>
                <a:lnTo>
                  <a:pt x="1943" y="959"/>
                </a:lnTo>
                <a:lnTo>
                  <a:pt x="1951" y="962"/>
                </a:lnTo>
                <a:lnTo>
                  <a:pt x="1958" y="964"/>
                </a:lnTo>
                <a:lnTo>
                  <a:pt x="1964" y="967"/>
                </a:lnTo>
                <a:lnTo>
                  <a:pt x="1969" y="972"/>
                </a:lnTo>
                <a:lnTo>
                  <a:pt x="1974" y="976"/>
                </a:lnTo>
                <a:lnTo>
                  <a:pt x="1977" y="981"/>
                </a:lnTo>
                <a:lnTo>
                  <a:pt x="1981" y="987"/>
                </a:lnTo>
                <a:lnTo>
                  <a:pt x="1993" y="1011"/>
                </a:lnTo>
                <a:lnTo>
                  <a:pt x="2009" y="1037"/>
                </a:lnTo>
                <a:lnTo>
                  <a:pt x="2027" y="1057"/>
                </a:lnTo>
                <a:lnTo>
                  <a:pt x="2045" y="1078"/>
                </a:lnTo>
                <a:lnTo>
                  <a:pt x="2064" y="1097"/>
                </a:lnTo>
                <a:lnTo>
                  <a:pt x="2083" y="1116"/>
                </a:lnTo>
                <a:lnTo>
                  <a:pt x="2103" y="1134"/>
                </a:lnTo>
                <a:lnTo>
                  <a:pt x="2124" y="1149"/>
                </a:lnTo>
                <a:lnTo>
                  <a:pt x="2144" y="1165"/>
                </a:lnTo>
                <a:lnTo>
                  <a:pt x="2166" y="1180"/>
                </a:lnTo>
                <a:lnTo>
                  <a:pt x="2189" y="1194"/>
                </a:lnTo>
                <a:lnTo>
                  <a:pt x="2211" y="1206"/>
                </a:lnTo>
                <a:lnTo>
                  <a:pt x="2235" y="1219"/>
                </a:lnTo>
                <a:lnTo>
                  <a:pt x="2259" y="1229"/>
                </a:lnTo>
                <a:lnTo>
                  <a:pt x="2284" y="1239"/>
                </a:lnTo>
                <a:lnTo>
                  <a:pt x="2310" y="1249"/>
                </a:lnTo>
                <a:lnTo>
                  <a:pt x="2336" y="1256"/>
                </a:lnTo>
                <a:lnTo>
                  <a:pt x="2364" y="1264"/>
                </a:lnTo>
                <a:lnTo>
                  <a:pt x="2371" y="1263"/>
                </a:lnTo>
                <a:lnTo>
                  <a:pt x="2379" y="1263"/>
                </a:lnTo>
                <a:lnTo>
                  <a:pt x="2387" y="1263"/>
                </a:lnTo>
                <a:lnTo>
                  <a:pt x="2396" y="1264"/>
                </a:lnTo>
                <a:lnTo>
                  <a:pt x="2413" y="1269"/>
                </a:lnTo>
                <a:lnTo>
                  <a:pt x="2431" y="1275"/>
                </a:lnTo>
                <a:lnTo>
                  <a:pt x="2465" y="1288"/>
                </a:lnTo>
                <a:lnTo>
                  <a:pt x="2496" y="1299"/>
                </a:lnTo>
                <a:lnTo>
                  <a:pt x="2515" y="1302"/>
                </a:lnTo>
                <a:lnTo>
                  <a:pt x="2532" y="1303"/>
                </a:lnTo>
                <a:lnTo>
                  <a:pt x="2550" y="1303"/>
                </a:lnTo>
                <a:lnTo>
                  <a:pt x="2567" y="1302"/>
                </a:lnTo>
                <a:lnTo>
                  <a:pt x="2585" y="1299"/>
                </a:lnTo>
                <a:lnTo>
                  <a:pt x="2604" y="1295"/>
                </a:lnTo>
                <a:lnTo>
                  <a:pt x="2623" y="1291"/>
                </a:lnTo>
                <a:lnTo>
                  <a:pt x="2641" y="1285"/>
                </a:lnTo>
                <a:lnTo>
                  <a:pt x="2677" y="1272"/>
                </a:lnTo>
                <a:lnTo>
                  <a:pt x="2713" y="1260"/>
                </a:lnTo>
                <a:lnTo>
                  <a:pt x="2749" y="1247"/>
                </a:lnTo>
                <a:lnTo>
                  <a:pt x="2782" y="1238"/>
                </a:lnTo>
                <a:lnTo>
                  <a:pt x="2815" y="1229"/>
                </a:lnTo>
                <a:lnTo>
                  <a:pt x="2849" y="1219"/>
                </a:lnTo>
                <a:lnTo>
                  <a:pt x="2883" y="1209"/>
                </a:lnTo>
                <a:lnTo>
                  <a:pt x="2917" y="1200"/>
                </a:lnTo>
                <a:lnTo>
                  <a:pt x="2952" y="1190"/>
                </a:lnTo>
                <a:lnTo>
                  <a:pt x="2987" y="1182"/>
                </a:lnTo>
                <a:lnTo>
                  <a:pt x="3004" y="1179"/>
                </a:lnTo>
                <a:lnTo>
                  <a:pt x="3021" y="1177"/>
                </a:lnTo>
                <a:lnTo>
                  <a:pt x="3037" y="1175"/>
                </a:lnTo>
                <a:lnTo>
                  <a:pt x="3054" y="1173"/>
                </a:lnTo>
                <a:lnTo>
                  <a:pt x="3088" y="1176"/>
                </a:lnTo>
                <a:lnTo>
                  <a:pt x="3127" y="1176"/>
                </a:lnTo>
                <a:lnTo>
                  <a:pt x="3146" y="1175"/>
                </a:lnTo>
                <a:lnTo>
                  <a:pt x="3166" y="1173"/>
                </a:lnTo>
                <a:lnTo>
                  <a:pt x="3184" y="1171"/>
                </a:lnTo>
                <a:lnTo>
                  <a:pt x="3199" y="1168"/>
                </a:lnTo>
                <a:lnTo>
                  <a:pt x="3202" y="1167"/>
                </a:lnTo>
                <a:lnTo>
                  <a:pt x="3207" y="1164"/>
                </a:lnTo>
                <a:lnTo>
                  <a:pt x="3209" y="1162"/>
                </a:lnTo>
                <a:lnTo>
                  <a:pt x="3211" y="1159"/>
                </a:lnTo>
                <a:lnTo>
                  <a:pt x="3216" y="1152"/>
                </a:lnTo>
                <a:lnTo>
                  <a:pt x="3217" y="1143"/>
                </a:lnTo>
                <a:lnTo>
                  <a:pt x="3218" y="1134"/>
                </a:lnTo>
                <a:lnTo>
                  <a:pt x="3217" y="1122"/>
                </a:lnTo>
                <a:lnTo>
                  <a:pt x="3215" y="1110"/>
                </a:lnTo>
                <a:lnTo>
                  <a:pt x="3211" y="1097"/>
                </a:lnTo>
                <a:lnTo>
                  <a:pt x="3194" y="1045"/>
                </a:lnTo>
                <a:lnTo>
                  <a:pt x="3178" y="999"/>
                </a:lnTo>
                <a:lnTo>
                  <a:pt x="3178" y="999"/>
                </a:lnTo>
                <a:lnTo>
                  <a:pt x="3277" y="1001"/>
                </a:lnTo>
                <a:lnTo>
                  <a:pt x="3293" y="1001"/>
                </a:lnTo>
                <a:lnTo>
                  <a:pt x="3310" y="1001"/>
                </a:lnTo>
                <a:lnTo>
                  <a:pt x="3318" y="1000"/>
                </a:lnTo>
                <a:lnTo>
                  <a:pt x="3326" y="999"/>
                </a:lnTo>
                <a:lnTo>
                  <a:pt x="3333" y="996"/>
                </a:lnTo>
                <a:lnTo>
                  <a:pt x="3340" y="991"/>
                </a:lnTo>
                <a:lnTo>
                  <a:pt x="3351" y="983"/>
                </a:lnTo>
                <a:lnTo>
                  <a:pt x="3361" y="976"/>
                </a:lnTo>
                <a:lnTo>
                  <a:pt x="3371" y="970"/>
                </a:lnTo>
                <a:lnTo>
                  <a:pt x="3380" y="958"/>
                </a:lnTo>
                <a:lnTo>
                  <a:pt x="3384" y="956"/>
                </a:lnTo>
                <a:lnTo>
                  <a:pt x="3388" y="955"/>
                </a:lnTo>
                <a:lnTo>
                  <a:pt x="3395" y="955"/>
                </a:lnTo>
                <a:lnTo>
                  <a:pt x="3402" y="955"/>
                </a:lnTo>
                <a:lnTo>
                  <a:pt x="3409" y="955"/>
                </a:lnTo>
                <a:lnTo>
                  <a:pt x="3416" y="955"/>
                </a:lnTo>
                <a:lnTo>
                  <a:pt x="3422" y="954"/>
                </a:lnTo>
                <a:lnTo>
                  <a:pt x="3429" y="951"/>
                </a:lnTo>
                <a:lnTo>
                  <a:pt x="3441" y="942"/>
                </a:lnTo>
                <a:lnTo>
                  <a:pt x="3457" y="927"/>
                </a:lnTo>
                <a:lnTo>
                  <a:pt x="3471" y="915"/>
                </a:lnTo>
                <a:lnTo>
                  <a:pt x="3479" y="908"/>
                </a:lnTo>
                <a:lnTo>
                  <a:pt x="3477" y="894"/>
                </a:lnTo>
                <a:lnTo>
                  <a:pt x="3472" y="883"/>
                </a:lnTo>
                <a:lnTo>
                  <a:pt x="3471" y="877"/>
                </a:lnTo>
                <a:lnTo>
                  <a:pt x="3470" y="871"/>
                </a:lnTo>
                <a:lnTo>
                  <a:pt x="3471" y="865"/>
                </a:lnTo>
                <a:lnTo>
                  <a:pt x="3474" y="857"/>
                </a:lnTo>
                <a:lnTo>
                  <a:pt x="3479" y="846"/>
                </a:lnTo>
                <a:lnTo>
                  <a:pt x="3486" y="834"/>
                </a:lnTo>
                <a:lnTo>
                  <a:pt x="3494" y="824"/>
                </a:lnTo>
                <a:lnTo>
                  <a:pt x="3503" y="814"/>
                </a:lnTo>
                <a:lnTo>
                  <a:pt x="3521" y="795"/>
                </a:lnTo>
                <a:lnTo>
                  <a:pt x="3542" y="779"/>
                </a:lnTo>
                <a:lnTo>
                  <a:pt x="3551" y="770"/>
                </a:lnTo>
                <a:lnTo>
                  <a:pt x="3559" y="764"/>
                </a:lnTo>
                <a:lnTo>
                  <a:pt x="3563" y="760"/>
                </a:lnTo>
                <a:lnTo>
                  <a:pt x="3568" y="757"/>
                </a:lnTo>
                <a:lnTo>
                  <a:pt x="3572" y="754"/>
                </a:lnTo>
                <a:lnTo>
                  <a:pt x="3579" y="753"/>
                </a:lnTo>
                <a:lnTo>
                  <a:pt x="3593" y="750"/>
                </a:lnTo>
                <a:lnTo>
                  <a:pt x="3605" y="746"/>
                </a:lnTo>
                <a:lnTo>
                  <a:pt x="3611" y="744"/>
                </a:lnTo>
                <a:lnTo>
                  <a:pt x="3617" y="741"/>
                </a:lnTo>
                <a:lnTo>
                  <a:pt x="3622" y="737"/>
                </a:lnTo>
                <a:lnTo>
                  <a:pt x="3628" y="732"/>
                </a:lnTo>
                <a:lnTo>
                  <a:pt x="3633" y="731"/>
                </a:lnTo>
                <a:lnTo>
                  <a:pt x="3637" y="729"/>
                </a:lnTo>
                <a:lnTo>
                  <a:pt x="3642" y="728"/>
                </a:lnTo>
                <a:lnTo>
                  <a:pt x="3646" y="726"/>
                </a:lnTo>
                <a:lnTo>
                  <a:pt x="3655" y="720"/>
                </a:lnTo>
                <a:lnTo>
                  <a:pt x="3665" y="715"/>
                </a:lnTo>
                <a:lnTo>
                  <a:pt x="3672" y="708"/>
                </a:lnTo>
                <a:lnTo>
                  <a:pt x="3682" y="702"/>
                </a:lnTo>
                <a:lnTo>
                  <a:pt x="3687" y="700"/>
                </a:lnTo>
                <a:lnTo>
                  <a:pt x="3692" y="699"/>
                </a:lnTo>
                <a:lnTo>
                  <a:pt x="3696" y="698"/>
                </a:lnTo>
                <a:lnTo>
                  <a:pt x="3702" y="698"/>
                </a:lnTo>
                <a:lnTo>
                  <a:pt x="3713" y="696"/>
                </a:lnTo>
                <a:lnTo>
                  <a:pt x="3724" y="694"/>
                </a:lnTo>
                <a:lnTo>
                  <a:pt x="3735" y="691"/>
                </a:lnTo>
                <a:lnTo>
                  <a:pt x="3745" y="687"/>
                </a:lnTo>
                <a:lnTo>
                  <a:pt x="3757" y="684"/>
                </a:lnTo>
                <a:lnTo>
                  <a:pt x="3767" y="680"/>
                </a:lnTo>
                <a:lnTo>
                  <a:pt x="3777" y="678"/>
                </a:lnTo>
                <a:lnTo>
                  <a:pt x="3787" y="677"/>
                </a:lnTo>
                <a:lnTo>
                  <a:pt x="3796" y="678"/>
                </a:lnTo>
                <a:lnTo>
                  <a:pt x="3804" y="679"/>
                </a:lnTo>
                <a:lnTo>
                  <a:pt x="3812" y="683"/>
                </a:lnTo>
                <a:lnTo>
                  <a:pt x="3819" y="685"/>
                </a:lnTo>
                <a:lnTo>
                  <a:pt x="3827" y="688"/>
                </a:lnTo>
                <a:lnTo>
                  <a:pt x="3836" y="691"/>
                </a:lnTo>
                <a:lnTo>
                  <a:pt x="3844" y="692"/>
                </a:lnTo>
                <a:lnTo>
                  <a:pt x="3853" y="693"/>
                </a:lnTo>
                <a:lnTo>
                  <a:pt x="3885" y="695"/>
                </a:lnTo>
                <a:lnTo>
                  <a:pt x="3920" y="700"/>
                </a:lnTo>
                <a:lnTo>
                  <a:pt x="3929" y="700"/>
                </a:lnTo>
                <a:lnTo>
                  <a:pt x="3937" y="699"/>
                </a:lnTo>
                <a:lnTo>
                  <a:pt x="3944" y="698"/>
                </a:lnTo>
                <a:lnTo>
                  <a:pt x="3951" y="695"/>
                </a:lnTo>
                <a:lnTo>
                  <a:pt x="3955" y="692"/>
                </a:lnTo>
                <a:lnTo>
                  <a:pt x="3960" y="688"/>
                </a:lnTo>
                <a:lnTo>
                  <a:pt x="3963" y="683"/>
                </a:lnTo>
                <a:lnTo>
                  <a:pt x="3966" y="676"/>
                </a:lnTo>
                <a:lnTo>
                  <a:pt x="3968" y="667"/>
                </a:lnTo>
                <a:lnTo>
                  <a:pt x="3972" y="658"/>
                </a:lnTo>
                <a:lnTo>
                  <a:pt x="3978" y="650"/>
                </a:lnTo>
                <a:lnTo>
                  <a:pt x="3986" y="641"/>
                </a:lnTo>
                <a:lnTo>
                  <a:pt x="3994" y="634"/>
                </a:lnTo>
                <a:lnTo>
                  <a:pt x="4003" y="627"/>
                </a:lnTo>
                <a:lnTo>
                  <a:pt x="4011" y="622"/>
                </a:lnTo>
                <a:lnTo>
                  <a:pt x="4019" y="618"/>
                </a:lnTo>
                <a:lnTo>
                  <a:pt x="4024" y="617"/>
                </a:lnTo>
                <a:lnTo>
                  <a:pt x="4026" y="617"/>
                </a:lnTo>
                <a:lnTo>
                  <a:pt x="4029" y="617"/>
                </a:lnTo>
                <a:lnTo>
                  <a:pt x="4032" y="618"/>
                </a:lnTo>
                <a:lnTo>
                  <a:pt x="4036" y="621"/>
                </a:lnTo>
                <a:lnTo>
                  <a:pt x="4039" y="625"/>
                </a:lnTo>
                <a:lnTo>
                  <a:pt x="4044" y="629"/>
                </a:lnTo>
                <a:lnTo>
                  <a:pt x="4049" y="631"/>
                </a:lnTo>
                <a:lnTo>
                  <a:pt x="4051" y="633"/>
                </a:lnTo>
                <a:lnTo>
                  <a:pt x="4054" y="633"/>
                </a:lnTo>
                <a:lnTo>
                  <a:pt x="4059" y="631"/>
                </a:lnTo>
                <a:lnTo>
                  <a:pt x="4063" y="629"/>
                </a:lnTo>
                <a:lnTo>
                  <a:pt x="4072" y="626"/>
                </a:lnTo>
                <a:lnTo>
                  <a:pt x="4080" y="624"/>
                </a:lnTo>
                <a:lnTo>
                  <a:pt x="4087" y="621"/>
                </a:lnTo>
                <a:lnTo>
                  <a:pt x="4093" y="621"/>
                </a:lnTo>
                <a:lnTo>
                  <a:pt x="4099" y="621"/>
                </a:lnTo>
                <a:lnTo>
                  <a:pt x="4102" y="622"/>
                </a:lnTo>
                <a:lnTo>
                  <a:pt x="4107" y="624"/>
                </a:lnTo>
                <a:lnTo>
                  <a:pt x="4110" y="626"/>
                </a:lnTo>
                <a:lnTo>
                  <a:pt x="4117" y="631"/>
                </a:lnTo>
                <a:lnTo>
                  <a:pt x="4124" y="636"/>
                </a:lnTo>
                <a:lnTo>
                  <a:pt x="4128" y="638"/>
                </a:lnTo>
                <a:lnTo>
                  <a:pt x="4134" y="639"/>
                </a:lnTo>
                <a:lnTo>
                  <a:pt x="4139" y="641"/>
                </a:lnTo>
                <a:lnTo>
                  <a:pt x="4146" y="642"/>
                </a:lnTo>
                <a:lnTo>
                  <a:pt x="4152" y="642"/>
                </a:lnTo>
                <a:lnTo>
                  <a:pt x="4158" y="644"/>
                </a:lnTo>
                <a:lnTo>
                  <a:pt x="4162" y="646"/>
                </a:lnTo>
                <a:lnTo>
                  <a:pt x="4166" y="649"/>
                </a:lnTo>
                <a:lnTo>
                  <a:pt x="4174" y="655"/>
                </a:lnTo>
                <a:lnTo>
                  <a:pt x="4182" y="660"/>
                </a:lnTo>
                <a:lnTo>
                  <a:pt x="4186" y="661"/>
                </a:lnTo>
                <a:lnTo>
                  <a:pt x="4189" y="662"/>
                </a:lnTo>
                <a:lnTo>
                  <a:pt x="4192" y="661"/>
                </a:lnTo>
                <a:lnTo>
                  <a:pt x="4195" y="660"/>
                </a:lnTo>
                <a:lnTo>
                  <a:pt x="4201" y="657"/>
                </a:lnTo>
                <a:lnTo>
                  <a:pt x="4205" y="652"/>
                </a:lnTo>
                <a:lnTo>
                  <a:pt x="4210" y="646"/>
                </a:lnTo>
                <a:lnTo>
                  <a:pt x="4214" y="641"/>
                </a:lnTo>
                <a:lnTo>
                  <a:pt x="4218" y="636"/>
                </a:lnTo>
                <a:lnTo>
                  <a:pt x="4224" y="633"/>
                </a:lnTo>
                <a:lnTo>
                  <a:pt x="4241" y="626"/>
                </a:lnTo>
                <a:lnTo>
                  <a:pt x="4253" y="622"/>
                </a:lnTo>
                <a:lnTo>
                  <a:pt x="4258" y="622"/>
                </a:lnTo>
                <a:lnTo>
                  <a:pt x="4261" y="622"/>
                </a:lnTo>
                <a:lnTo>
                  <a:pt x="4264" y="625"/>
                </a:lnTo>
                <a:lnTo>
                  <a:pt x="4267" y="627"/>
                </a:lnTo>
                <a:lnTo>
                  <a:pt x="4276" y="643"/>
                </a:lnTo>
                <a:lnTo>
                  <a:pt x="4291" y="672"/>
                </a:lnTo>
                <a:lnTo>
                  <a:pt x="4293" y="677"/>
                </a:lnTo>
                <a:lnTo>
                  <a:pt x="4295" y="682"/>
                </a:lnTo>
                <a:lnTo>
                  <a:pt x="4296" y="686"/>
                </a:lnTo>
                <a:lnTo>
                  <a:pt x="4296" y="692"/>
                </a:lnTo>
                <a:lnTo>
                  <a:pt x="4296" y="702"/>
                </a:lnTo>
                <a:lnTo>
                  <a:pt x="4295" y="712"/>
                </a:lnTo>
                <a:lnTo>
                  <a:pt x="4295" y="723"/>
                </a:lnTo>
                <a:lnTo>
                  <a:pt x="4296" y="732"/>
                </a:lnTo>
                <a:lnTo>
                  <a:pt x="4297" y="735"/>
                </a:lnTo>
                <a:lnTo>
                  <a:pt x="4300" y="740"/>
                </a:lnTo>
                <a:lnTo>
                  <a:pt x="4303" y="743"/>
                </a:lnTo>
                <a:lnTo>
                  <a:pt x="4308" y="746"/>
                </a:lnTo>
                <a:lnTo>
                  <a:pt x="4319" y="752"/>
                </a:lnTo>
                <a:lnTo>
                  <a:pt x="4331" y="757"/>
                </a:lnTo>
                <a:lnTo>
                  <a:pt x="4343" y="759"/>
                </a:lnTo>
                <a:lnTo>
                  <a:pt x="4355" y="761"/>
                </a:lnTo>
                <a:lnTo>
                  <a:pt x="4379" y="762"/>
                </a:lnTo>
                <a:lnTo>
                  <a:pt x="4405" y="765"/>
                </a:lnTo>
                <a:lnTo>
                  <a:pt x="4420" y="768"/>
                </a:lnTo>
                <a:lnTo>
                  <a:pt x="4437" y="773"/>
                </a:lnTo>
                <a:lnTo>
                  <a:pt x="4456" y="779"/>
                </a:lnTo>
                <a:lnTo>
                  <a:pt x="4477" y="787"/>
                </a:lnTo>
                <a:lnTo>
                  <a:pt x="4518" y="803"/>
                </a:lnTo>
                <a:lnTo>
                  <a:pt x="4550" y="817"/>
                </a:lnTo>
                <a:lnTo>
                  <a:pt x="4554" y="819"/>
                </a:lnTo>
                <a:lnTo>
                  <a:pt x="4558" y="823"/>
                </a:lnTo>
                <a:lnTo>
                  <a:pt x="4561" y="827"/>
                </a:lnTo>
                <a:lnTo>
                  <a:pt x="4563" y="833"/>
                </a:lnTo>
                <a:lnTo>
                  <a:pt x="4567" y="838"/>
                </a:lnTo>
                <a:lnTo>
                  <a:pt x="4571" y="843"/>
                </a:lnTo>
                <a:lnTo>
                  <a:pt x="4575" y="848"/>
                </a:lnTo>
                <a:lnTo>
                  <a:pt x="4579" y="851"/>
                </a:lnTo>
                <a:lnTo>
                  <a:pt x="4588" y="857"/>
                </a:lnTo>
                <a:lnTo>
                  <a:pt x="4600" y="863"/>
                </a:lnTo>
                <a:lnTo>
                  <a:pt x="4611" y="868"/>
                </a:lnTo>
                <a:lnTo>
                  <a:pt x="4624" y="873"/>
                </a:lnTo>
                <a:lnTo>
                  <a:pt x="4635" y="876"/>
                </a:lnTo>
                <a:lnTo>
                  <a:pt x="4647" y="879"/>
                </a:lnTo>
                <a:lnTo>
                  <a:pt x="4653" y="879"/>
                </a:lnTo>
                <a:lnTo>
                  <a:pt x="4659" y="877"/>
                </a:lnTo>
                <a:lnTo>
                  <a:pt x="4664" y="876"/>
                </a:lnTo>
                <a:lnTo>
                  <a:pt x="4670" y="875"/>
                </a:lnTo>
                <a:lnTo>
                  <a:pt x="4675" y="872"/>
                </a:lnTo>
                <a:lnTo>
                  <a:pt x="4679" y="869"/>
                </a:lnTo>
                <a:lnTo>
                  <a:pt x="4683" y="866"/>
                </a:lnTo>
                <a:lnTo>
                  <a:pt x="4685" y="864"/>
                </a:lnTo>
                <a:lnTo>
                  <a:pt x="4687" y="859"/>
                </a:lnTo>
                <a:lnTo>
                  <a:pt x="4688" y="856"/>
                </a:lnTo>
                <a:lnTo>
                  <a:pt x="4689" y="855"/>
                </a:lnTo>
                <a:lnTo>
                  <a:pt x="4691" y="855"/>
                </a:lnTo>
                <a:lnTo>
                  <a:pt x="4693" y="855"/>
                </a:lnTo>
                <a:lnTo>
                  <a:pt x="4695" y="856"/>
                </a:lnTo>
                <a:lnTo>
                  <a:pt x="4703" y="860"/>
                </a:lnTo>
                <a:lnTo>
                  <a:pt x="4716" y="868"/>
                </a:lnTo>
                <a:lnTo>
                  <a:pt x="4721" y="871"/>
                </a:lnTo>
                <a:lnTo>
                  <a:pt x="4727" y="873"/>
                </a:lnTo>
                <a:lnTo>
                  <a:pt x="4733" y="874"/>
                </a:lnTo>
                <a:lnTo>
                  <a:pt x="4738" y="874"/>
                </a:lnTo>
                <a:lnTo>
                  <a:pt x="4744" y="874"/>
                </a:lnTo>
                <a:lnTo>
                  <a:pt x="4750" y="872"/>
                </a:lnTo>
                <a:lnTo>
                  <a:pt x="4754" y="869"/>
                </a:lnTo>
                <a:lnTo>
                  <a:pt x="4759" y="866"/>
                </a:lnTo>
                <a:lnTo>
                  <a:pt x="4762" y="864"/>
                </a:lnTo>
                <a:lnTo>
                  <a:pt x="4766" y="863"/>
                </a:lnTo>
                <a:lnTo>
                  <a:pt x="4769" y="861"/>
                </a:lnTo>
                <a:lnTo>
                  <a:pt x="4772" y="860"/>
                </a:lnTo>
                <a:lnTo>
                  <a:pt x="4780" y="860"/>
                </a:lnTo>
                <a:lnTo>
                  <a:pt x="4789" y="863"/>
                </a:lnTo>
                <a:lnTo>
                  <a:pt x="4800" y="865"/>
                </a:lnTo>
                <a:lnTo>
                  <a:pt x="4810" y="869"/>
                </a:lnTo>
                <a:lnTo>
                  <a:pt x="4820" y="875"/>
                </a:lnTo>
                <a:lnTo>
                  <a:pt x="4830" y="881"/>
                </a:lnTo>
                <a:lnTo>
                  <a:pt x="4871" y="906"/>
                </a:lnTo>
                <a:lnTo>
                  <a:pt x="4901" y="925"/>
                </a:lnTo>
                <a:lnTo>
                  <a:pt x="4911" y="929"/>
                </a:lnTo>
                <a:lnTo>
                  <a:pt x="4928" y="932"/>
                </a:lnTo>
                <a:lnTo>
                  <a:pt x="4936" y="934"/>
                </a:lnTo>
                <a:lnTo>
                  <a:pt x="4943" y="937"/>
                </a:lnTo>
                <a:lnTo>
                  <a:pt x="4948" y="938"/>
                </a:lnTo>
                <a:lnTo>
                  <a:pt x="4951" y="940"/>
                </a:lnTo>
                <a:lnTo>
                  <a:pt x="4952" y="941"/>
                </a:lnTo>
                <a:lnTo>
                  <a:pt x="4953" y="943"/>
                </a:lnTo>
                <a:lnTo>
                  <a:pt x="4953" y="946"/>
                </a:lnTo>
                <a:lnTo>
                  <a:pt x="4953" y="949"/>
                </a:lnTo>
                <a:lnTo>
                  <a:pt x="4952" y="956"/>
                </a:lnTo>
                <a:lnTo>
                  <a:pt x="4951" y="960"/>
                </a:lnTo>
                <a:lnTo>
                  <a:pt x="4948" y="966"/>
                </a:lnTo>
                <a:lnTo>
                  <a:pt x="4947" y="972"/>
                </a:lnTo>
                <a:lnTo>
                  <a:pt x="4947" y="978"/>
                </a:lnTo>
                <a:lnTo>
                  <a:pt x="4948" y="983"/>
                </a:lnTo>
                <a:lnTo>
                  <a:pt x="4952" y="996"/>
                </a:lnTo>
                <a:lnTo>
                  <a:pt x="4958" y="1009"/>
                </a:lnTo>
                <a:lnTo>
                  <a:pt x="4971" y="1034"/>
                </a:lnTo>
                <a:lnTo>
                  <a:pt x="4984" y="1054"/>
                </a:lnTo>
                <a:lnTo>
                  <a:pt x="4989" y="1064"/>
                </a:lnTo>
                <a:lnTo>
                  <a:pt x="4996" y="1072"/>
                </a:lnTo>
                <a:lnTo>
                  <a:pt x="5003" y="1078"/>
                </a:lnTo>
                <a:lnTo>
                  <a:pt x="5009" y="1081"/>
                </a:lnTo>
                <a:lnTo>
                  <a:pt x="5017" y="1083"/>
                </a:lnTo>
                <a:lnTo>
                  <a:pt x="5026" y="1086"/>
                </a:lnTo>
                <a:lnTo>
                  <a:pt x="5036" y="1087"/>
                </a:lnTo>
                <a:lnTo>
                  <a:pt x="5048" y="1088"/>
                </a:lnTo>
                <a:lnTo>
                  <a:pt x="5058" y="1089"/>
                </a:lnTo>
                <a:lnTo>
                  <a:pt x="5066" y="1091"/>
                </a:lnTo>
                <a:lnTo>
                  <a:pt x="5072" y="1094"/>
                </a:lnTo>
                <a:lnTo>
                  <a:pt x="5079" y="1097"/>
                </a:lnTo>
                <a:lnTo>
                  <a:pt x="5092" y="1105"/>
                </a:lnTo>
                <a:lnTo>
                  <a:pt x="5105" y="1115"/>
                </a:lnTo>
                <a:lnTo>
                  <a:pt x="5111" y="1119"/>
                </a:lnTo>
                <a:lnTo>
                  <a:pt x="5117" y="1121"/>
                </a:lnTo>
                <a:lnTo>
                  <a:pt x="5122" y="1122"/>
                </a:lnTo>
                <a:lnTo>
                  <a:pt x="5127" y="1123"/>
                </a:lnTo>
                <a:lnTo>
                  <a:pt x="5137" y="1123"/>
                </a:lnTo>
                <a:lnTo>
                  <a:pt x="5147" y="1123"/>
                </a:lnTo>
                <a:lnTo>
                  <a:pt x="5152" y="1124"/>
                </a:lnTo>
                <a:lnTo>
                  <a:pt x="5156" y="1126"/>
                </a:lnTo>
                <a:lnTo>
                  <a:pt x="5160" y="1127"/>
                </a:lnTo>
                <a:lnTo>
                  <a:pt x="5164" y="1130"/>
                </a:lnTo>
                <a:lnTo>
                  <a:pt x="5169" y="1134"/>
                </a:lnTo>
                <a:lnTo>
                  <a:pt x="5172" y="1138"/>
                </a:lnTo>
                <a:lnTo>
                  <a:pt x="5176" y="1145"/>
                </a:lnTo>
                <a:lnTo>
                  <a:pt x="5180" y="1153"/>
                </a:lnTo>
                <a:lnTo>
                  <a:pt x="5185" y="1165"/>
                </a:lnTo>
                <a:lnTo>
                  <a:pt x="5192" y="1176"/>
                </a:lnTo>
                <a:lnTo>
                  <a:pt x="5198" y="1186"/>
                </a:lnTo>
                <a:lnTo>
                  <a:pt x="5206" y="1196"/>
                </a:lnTo>
                <a:lnTo>
                  <a:pt x="5214" y="1206"/>
                </a:lnTo>
                <a:lnTo>
                  <a:pt x="5221" y="1217"/>
                </a:lnTo>
                <a:lnTo>
                  <a:pt x="5228" y="1227"/>
                </a:lnTo>
                <a:lnTo>
                  <a:pt x="5235" y="1238"/>
                </a:lnTo>
                <a:lnTo>
                  <a:pt x="5244" y="1250"/>
                </a:lnTo>
                <a:lnTo>
                  <a:pt x="5255" y="1264"/>
                </a:lnTo>
                <a:lnTo>
                  <a:pt x="5261" y="1270"/>
                </a:lnTo>
                <a:lnTo>
                  <a:pt x="5267" y="1276"/>
                </a:lnTo>
                <a:lnTo>
                  <a:pt x="5272" y="1280"/>
                </a:lnTo>
                <a:lnTo>
                  <a:pt x="5277" y="1282"/>
                </a:lnTo>
                <a:lnTo>
                  <a:pt x="5425" y="1283"/>
                </a:lnTo>
                <a:lnTo>
                  <a:pt x="5451" y="1283"/>
                </a:lnTo>
                <a:lnTo>
                  <a:pt x="5477" y="1280"/>
                </a:lnTo>
                <a:lnTo>
                  <a:pt x="5489" y="1280"/>
                </a:lnTo>
                <a:lnTo>
                  <a:pt x="5503" y="1280"/>
                </a:lnTo>
                <a:lnTo>
                  <a:pt x="5515" y="1282"/>
                </a:lnTo>
                <a:lnTo>
                  <a:pt x="5528" y="1283"/>
                </a:lnTo>
                <a:lnTo>
                  <a:pt x="5529" y="1291"/>
                </a:lnTo>
                <a:lnTo>
                  <a:pt x="5530" y="1299"/>
                </a:lnTo>
                <a:lnTo>
                  <a:pt x="5526" y="1301"/>
                </a:lnTo>
                <a:lnTo>
                  <a:pt x="5523" y="1305"/>
                </a:lnTo>
                <a:lnTo>
                  <a:pt x="5522" y="1312"/>
                </a:lnTo>
                <a:lnTo>
                  <a:pt x="5521" y="1321"/>
                </a:lnTo>
                <a:lnTo>
                  <a:pt x="5521" y="1342"/>
                </a:lnTo>
                <a:lnTo>
                  <a:pt x="5523" y="1365"/>
                </a:lnTo>
                <a:lnTo>
                  <a:pt x="5527" y="1389"/>
                </a:lnTo>
                <a:lnTo>
                  <a:pt x="5530" y="1411"/>
                </a:lnTo>
                <a:lnTo>
                  <a:pt x="5535" y="1428"/>
                </a:lnTo>
                <a:lnTo>
                  <a:pt x="5538" y="1439"/>
                </a:lnTo>
                <a:lnTo>
                  <a:pt x="5543" y="1453"/>
                </a:lnTo>
                <a:lnTo>
                  <a:pt x="5547" y="1471"/>
                </a:lnTo>
                <a:lnTo>
                  <a:pt x="5548" y="1480"/>
                </a:lnTo>
                <a:lnTo>
                  <a:pt x="5548" y="1488"/>
                </a:lnTo>
                <a:lnTo>
                  <a:pt x="5547" y="1496"/>
                </a:lnTo>
                <a:lnTo>
                  <a:pt x="5545" y="1502"/>
                </a:lnTo>
                <a:lnTo>
                  <a:pt x="5538" y="1514"/>
                </a:lnTo>
                <a:lnTo>
                  <a:pt x="5530" y="1530"/>
                </a:lnTo>
                <a:lnTo>
                  <a:pt x="5527" y="1539"/>
                </a:lnTo>
                <a:lnTo>
                  <a:pt x="5523" y="1547"/>
                </a:lnTo>
                <a:lnTo>
                  <a:pt x="5522" y="1554"/>
                </a:lnTo>
                <a:lnTo>
                  <a:pt x="5522" y="1557"/>
                </a:lnTo>
                <a:lnTo>
                  <a:pt x="5527" y="1558"/>
                </a:lnTo>
                <a:lnTo>
                  <a:pt x="5533" y="1559"/>
                </a:lnTo>
                <a:lnTo>
                  <a:pt x="5536" y="1562"/>
                </a:lnTo>
                <a:lnTo>
                  <a:pt x="5540" y="1564"/>
                </a:lnTo>
                <a:lnTo>
                  <a:pt x="5544" y="1567"/>
                </a:lnTo>
                <a:lnTo>
                  <a:pt x="5546" y="1572"/>
                </a:lnTo>
                <a:lnTo>
                  <a:pt x="5550" y="1576"/>
                </a:lnTo>
                <a:lnTo>
                  <a:pt x="5551" y="1581"/>
                </a:lnTo>
                <a:lnTo>
                  <a:pt x="5554" y="1591"/>
                </a:lnTo>
                <a:lnTo>
                  <a:pt x="5555" y="1601"/>
                </a:lnTo>
                <a:lnTo>
                  <a:pt x="5554" y="1613"/>
                </a:lnTo>
                <a:lnTo>
                  <a:pt x="5552" y="1622"/>
                </a:lnTo>
                <a:lnTo>
                  <a:pt x="5551" y="1629"/>
                </a:lnTo>
                <a:lnTo>
                  <a:pt x="5550" y="1634"/>
                </a:lnTo>
                <a:lnTo>
                  <a:pt x="5547" y="1640"/>
                </a:lnTo>
                <a:lnTo>
                  <a:pt x="5545" y="1645"/>
                </a:lnTo>
                <a:lnTo>
                  <a:pt x="5542" y="1652"/>
                </a:lnTo>
                <a:lnTo>
                  <a:pt x="5540" y="1657"/>
                </a:lnTo>
                <a:lnTo>
                  <a:pt x="5540" y="1661"/>
                </a:lnTo>
                <a:lnTo>
                  <a:pt x="5542" y="1664"/>
                </a:lnTo>
                <a:lnTo>
                  <a:pt x="5544" y="1666"/>
                </a:lnTo>
                <a:lnTo>
                  <a:pt x="5546" y="1670"/>
                </a:lnTo>
                <a:lnTo>
                  <a:pt x="5552" y="1675"/>
                </a:lnTo>
                <a:lnTo>
                  <a:pt x="5559" y="1682"/>
                </a:lnTo>
                <a:lnTo>
                  <a:pt x="5561" y="1686"/>
                </a:lnTo>
                <a:lnTo>
                  <a:pt x="5564" y="1690"/>
                </a:lnTo>
                <a:lnTo>
                  <a:pt x="5565" y="1694"/>
                </a:lnTo>
                <a:lnTo>
                  <a:pt x="5565" y="1697"/>
                </a:lnTo>
                <a:lnTo>
                  <a:pt x="5565" y="1697"/>
                </a:lnTo>
                <a:lnTo>
                  <a:pt x="5551" y="1751"/>
                </a:lnTo>
                <a:lnTo>
                  <a:pt x="5545" y="1764"/>
                </a:lnTo>
                <a:lnTo>
                  <a:pt x="5540" y="1773"/>
                </a:lnTo>
                <a:lnTo>
                  <a:pt x="5537" y="1784"/>
                </a:lnTo>
                <a:lnTo>
                  <a:pt x="5535" y="1798"/>
                </a:lnTo>
                <a:lnTo>
                  <a:pt x="5534" y="1804"/>
                </a:lnTo>
                <a:lnTo>
                  <a:pt x="5531" y="1809"/>
                </a:lnTo>
                <a:lnTo>
                  <a:pt x="5529" y="1812"/>
                </a:lnTo>
                <a:lnTo>
                  <a:pt x="5526" y="1814"/>
                </a:lnTo>
                <a:lnTo>
                  <a:pt x="5522" y="1817"/>
                </a:lnTo>
                <a:lnTo>
                  <a:pt x="5518" y="1819"/>
                </a:lnTo>
                <a:lnTo>
                  <a:pt x="5513" y="1819"/>
                </a:lnTo>
                <a:lnTo>
                  <a:pt x="5508" y="1820"/>
                </a:lnTo>
                <a:lnTo>
                  <a:pt x="5506" y="1830"/>
                </a:lnTo>
                <a:lnTo>
                  <a:pt x="5505" y="1842"/>
                </a:lnTo>
                <a:lnTo>
                  <a:pt x="5504" y="1853"/>
                </a:lnTo>
                <a:lnTo>
                  <a:pt x="5504" y="1863"/>
                </a:lnTo>
                <a:lnTo>
                  <a:pt x="5509" y="1867"/>
                </a:lnTo>
                <a:lnTo>
                  <a:pt x="5512" y="1870"/>
                </a:lnTo>
                <a:lnTo>
                  <a:pt x="5515" y="1874"/>
                </a:lnTo>
                <a:lnTo>
                  <a:pt x="5518" y="1877"/>
                </a:lnTo>
                <a:lnTo>
                  <a:pt x="5519" y="1880"/>
                </a:lnTo>
                <a:lnTo>
                  <a:pt x="5519" y="1885"/>
                </a:lnTo>
                <a:lnTo>
                  <a:pt x="5519" y="1889"/>
                </a:lnTo>
                <a:lnTo>
                  <a:pt x="5519" y="1893"/>
                </a:lnTo>
                <a:lnTo>
                  <a:pt x="5513" y="1912"/>
                </a:lnTo>
                <a:lnTo>
                  <a:pt x="5510" y="1933"/>
                </a:lnTo>
                <a:lnTo>
                  <a:pt x="5509" y="1945"/>
                </a:lnTo>
                <a:lnTo>
                  <a:pt x="5505" y="1961"/>
                </a:lnTo>
                <a:lnTo>
                  <a:pt x="5501" y="1979"/>
                </a:lnTo>
                <a:lnTo>
                  <a:pt x="5496" y="1998"/>
                </a:lnTo>
                <a:lnTo>
                  <a:pt x="5490" y="2016"/>
                </a:lnTo>
                <a:lnTo>
                  <a:pt x="5484" y="2033"/>
                </a:lnTo>
                <a:lnTo>
                  <a:pt x="5478" y="2048"/>
                </a:lnTo>
                <a:lnTo>
                  <a:pt x="5472" y="2060"/>
                </a:lnTo>
                <a:lnTo>
                  <a:pt x="5465" y="2073"/>
                </a:lnTo>
                <a:lnTo>
                  <a:pt x="5458" y="2084"/>
                </a:lnTo>
                <a:lnTo>
                  <a:pt x="5450" y="2093"/>
                </a:lnTo>
                <a:lnTo>
                  <a:pt x="5440" y="2101"/>
                </a:lnTo>
                <a:lnTo>
                  <a:pt x="5430" y="2107"/>
                </a:lnTo>
                <a:lnTo>
                  <a:pt x="5419" y="2113"/>
                </a:lnTo>
                <a:lnTo>
                  <a:pt x="5406" y="2117"/>
                </a:lnTo>
                <a:lnTo>
                  <a:pt x="5394" y="2121"/>
                </a:lnTo>
                <a:lnTo>
                  <a:pt x="5393" y="2124"/>
                </a:lnTo>
                <a:lnTo>
                  <a:pt x="5393" y="2126"/>
                </a:lnTo>
                <a:lnTo>
                  <a:pt x="5396" y="2129"/>
                </a:lnTo>
                <a:lnTo>
                  <a:pt x="5401" y="2133"/>
                </a:lnTo>
                <a:lnTo>
                  <a:pt x="5405" y="2139"/>
                </a:lnTo>
                <a:lnTo>
                  <a:pt x="5409" y="2144"/>
                </a:lnTo>
                <a:lnTo>
                  <a:pt x="5415" y="2158"/>
                </a:lnTo>
                <a:lnTo>
                  <a:pt x="5421" y="2167"/>
                </a:lnTo>
                <a:lnTo>
                  <a:pt x="5425" y="2175"/>
                </a:lnTo>
                <a:lnTo>
                  <a:pt x="5430" y="2187"/>
                </a:lnTo>
                <a:lnTo>
                  <a:pt x="5436" y="2198"/>
                </a:lnTo>
                <a:lnTo>
                  <a:pt x="5438" y="2203"/>
                </a:lnTo>
                <a:lnTo>
                  <a:pt x="5436" y="2205"/>
                </a:lnTo>
                <a:lnTo>
                  <a:pt x="5430" y="2206"/>
                </a:lnTo>
                <a:lnTo>
                  <a:pt x="5423" y="2207"/>
                </a:lnTo>
                <a:lnTo>
                  <a:pt x="5414" y="2207"/>
                </a:lnTo>
                <a:lnTo>
                  <a:pt x="5396" y="2207"/>
                </a:lnTo>
                <a:lnTo>
                  <a:pt x="5385" y="2208"/>
                </a:lnTo>
                <a:lnTo>
                  <a:pt x="5377" y="2214"/>
                </a:lnTo>
                <a:lnTo>
                  <a:pt x="5368" y="2221"/>
                </a:lnTo>
                <a:lnTo>
                  <a:pt x="5364" y="2223"/>
                </a:lnTo>
                <a:lnTo>
                  <a:pt x="5360" y="2226"/>
                </a:lnTo>
                <a:lnTo>
                  <a:pt x="5355" y="2229"/>
                </a:lnTo>
                <a:lnTo>
                  <a:pt x="5351" y="2230"/>
                </a:lnTo>
                <a:lnTo>
                  <a:pt x="5347" y="2237"/>
                </a:lnTo>
                <a:lnTo>
                  <a:pt x="5342" y="2242"/>
                </a:lnTo>
                <a:lnTo>
                  <a:pt x="5336" y="2250"/>
                </a:lnTo>
                <a:lnTo>
                  <a:pt x="5329" y="2257"/>
                </a:lnTo>
                <a:lnTo>
                  <a:pt x="5323" y="2264"/>
                </a:lnTo>
                <a:lnTo>
                  <a:pt x="5318" y="2270"/>
                </a:lnTo>
                <a:lnTo>
                  <a:pt x="5313" y="2277"/>
                </a:lnTo>
                <a:lnTo>
                  <a:pt x="5311" y="2281"/>
                </a:lnTo>
                <a:lnTo>
                  <a:pt x="5309" y="2282"/>
                </a:lnTo>
                <a:lnTo>
                  <a:pt x="5308" y="2285"/>
                </a:lnTo>
                <a:lnTo>
                  <a:pt x="5306" y="2287"/>
                </a:lnTo>
                <a:lnTo>
                  <a:pt x="5305" y="2290"/>
                </a:lnTo>
                <a:lnTo>
                  <a:pt x="5304" y="2298"/>
                </a:lnTo>
                <a:lnTo>
                  <a:pt x="5305" y="2308"/>
                </a:lnTo>
                <a:lnTo>
                  <a:pt x="5308" y="2332"/>
                </a:lnTo>
                <a:lnTo>
                  <a:pt x="5313" y="2360"/>
                </a:lnTo>
                <a:lnTo>
                  <a:pt x="5328" y="2414"/>
                </a:lnTo>
                <a:lnTo>
                  <a:pt x="5336" y="2448"/>
                </a:lnTo>
                <a:lnTo>
                  <a:pt x="5344" y="2471"/>
                </a:lnTo>
                <a:lnTo>
                  <a:pt x="5352" y="2493"/>
                </a:lnTo>
                <a:lnTo>
                  <a:pt x="5355" y="2497"/>
                </a:lnTo>
                <a:lnTo>
                  <a:pt x="5359" y="2502"/>
                </a:lnTo>
                <a:lnTo>
                  <a:pt x="5362" y="2505"/>
                </a:lnTo>
                <a:lnTo>
                  <a:pt x="5365" y="2509"/>
                </a:lnTo>
                <a:lnTo>
                  <a:pt x="5370" y="2512"/>
                </a:lnTo>
                <a:lnTo>
                  <a:pt x="5376" y="2513"/>
                </a:lnTo>
                <a:lnTo>
                  <a:pt x="5381" y="2514"/>
                </a:lnTo>
                <a:lnTo>
                  <a:pt x="5388" y="2516"/>
                </a:lnTo>
                <a:lnTo>
                  <a:pt x="5404" y="2514"/>
                </a:lnTo>
                <a:lnTo>
                  <a:pt x="5418" y="2512"/>
                </a:lnTo>
                <a:lnTo>
                  <a:pt x="5433" y="2511"/>
                </a:lnTo>
                <a:lnTo>
                  <a:pt x="5447" y="2510"/>
                </a:lnTo>
                <a:lnTo>
                  <a:pt x="5451" y="2511"/>
                </a:lnTo>
                <a:lnTo>
                  <a:pt x="5454" y="2513"/>
                </a:lnTo>
                <a:lnTo>
                  <a:pt x="5455" y="2514"/>
                </a:lnTo>
                <a:lnTo>
                  <a:pt x="5456" y="2516"/>
                </a:lnTo>
                <a:lnTo>
                  <a:pt x="5456" y="2517"/>
                </a:lnTo>
                <a:lnTo>
                  <a:pt x="5455" y="2518"/>
                </a:lnTo>
                <a:lnTo>
                  <a:pt x="5447" y="2525"/>
                </a:lnTo>
                <a:lnTo>
                  <a:pt x="5440" y="2532"/>
                </a:lnTo>
                <a:lnTo>
                  <a:pt x="5433" y="2538"/>
                </a:lnTo>
                <a:lnTo>
                  <a:pt x="5426" y="2546"/>
                </a:lnTo>
                <a:lnTo>
                  <a:pt x="5413" y="2563"/>
                </a:lnTo>
                <a:lnTo>
                  <a:pt x="5400" y="2581"/>
                </a:lnTo>
                <a:lnTo>
                  <a:pt x="5390" y="2590"/>
                </a:lnTo>
                <a:lnTo>
                  <a:pt x="5380" y="2596"/>
                </a:lnTo>
                <a:lnTo>
                  <a:pt x="5373" y="2602"/>
                </a:lnTo>
                <a:lnTo>
                  <a:pt x="5367" y="2609"/>
                </a:lnTo>
                <a:lnTo>
                  <a:pt x="5362" y="2617"/>
                </a:lnTo>
                <a:lnTo>
                  <a:pt x="5356" y="2625"/>
                </a:lnTo>
                <a:lnTo>
                  <a:pt x="5347" y="2642"/>
                </a:lnTo>
                <a:lnTo>
                  <a:pt x="5339" y="2659"/>
                </a:lnTo>
                <a:lnTo>
                  <a:pt x="5338" y="2672"/>
                </a:lnTo>
                <a:lnTo>
                  <a:pt x="5338" y="2686"/>
                </a:lnTo>
                <a:lnTo>
                  <a:pt x="5339" y="2702"/>
                </a:lnTo>
                <a:lnTo>
                  <a:pt x="5342" y="2719"/>
                </a:lnTo>
                <a:lnTo>
                  <a:pt x="5345" y="2738"/>
                </a:lnTo>
                <a:lnTo>
                  <a:pt x="5350" y="2756"/>
                </a:lnTo>
                <a:lnTo>
                  <a:pt x="5355" y="2775"/>
                </a:lnTo>
                <a:lnTo>
                  <a:pt x="5361" y="2795"/>
                </a:lnTo>
                <a:lnTo>
                  <a:pt x="5375" y="2832"/>
                </a:lnTo>
                <a:lnTo>
                  <a:pt x="5387" y="2867"/>
                </a:lnTo>
                <a:lnTo>
                  <a:pt x="5400" y="2900"/>
                </a:lnTo>
                <a:lnTo>
                  <a:pt x="5410" y="2928"/>
                </a:lnTo>
                <a:lnTo>
                  <a:pt x="5420" y="2958"/>
                </a:lnTo>
                <a:lnTo>
                  <a:pt x="5429" y="2988"/>
                </a:lnTo>
                <a:lnTo>
                  <a:pt x="5431" y="3003"/>
                </a:lnTo>
                <a:lnTo>
                  <a:pt x="5433" y="3018"/>
                </a:lnTo>
                <a:lnTo>
                  <a:pt x="5433" y="3026"/>
                </a:lnTo>
                <a:lnTo>
                  <a:pt x="5431" y="3034"/>
                </a:lnTo>
                <a:lnTo>
                  <a:pt x="5430" y="3042"/>
                </a:lnTo>
                <a:lnTo>
                  <a:pt x="5429" y="3050"/>
                </a:lnTo>
                <a:lnTo>
                  <a:pt x="5425" y="3067"/>
                </a:lnTo>
                <a:lnTo>
                  <a:pt x="5422" y="3084"/>
                </a:lnTo>
                <a:lnTo>
                  <a:pt x="5421" y="3101"/>
                </a:lnTo>
                <a:lnTo>
                  <a:pt x="5421" y="3118"/>
                </a:lnTo>
                <a:lnTo>
                  <a:pt x="5421" y="3135"/>
                </a:lnTo>
                <a:lnTo>
                  <a:pt x="5421" y="3152"/>
                </a:lnTo>
                <a:lnTo>
                  <a:pt x="5420" y="3169"/>
                </a:lnTo>
                <a:lnTo>
                  <a:pt x="5417" y="3185"/>
                </a:lnTo>
                <a:lnTo>
                  <a:pt x="5426" y="3291"/>
                </a:lnTo>
                <a:lnTo>
                  <a:pt x="5704" y="3336"/>
                </a:lnTo>
                <a:lnTo>
                  <a:pt x="5717" y="3367"/>
                </a:lnTo>
                <a:lnTo>
                  <a:pt x="5735" y="3410"/>
                </a:lnTo>
                <a:lnTo>
                  <a:pt x="5743" y="3432"/>
                </a:lnTo>
                <a:lnTo>
                  <a:pt x="5748" y="3453"/>
                </a:lnTo>
                <a:lnTo>
                  <a:pt x="5751" y="3461"/>
                </a:lnTo>
                <a:lnTo>
                  <a:pt x="5751" y="3469"/>
                </a:lnTo>
                <a:lnTo>
                  <a:pt x="5748" y="3474"/>
                </a:lnTo>
                <a:lnTo>
                  <a:pt x="5746" y="3479"/>
                </a:lnTo>
                <a:lnTo>
                  <a:pt x="5738" y="3484"/>
                </a:lnTo>
                <a:lnTo>
                  <a:pt x="5732" y="3490"/>
                </a:lnTo>
                <a:lnTo>
                  <a:pt x="5729" y="3496"/>
                </a:lnTo>
                <a:lnTo>
                  <a:pt x="5727" y="3500"/>
                </a:lnTo>
                <a:lnTo>
                  <a:pt x="5727" y="3506"/>
                </a:lnTo>
                <a:lnTo>
                  <a:pt x="5728" y="3512"/>
                </a:lnTo>
                <a:lnTo>
                  <a:pt x="5731" y="3520"/>
                </a:lnTo>
                <a:lnTo>
                  <a:pt x="5737" y="3529"/>
                </a:lnTo>
                <a:lnTo>
                  <a:pt x="5738" y="3532"/>
                </a:lnTo>
                <a:lnTo>
                  <a:pt x="5739" y="3537"/>
                </a:lnTo>
                <a:lnTo>
                  <a:pt x="5738" y="3540"/>
                </a:lnTo>
                <a:lnTo>
                  <a:pt x="5737" y="3544"/>
                </a:lnTo>
                <a:lnTo>
                  <a:pt x="5734" y="3552"/>
                </a:lnTo>
                <a:lnTo>
                  <a:pt x="5727" y="3560"/>
                </a:lnTo>
                <a:lnTo>
                  <a:pt x="5713" y="3573"/>
                </a:lnTo>
                <a:lnTo>
                  <a:pt x="5704" y="3585"/>
                </a:lnTo>
                <a:lnTo>
                  <a:pt x="5438" y="3910"/>
                </a:lnTo>
                <a:lnTo>
                  <a:pt x="5438" y="3910"/>
                </a:lnTo>
                <a:lnTo>
                  <a:pt x="5544" y="4053"/>
                </a:lnTo>
                <a:lnTo>
                  <a:pt x="5589" y="4097"/>
                </a:lnTo>
                <a:lnTo>
                  <a:pt x="5590" y="4113"/>
                </a:lnTo>
                <a:lnTo>
                  <a:pt x="5596" y="4138"/>
                </a:lnTo>
                <a:lnTo>
                  <a:pt x="5602" y="4164"/>
                </a:lnTo>
                <a:lnTo>
                  <a:pt x="5607" y="4178"/>
                </a:lnTo>
                <a:lnTo>
                  <a:pt x="5621" y="4182"/>
                </a:lnTo>
                <a:lnTo>
                  <a:pt x="5632" y="4188"/>
                </a:lnTo>
                <a:lnTo>
                  <a:pt x="5639" y="4206"/>
                </a:lnTo>
                <a:lnTo>
                  <a:pt x="5646" y="4223"/>
                </a:lnTo>
                <a:lnTo>
                  <a:pt x="5654" y="4242"/>
                </a:lnTo>
                <a:lnTo>
                  <a:pt x="5663" y="4257"/>
                </a:lnTo>
                <a:lnTo>
                  <a:pt x="5682" y="4291"/>
                </a:lnTo>
                <a:lnTo>
                  <a:pt x="5703" y="4324"/>
                </a:lnTo>
                <a:lnTo>
                  <a:pt x="5713" y="4338"/>
                </a:lnTo>
                <a:lnTo>
                  <a:pt x="5725" y="4351"/>
                </a:lnTo>
                <a:lnTo>
                  <a:pt x="5737" y="4362"/>
                </a:lnTo>
                <a:lnTo>
                  <a:pt x="5750" y="4371"/>
                </a:lnTo>
                <a:lnTo>
                  <a:pt x="5763" y="4380"/>
                </a:lnTo>
                <a:lnTo>
                  <a:pt x="5778" y="4387"/>
                </a:lnTo>
                <a:lnTo>
                  <a:pt x="5794" y="4394"/>
                </a:lnTo>
                <a:lnTo>
                  <a:pt x="5810" y="4400"/>
                </a:lnTo>
                <a:lnTo>
                  <a:pt x="5842" y="4410"/>
                </a:lnTo>
                <a:lnTo>
                  <a:pt x="5875" y="4420"/>
                </a:lnTo>
                <a:lnTo>
                  <a:pt x="5890" y="4426"/>
                </a:lnTo>
                <a:lnTo>
                  <a:pt x="5906" y="4432"/>
                </a:lnTo>
                <a:lnTo>
                  <a:pt x="5922" y="4437"/>
                </a:lnTo>
                <a:lnTo>
                  <a:pt x="5938" y="4444"/>
                </a:lnTo>
                <a:lnTo>
                  <a:pt x="5945" y="4449"/>
                </a:lnTo>
                <a:lnTo>
                  <a:pt x="5951" y="4453"/>
                </a:lnTo>
                <a:lnTo>
                  <a:pt x="5955" y="4458"/>
                </a:lnTo>
                <a:lnTo>
                  <a:pt x="5960" y="4462"/>
                </a:lnTo>
                <a:lnTo>
                  <a:pt x="5965" y="4472"/>
                </a:lnTo>
                <a:lnTo>
                  <a:pt x="5971" y="4481"/>
                </a:lnTo>
                <a:lnTo>
                  <a:pt x="5975" y="4484"/>
                </a:lnTo>
                <a:lnTo>
                  <a:pt x="5978" y="4489"/>
                </a:lnTo>
                <a:lnTo>
                  <a:pt x="5982" y="4492"/>
                </a:lnTo>
                <a:lnTo>
                  <a:pt x="5988" y="4494"/>
                </a:lnTo>
                <a:lnTo>
                  <a:pt x="5994" y="4497"/>
                </a:lnTo>
                <a:lnTo>
                  <a:pt x="6002" y="4498"/>
                </a:lnTo>
                <a:lnTo>
                  <a:pt x="6011" y="4499"/>
                </a:lnTo>
                <a:lnTo>
                  <a:pt x="6021" y="4499"/>
                </a:lnTo>
                <a:lnTo>
                  <a:pt x="6028" y="4499"/>
                </a:lnTo>
                <a:lnTo>
                  <a:pt x="6034" y="4500"/>
                </a:lnTo>
                <a:lnTo>
                  <a:pt x="6038" y="4502"/>
                </a:lnTo>
                <a:lnTo>
                  <a:pt x="6042" y="4505"/>
                </a:lnTo>
                <a:lnTo>
                  <a:pt x="6045" y="4508"/>
                </a:lnTo>
                <a:lnTo>
                  <a:pt x="6047" y="4513"/>
                </a:lnTo>
                <a:lnTo>
                  <a:pt x="6049" y="4517"/>
                </a:lnTo>
                <a:lnTo>
                  <a:pt x="6051" y="4522"/>
                </a:lnTo>
                <a:lnTo>
                  <a:pt x="6052" y="4533"/>
                </a:lnTo>
                <a:lnTo>
                  <a:pt x="6053" y="4546"/>
                </a:lnTo>
                <a:lnTo>
                  <a:pt x="6052" y="4558"/>
                </a:lnTo>
                <a:lnTo>
                  <a:pt x="6052" y="4569"/>
                </a:lnTo>
                <a:lnTo>
                  <a:pt x="6072" y="4783"/>
                </a:lnTo>
                <a:lnTo>
                  <a:pt x="6067" y="4797"/>
                </a:lnTo>
                <a:lnTo>
                  <a:pt x="6062" y="4809"/>
                </a:lnTo>
                <a:lnTo>
                  <a:pt x="6061" y="4814"/>
                </a:lnTo>
                <a:lnTo>
                  <a:pt x="6060" y="4821"/>
                </a:lnTo>
                <a:lnTo>
                  <a:pt x="6060" y="4829"/>
                </a:lnTo>
                <a:lnTo>
                  <a:pt x="6061" y="4837"/>
                </a:lnTo>
                <a:lnTo>
                  <a:pt x="6062" y="4843"/>
                </a:lnTo>
                <a:lnTo>
                  <a:pt x="6061" y="4847"/>
                </a:lnTo>
                <a:lnTo>
                  <a:pt x="6060" y="4852"/>
                </a:lnTo>
                <a:lnTo>
                  <a:pt x="6057" y="4856"/>
                </a:lnTo>
                <a:lnTo>
                  <a:pt x="6054" y="4865"/>
                </a:lnTo>
                <a:lnTo>
                  <a:pt x="6053" y="4876"/>
                </a:lnTo>
                <a:lnTo>
                  <a:pt x="6057" y="4879"/>
                </a:lnTo>
                <a:lnTo>
                  <a:pt x="6069" y="4884"/>
                </a:lnTo>
                <a:lnTo>
                  <a:pt x="6081" y="4888"/>
                </a:lnTo>
                <a:lnTo>
                  <a:pt x="6089" y="4889"/>
                </a:lnTo>
                <a:lnTo>
                  <a:pt x="6098" y="4887"/>
                </a:lnTo>
                <a:lnTo>
                  <a:pt x="6111" y="4881"/>
                </a:lnTo>
                <a:lnTo>
                  <a:pt x="6123" y="4876"/>
                </a:lnTo>
                <a:lnTo>
                  <a:pt x="6135" y="4872"/>
                </a:lnTo>
                <a:lnTo>
                  <a:pt x="6144" y="4871"/>
                </a:lnTo>
                <a:lnTo>
                  <a:pt x="6153" y="4871"/>
                </a:lnTo>
                <a:lnTo>
                  <a:pt x="6162" y="4872"/>
                </a:lnTo>
                <a:lnTo>
                  <a:pt x="6171" y="4876"/>
                </a:lnTo>
                <a:lnTo>
                  <a:pt x="6188" y="4883"/>
                </a:lnTo>
                <a:lnTo>
                  <a:pt x="6205" y="4889"/>
                </a:lnTo>
                <a:lnTo>
                  <a:pt x="6212" y="4892"/>
                </a:lnTo>
                <a:lnTo>
                  <a:pt x="6217" y="4895"/>
                </a:lnTo>
                <a:lnTo>
                  <a:pt x="6219" y="4898"/>
                </a:lnTo>
                <a:lnTo>
                  <a:pt x="6220" y="4902"/>
                </a:lnTo>
                <a:lnTo>
                  <a:pt x="6220" y="4906"/>
                </a:lnTo>
                <a:lnTo>
                  <a:pt x="6219" y="4911"/>
                </a:lnTo>
                <a:lnTo>
                  <a:pt x="6215" y="4916"/>
                </a:lnTo>
                <a:lnTo>
                  <a:pt x="6212" y="4920"/>
                </a:lnTo>
                <a:lnTo>
                  <a:pt x="6207" y="4928"/>
                </a:lnTo>
                <a:lnTo>
                  <a:pt x="6205" y="4937"/>
                </a:lnTo>
                <a:lnTo>
                  <a:pt x="6203" y="4947"/>
                </a:lnTo>
                <a:lnTo>
                  <a:pt x="6203" y="4959"/>
                </a:lnTo>
                <a:lnTo>
                  <a:pt x="6203" y="4982"/>
                </a:lnTo>
                <a:lnTo>
                  <a:pt x="6205" y="5000"/>
                </a:lnTo>
                <a:lnTo>
                  <a:pt x="6205" y="5004"/>
                </a:lnTo>
                <a:lnTo>
                  <a:pt x="6204" y="5009"/>
                </a:lnTo>
                <a:lnTo>
                  <a:pt x="6202" y="5011"/>
                </a:lnTo>
                <a:lnTo>
                  <a:pt x="6198" y="5015"/>
                </a:lnTo>
                <a:lnTo>
                  <a:pt x="6192" y="5019"/>
                </a:lnTo>
                <a:lnTo>
                  <a:pt x="6184" y="5024"/>
                </a:lnTo>
                <a:lnTo>
                  <a:pt x="6180" y="5028"/>
                </a:lnTo>
                <a:lnTo>
                  <a:pt x="6178" y="5033"/>
                </a:lnTo>
                <a:lnTo>
                  <a:pt x="6178" y="5037"/>
                </a:lnTo>
                <a:lnTo>
                  <a:pt x="6178" y="5042"/>
                </a:lnTo>
                <a:lnTo>
                  <a:pt x="6178" y="5046"/>
                </a:lnTo>
                <a:lnTo>
                  <a:pt x="6178" y="5051"/>
                </a:lnTo>
                <a:lnTo>
                  <a:pt x="6178" y="5056"/>
                </a:lnTo>
                <a:lnTo>
                  <a:pt x="6177" y="5060"/>
                </a:lnTo>
                <a:lnTo>
                  <a:pt x="6177" y="5065"/>
                </a:lnTo>
                <a:lnTo>
                  <a:pt x="6177" y="5068"/>
                </a:lnTo>
                <a:lnTo>
                  <a:pt x="6176" y="5071"/>
                </a:lnTo>
                <a:lnTo>
                  <a:pt x="6174" y="5074"/>
                </a:lnTo>
                <a:lnTo>
                  <a:pt x="6170" y="5078"/>
                </a:lnTo>
                <a:lnTo>
                  <a:pt x="6164" y="5083"/>
                </a:lnTo>
                <a:lnTo>
                  <a:pt x="6157" y="5085"/>
                </a:lnTo>
                <a:lnTo>
                  <a:pt x="6148" y="5086"/>
                </a:lnTo>
                <a:lnTo>
                  <a:pt x="6139" y="5087"/>
                </a:lnTo>
                <a:lnTo>
                  <a:pt x="6129" y="5089"/>
                </a:lnTo>
                <a:lnTo>
                  <a:pt x="6087" y="5086"/>
                </a:lnTo>
                <a:lnTo>
                  <a:pt x="6054" y="5085"/>
                </a:lnTo>
                <a:lnTo>
                  <a:pt x="6040" y="5086"/>
                </a:lnTo>
                <a:lnTo>
                  <a:pt x="6026" y="5091"/>
                </a:lnTo>
                <a:lnTo>
                  <a:pt x="6011" y="5095"/>
                </a:lnTo>
                <a:lnTo>
                  <a:pt x="5995" y="5102"/>
                </a:lnTo>
                <a:lnTo>
                  <a:pt x="5979" y="5108"/>
                </a:lnTo>
                <a:lnTo>
                  <a:pt x="5964" y="5112"/>
                </a:lnTo>
                <a:lnTo>
                  <a:pt x="5948" y="5116"/>
                </a:lnTo>
                <a:lnTo>
                  <a:pt x="5932" y="5117"/>
                </a:lnTo>
                <a:lnTo>
                  <a:pt x="5931" y="5120"/>
                </a:lnTo>
                <a:lnTo>
                  <a:pt x="5927" y="5124"/>
                </a:lnTo>
                <a:lnTo>
                  <a:pt x="5922" y="5127"/>
                </a:lnTo>
                <a:lnTo>
                  <a:pt x="5915" y="5131"/>
                </a:lnTo>
                <a:lnTo>
                  <a:pt x="5904" y="5138"/>
                </a:lnTo>
                <a:lnTo>
                  <a:pt x="5895" y="5145"/>
                </a:lnTo>
                <a:lnTo>
                  <a:pt x="5890" y="5152"/>
                </a:lnTo>
                <a:lnTo>
                  <a:pt x="5888" y="5157"/>
                </a:lnTo>
                <a:lnTo>
                  <a:pt x="5888" y="5161"/>
                </a:lnTo>
                <a:lnTo>
                  <a:pt x="5889" y="5166"/>
                </a:lnTo>
                <a:lnTo>
                  <a:pt x="5892" y="5169"/>
                </a:lnTo>
                <a:lnTo>
                  <a:pt x="5893" y="5175"/>
                </a:lnTo>
                <a:lnTo>
                  <a:pt x="5894" y="5181"/>
                </a:lnTo>
                <a:lnTo>
                  <a:pt x="5894" y="5189"/>
                </a:lnTo>
                <a:lnTo>
                  <a:pt x="5893" y="5192"/>
                </a:lnTo>
                <a:lnTo>
                  <a:pt x="5892" y="5194"/>
                </a:lnTo>
                <a:lnTo>
                  <a:pt x="5889" y="5197"/>
                </a:lnTo>
                <a:lnTo>
                  <a:pt x="5888" y="5197"/>
                </a:lnTo>
                <a:lnTo>
                  <a:pt x="5884" y="5198"/>
                </a:lnTo>
                <a:lnTo>
                  <a:pt x="5878" y="5196"/>
                </a:lnTo>
                <a:lnTo>
                  <a:pt x="5868" y="5190"/>
                </a:lnTo>
                <a:lnTo>
                  <a:pt x="5860" y="5184"/>
                </a:lnTo>
                <a:lnTo>
                  <a:pt x="5857" y="5184"/>
                </a:lnTo>
                <a:lnTo>
                  <a:pt x="5852" y="5186"/>
                </a:lnTo>
                <a:lnTo>
                  <a:pt x="5846" y="5191"/>
                </a:lnTo>
                <a:lnTo>
                  <a:pt x="5838" y="5196"/>
                </a:lnTo>
                <a:lnTo>
                  <a:pt x="5822" y="5207"/>
                </a:lnTo>
                <a:lnTo>
                  <a:pt x="5807" y="5215"/>
                </a:lnTo>
                <a:lnTo>
                  <a:pt x="5792" y="5221"/>
                </a:lnTo>
                <a:lnTo>
                  <a:pt x="5779" y="5225"/>
                </a:lnTo>
                <a:lnTo>
                  <a:pt x="5770" y="5230"/>
                </a:lnTo>
                <a:lnTo>
                  <a:pt x="5762" y="5234"/>
                </a:lnTo>
                <a:lnTo>
                  <a:pt x="5760" y="5238"/>
                </a:lnTo>
                <a:lnTo>
                  <a:pt x="5757" y="5241"/>
                </a:lnTo>
                <a:lnTo>
                  <a:pt x="5755" y="5246"/>
                </a:lnTo>
                <a:lnTo>
                  <a:pt x="5753" y="5251"/>
                </a:lnTo>
                <a:lnTo>
                  <a:pt x="5750" y="5265"/>
                </a:lnTo>
                <a:lnTo>
                  <a:pt x="5745" y="5283"/>
                </a:lnTo>
                <a:lnTo>
                  <a:pt x="5742" y="5316"/>
                </a:lnTo>
                <a:lnTo>
                  <a:pt x="5737" y="5354"/>
                </a:lnTo>
                <a:lnTo>
                  <a:pt x="5735" y="5362"/>
                </a:lnTo>
                <a:lnTo>
                  <a:pt x="5732" y="5370"/>
                </a:lnTo>
                <a:lnTo>
                  <a:pt x="5729" y="5377"/>
                </a:lnTo>
                <a:lnTo>
                  <a:pt x="5726" y="5383"/>
                </a:lnTo>
                <a:lnTo>
                  <a:pt x="5720" y="5388"/>
                </a:lnTo>
                <a:lnTo>
                  <a:pt x="5714" y="5391"/>
                </a:lnTo>
                <a:lnTo>
                  <a:pt x="5707" y="5395"/>
                </a:lnTo>
                <a:lnTo>
                  <a:pt x="5698" y="5395"/>
                </a:lnTo>
                <a:lnTo>
                  <a:pt x="5696" y="5415"/>
                </a:lnTo>
                <a:lnTo>
                  <a:pt x="5694" y="5436"/>
                </a:lnTo>
                <a:lnTo>
                  <a:pt x="5693" y="5457"/>
                </a:lnTo>
                <a:lnTo>
                  <a:pt x="5690" y="5479"/>
                </a:lnTo>
                <a:lnTo>
                  <a:pt x="5689" y="5501"/>
                </a:lnTo>
                <a:lnTo>
                  <a:pt x="5687" y="5522"/>
                </a:lnTo>
                <a:lnTo>
                  <a:pt x="5684" y="5542"/>
                </a:lnTo>
                <a:lnTo>
                  <a:pt x="5679" y="5561"/>
                </a:lnTo>
                <a:lnTo>
                  <a:pt x="5672" y="5621"/>
                </a:lnTo>
                <a:lnTo>
                  <a:pt x="5672" y="5621"/>
                </a:lnTo>
                <a:lnTo>
                  <a:pt x="5662" y="5620"/>
                </a:lnTo>
                <a:lnTo>
                  <a:pt x="5653" y="5620"/>
                </a:lnTo>
                <a:lnTo>
                  <a:pt x="5646" y="5621"/>
                </a:lnTo>
                <a:lnTo>
                  <a:pt x="5643" y="5624"/>
                </a:lnTo>
                <a:lnTo>
                  <a:pt x="5634" y="5640"/>
                </a:lnTo>
                <a:lnTo>
                  <a:pt x="5628" y="5650"/>
                </a:lnTo>
                <a:lnTo>
                  <a:pt x="5623" y="5653"/>
                </a:lnTo>
                <a:lnTo>
                  <a:pt x="5619" y="5654"/>
                </a:lnTo>
                <a:lnTo>
                  <a:pt x="5611" y="5654"/>
                </a:lnTo>
                <a:lnTo>
                  <a:pt x="5601" y="5653"/>
                </a:lnTo>
                <a:lnTo>
                  <a:pt x="5585" y="5650"/>
                </a:lnTo>
                <a:lnTo>
                  <a:pt x="5570" y="5645"/>
                </a:lnTo>
                <a:lnTo>
                  <a:pt x="5556" y="5640"/>
                </a:lnTo>
                <a:lnTo>
                  <a:pt x="5543" y="5634"/>
                </a:lnTo>
                <a:lnTo>
                  <a:pt x="5514" y="5621"/>
                </a:lnTo>
                <a:lnTo>
                  <a:pt x="5487" y="5610"/>
                </a:lnTo>
                <a:lnTo>
                  <a:pt x="5471" y="5605"/>
                </a:lnTo>
                <a:lnTo>
                  <a:pt x="5452" y="5602"/>
                </a:lnTo>
                <a:lnTo>
                  <a:pt x="5429" y="5599"/>
                </a:lnTo>
                <a:lnTo>
                  <a:pt x="5406" y="5594"/>
                </a:lnTo>
                <a:lnTo>
                  <a:pt x="5385" y="5589"/>
                </a:lnTo>
                <a:lnTo>
                  <a:pt x="5365" y="5583"/>
                </a:lnTo>
                <a:lnTo>
                  <a:pt x="5358" y="5579"/>
                </a:lnTo>
                <a:lnTo>
                  <a:pt x="5351" y="5575"/>
                </a:lnTo>
                <a:lnTo>
                  <a:pt x="5346" y="5570"/>
                </a:lnTo>
                <a:lnTo>
                  <a:pt x="5343" y="5563"/>
                </a:lnTo>
                <a:lnTo>
                  <a:pt x="5339" y="5551"/>
                </a:lnTo>
                <a:lnTo>
                  <a:pt x="5331" y="5534"/>
                </a:lnTo>
                <a:lnTo>
                  <a:pt x="5327" y="5526"/>
                </a:lnTo>
                <a:lnTo>
                  <a:pt x="5321" y="5521"/>
                </a:lnTo>
                <a:lnTo>
                  <a:pt x="5318" y="5519"/>
                </a:lnTo>
                <a:lnTo>
                  <a:pt x="5314" y="5519"/>
                </a:lnTo>
                <a:lnTo>
                  <a:pt x="5311" y="5520"/>
                </a:lnTo>
                <a:lnTo>
                  <a:pt x="5308" y="5522"/>
                </a:lnTo>
                <a:lnTo>
                  <a:pt x="5300" y="5528"/>
                </a:lnTo>
                <a:lnTo>
                  <a:pt x="5294" y="5534"/>
                </a:lnTo>
                <a:lnTo>
                  <a:pt x="5290" y="5538"/>
                </a:lnTo>
                <a:lnTo>
                  <a:pt x="5287" y="5542"/>
                </a:lnTo>
                <a:lnTo>
                  <a:pt x="5287" y="5545"/>
                </a:lnTo>
                <a:lnTo>
                  <a:pt x="5287" y="5547"/>
                </a:lnTo>
                <a:lnTo>
                  <a:pt x="5287" y="5550"/>
                </a:lnTo>
                <a:lnTo>
                  <a:pt x="5289" y="5552"/>
                </a:lnTo>
                <a:lnTo>
                  <a:pt x="5294" y="5556"/>
                </a:lnTo>
                <a:lnTo>
                  <a:pt x="5298" y="5562"/>
                </a:lnTo>
                <a:lnTo>
                  <a:pt x="5301" y="5564"/>
                </a:lnTo>
                <a:lnTo>
                  <a:pt x="5302" y="5568"/>
                </a:lnTo>
                <a:lnTo>
                  <a:pt x="5302" y="5572"/>
                </a:lnTo>
                <a:lnTo>
                  <a:pt x="5301" y="5577"/>
                </a:lnTo>
                <a:lnTo>
                  <a:pt x="5301" y="5578"/>
                </a:lnTo>
                <a:lnTo>
                  <a:pt x="5300" y="5580"/>
                </a:lnTo>
                <a:lnTo>
                  <a:pt x="5298" y="5580"/>
                </a:lnTo>
                <a:lnTo>
                  <a:pt x="5296" y="5582"/>
                </a:lnTo>
                <a:lnTo>
                  <a:pt x="5293" y="5580"/>
                </a:lnTo>
                <a:lnTo>
                  <a:pt x="5288" y="5579"/>
                </a:lnTo>
                <a:lnTo>
                  <a:pt x="5280" y="5574"/>
                </a:lnTo>
                <a:lnTo>
                  <a:pt x="5275" y="5570"/>
                </a:lnTo>
                <a:lnTo>
                  <a:pt x="5268" y="5566"/>
                </a:lnTo>
                <a:lnTo>
                  <a:pt x="5261" y="5562"/>
                </a:lnTo>
                <a:lnTo>
                  <a:pt x="5254" y="5560"/>
                </a:lnTo>
                <a:lnTo>
                  <a:pt x="5248" y="5558"/>
                </a:lnTo>
                <a:lnTo>
                  <a:pt x="5238" y="5556"/>
                </a:lnTo>
                <a:lnTo>
                  <a:pt x="5229" y="5556"/>
                </a:lnTo>
                <a:lnTo>
                  <a:pt x="5220" y="5556"/>
                </a:lnTo>
                <a:lnTo>
                  <a:pt x="5211" y="5556"/>
                </a:lnTo>
                <a:lnTo>
                  <a:pt x="5206" y="5556"/>
                </a:lnTo>
                <a:lnTo>
                  <a:pt x="5202" y="5555"/>
                </a:lnTo>
                <a:lnTo>
                  <a:pt x="5197" y="5553"/>
                </a:lnTo>
                <a:lnTo>
                  <a:pt x="5192" y="5551"/>
                </a:lnTo>
                <a:lnTo>
                  <a:pt x="5185" y="5549"/>
                </a:lnTo>
                <a:lnTo>
                  <a:pt x="5178" y="5547"/>
                </a:lnTo>
                <a:lnTo>
                  <a:pt x="5169" y="5546"/>
                </a:lnTo>
                <a:lnTo>
                  <a:pt x="5160" y="5547"/>
                </a:lnTo>
                <a:lnTo>
                  <a:pt x="5140" y="5549"/>
                </a:lnTo>
                <a:lnTo>
                  <a:pt x="5126" y="5551"/>
                </a:lnTo>
                <a:lnTo>
                  <a:pt x="5112" y="5551"/>
                </a:lnTo>
                <a:lnTo>
                  <a:pt x="5094" y="5550"/>
                </a:lnTo>
                <a:lnTo>
                  <a:pt x="5075" y="5547"/>
                </a:lnTo>
                <a:lnTo>
                  <a:pt x="5054" y="5544"/>
                </a:lnTo>
                <a:lnTo>
                  <a:pt x="5035" y="5539"/>
                </a:lnTo>
                <a:lnTo>
                  <a:pt x="5016" y="5534"/>
                </a:lnTo>
                <a:lnTo>
                  <a:pt x="4998" y="5529"/>
                </a:lnTo>
                <a:lnTo>
                  <a:pt x="4985" y="5523"/>
                </a:lnTo>
                <a:lnTo>
                  <a:pt x="4977" y="5521"/>
                </a:lnTo>
                <a:lnTo>
                  <a:pt x="4968" y="5520"/>
                </a:lnTo>
                <a:lnTo>
                  <a:pt x="4960" y="5520"/>
                </a:lnTo>
                <a:lnTo>
                  <a:pt x="4952" y="5520"/>
                </a:lnTo>
                <a:lnTo>
                  <a:pt x="4936" y="5522"/>
                </a:lnTo>
                <a:lnTo>
                  <a:pt x="4920" y="5526"/>
                </a:lnTo>
                <a:lnTo>
                  <a:pt x="4904" y="5530"/>
                </a:lnTo>
                <a:lnTo>
                  <a:pt x="4889" y="5535"/>
                </a:lnTo>
                <a:lnTo>
                  <a:pt x="4875" y="5538"/>
                </a:lnTo>
                <a:lnTo>
                  <a:pt x="4860" y="5539"/>
                </a:lnTo>
                <a:lnTo>
                  <a:pt x="4854" y="5538"/>
                </a:lnTo>
                <a:lnTo>
                  <a:pt x="4850" y="5537"/>
                </a:lnTo>
                <a:lnTo>
                  <a:pt x="4844" y="5535"/>
                </a:lnTo>
                <a:lnTo>
                  <a:pt x="4838" y="5531"/>
                </a:lnTo>
                <a:lnTo>
                  <a:pt x="4827" y="5523"/>
                </a:lnTo>
                <a:lnTo>
                  <a:pt x="4814" y="5513"/>
                </a:lnTo>
                <a:lnTo>
                  <a:pt x="4803" y="5503"/>
                </a:lnTo>
                <a:lnTo>
                  <a:pt x="4791" y="5493"/>
                </a:lnTo>
                <a:lnTo>
                  <a:pt x="4779" y="5484"/>
                </a:lnTo>
                <a:lnTo>
                  <a:pt x="4769" y="5477"/>
                </a:lnTo>
                <a:lnTo>
                  <a:pt x="4760" y="5473"/>
                </a:lnTo>
                <a:lnTo>
                  <a:pt x="4752" y="5470"/>
                </a:lnTo>
                <a:lnTo>
                  <a:pt x="4743" y="5468"/>
                </a:lnTo>
                <a:lnTo>
                  <a:pt x="4734" y="5467"/>
                </a:lnTo>
                <a:lnTo>
                  <a:pt x="4716" y="5464"/>
                </a:lnTo>
                <a:lnTo>
                  <a:pt x="4696" y="5464"/>
                </a:lnTo>
                <a:lnTo>
                  <a:pt x="4678" y="5465"/>
                </a:lnTo>
                <a:lnTo>
                  <a:pt x="4659" y="5468"/>
                </a:lnTo>
                <a:lnTo>
                  <a:pt x="4641" y="5471"/>
                </a:lnTo>
                <a:lnTo>
                  <a:pt x="4621" y="5473"/>
                </a:lnTo>
                <a:lnTo>
                  <a:pt x="4604" y="5477"/>
                </a:lnTo>
                <a:lnTo>
                  <a:pt x="4586" y="5479"/>
                </a:lnTo>
                <a:lnTo>
                  <a:pt x="4569" y="5480"/>
                </a:lnTo>
                <a:lnTo>
                  <a:pt x="4553" y="5479"/>
                </a:lnTo>
                <a:lnTo>
                  <a:pt x="4545" y="5479"/>
                </a:lnTo>
                <a:lnTo>
                  <a:pt x="4538" y="5477"/>
                </a:lnTo>
                <a:lnTo>
                  <a:pt x="4530" y="5476"/>
                </a:lnTo>
                <a:lnTo>
                  <a:pt x="4524" y="5472"/>
                </a:lnTo>
                <a:lnTo>
                  <a:pt x="4517" y="5469"/>
                </a:lnTo>
                <a:lnTo>
                  <a:pt x="4511" y="5465"/>
                </a:lnTo>
                <a:lnTo>
                  <a:pt x="4505" y="5460"/>
                </a:lnTo>
                <a:lnTo>
                  <a:pt x="4500" y="5454"/>
                </a:lnTo>
                <a:lnTo>
                  <a:pt x="4494" y="5448"/>
                </a:lnTo>
                <a:lnTo>
                  <a:pt x="4487" y="5445"/>
                </a:lnTo>
                <a:lnTo>
                  <a:pt x="4481" y="5443"/>
                </a:lnTo>
                <a:lnTo>
                  <a:pt x="4475" y="5443"/>
                </a:lnTo>
                <a:lnTo>
                  <a:pt x="4462" y="5445"/>
                </a:lnTo>
                <a:lnTo>
                  <a:pt x="4451" y="5448"/>
                </a:lnTo>
                <a:lnTo>
                  <a:pt x="4446" y="5451"/>
                </a:lnTo>
                <a:lnTo>
                  <a:pt x="4442" y="5452"/>
                </a:lnTo>
                <a:lnTo>
                  <a:pt x="4438" y="5452"/>
                </a:lnTo>
                <a:lnTo>
                  <a:pt x="4435" y="5452"/>
                </a:lnTo>
                <a:lnTo>
                  <a:pt x="4433" y="5449"/>
                </a:lnTo>
                <a:lnTo>
                  <a:pt x="4433" y="5445"/>
                </a:lnTo>
                <a:lnTo>
                  <a:pt x="4433" y="5439"/>
                </a:lnTo>
                <a:lnTo>
                  <a:pt x="4434" y="5431"/>
                </a:lnTo>
                <a:lnTo>
                  <a:pt x="4434" y="5429"/>
                </a:lnTo>
                <a:lnTo>
                  <a:pt x="4434" y="5426"/>
                </a:lnTo>
                <a:lnTo>
                  <a:pt x="4431" y="5423"/>
                </a:lnTo>
                <a:lnTo>
                  <a:pt x="4429" y="5422"/>
                </a:lnTo>
                <a:lnTo>
                  <a:pt x="4422" y="5419"/>
                </a:lnTo>
                <a:lnTo>
                  <a:pt x="4413" y="5418"/>
                </a:lnTo>
                <a:lnTo>
                  <a:pt x="4389" y="5416"/>
                </a:lnTo>
                <a:lnTo>
                  <a:pt x="4361" y="5415"/>
                </a:lnTo>
                <a:lnTo>
                  <a:pt x="4346" y="5415"/>
                </a:lnTo>
                <a:lnTo>
                  <a:pt x="4333" y="5413"/>
                </a:lnTo>
                <a:lnTo>
                  <a:pt x="4319" y="5412"/>
                </a:lnTo>
                <a:lnTo>
                  <a:pt x="4306" y="5408"/>
                </a:lnTo>
                <a:lnTo>
                  <a:pt x="4301" y="5406"/>
                </a:lnTo>
                <a:lnTo>
                  <a:pt x="4295" y="5404"/>
                </a:lnTo>
                <a:lnTo>
                  <a:pt x="4291" y="5401"/>
                </a:lnTo>
                <a:lnTo>
                  <a:pt x="4287" y="5397"/>
                </a:lnTo>
                <a:lnTo>
                  <a:pt x="4284" y="5394"/>
                </a:lnTo>
                <a:lnTo>
                  <a:pt x="4281" y="5389"/>
                </a:lnTo>
                <a:lnTo>
                  <a:pt x="4279" y="5385"/>
                </a:lnTo>
                <a:lnTo>
                  <a:pt x="4278" y="5379"/>
                </a:lnTo>
                <a:lnTo>
                  <a:pt x="4277" y="5366"/>
                </a:lnTo>
                <a:lnTo>
                  <a:pt x="4275" y="5357"/>
                </a:lnTo>
                <a:lnTo>
                  <a:pt x="4272" y="5350"/>
                </a:lnTo>
                <a:lnTo>
                  <a:pt x="4268" y="5345"/>
                </a:lnTo>
                <a:lnTo>
                  <a:pt x="4258" y="5334"/>
                </a:lnTo>
                <a:lnTo>
                  <a:pt x="4246" y="5321"/>
                </a:lnTo>
                <a:lnTo>
                  <a:pt x="4244" y="5316"/>
                </a:lnTo>
                <a:lnTo>
                  <a:pt x="4242" y="5312"/>
                </a:lnTo>
                <a:lnTo>
                  <a:pt x="4242" y="5307"/>
                </a:lnTo>
                <a:lnTo>
                  <a:pt x="4242" y="5304"/>
                </a:lnTo>
                <a:lnTo>
                  <a:pt x="4243" y="5295"/>
                </a:lnTo>
                <a:lnTo>
                  <a:pt x="4245" y="5287"/>
                </a:lnTo>
                <a:lnTo>
                  <a:pt x="4247" y="5280"/>
                </a:lnTo>
                <a:lnTo>
                  <a:pt x="4247" y="5272"/>
                </a:lnTo>
                <a:lnTo>
                  <a:pt x="4247" y="5268"/>
                </a:lnTo>
                <a:lnTo>
                  <a:pt x="4246" y="5264"/>
                </a:lnTo>
                <a:lnTo>
                  <a:pt x="4244" y="5260"/>
                </a:lnTo>
                <a:lnTo>
                  <a:pt x="4241" y="5257"/>
                </a:lnTo>
                <a:lnTo>
                  <a:pt x="4229" y="5245"/>
                </a:lnTo>
                <a:lnTo>
                  <a:pt x="4220" y="5232"/>
                </a:lnTo>
                <a:lnTo>
                  <a:pt x="4213" y="5221"/>
                </a:lnTo>
                <a:lnTo>
                  <a:pt x="4208" y="5209"/>
                </a:lnTo>
                <a:lnTo>
                  <a:pt x="4204" y="5198"/>
                </a:lnTo>
                <a:lnTo>
                  <a:pt x="4202" y="5186"/>
                </a:lnTo>
                <a:lnTo>
                  <a:pt x="4200" y="5175"/>
                </a:lnTo>
                <a:lnTo>
                  <a:pt x="4200" y="5164"/>
                </a:lnTo>
                <a:lnTo>
                  <a:pt x="4201" y="5141"/>
                </a:lnTo>
                <a:lnTo>
                  <a:pt x="4202" y="5116"/>
                </a:lnTo>
                <a:lnTo>
                  <a:pt x="4203" y="5103"/>
                </a:lnTo>
                <a:lnTo>
                  <a:pt x="4202" y="5090"/>
                </a:lnTo>
                <a:lnTo>
                  <a:pt x="4202" y="5075"/>
                </a:lnTo>
                <a:lnTo>
                  <a:pt x="4200" y="5060"/>
                </a:lnTo>
                <a:lnTo>
                  <a:pt x="4195" y="5042"/>
                </a:lnTo>
                <a:lnTo>
                  <a:pt x="4191" y="5024"/>
                </a:lnTo>
                <a:lnTo>
                  <a:pt x="4184" y="5005"/>
                </a:lnTo>
                <a:lnTo>
                  <a:pt x="4175" y="4988"/>
                </a:lnTo>
                <a:lnTo>
                  <a:pt x="4166" y="4971"/>
                </a:lnTo>
                <a:lnTo>
                  <a:pt x="4153" y="4957"/>
                </a:lnTo>
                <a:lnTo>
                  <a:pt x="4147" y="4950"/>
                </a:lnTo>
                <a:lnTo>
                  <a:pt x="4141" y="4943"/>
                </a:lnTo>
                <a:lnTo>
                  <a:pt x="4134" y="4937"/>
                </a:lnTo>
                <a:lnTo>
                  <a:pt x="4126" y="4933"/>
                </a:lnTo>
                <a:lnTo>
                  <a:pt x="4113" y="4926"/>
                </a:lnTo>
                <a:lnTo>
                  <a:pt x="4101" y="4919"/>
                </a:lnTo>
                <a:lnTo>
                  <a:pt x="4087" y="4914"/>
                </a:lnTo>
                <a:lnTo>
                  <a:pt x="4074" y="4911"/>
                </a:lnTo>
                <a:lnTo>
                  <a:pt x="4060" y="4908"/>
                </a:lnTo>
                <a:lnTo>
                  <a:pt x="4046" y="4905"/>
                </a:lnTo>
                <a:lnTo>
                  <a:pt x="4033" y="4904"/>
                </a:lnTo>
                <a:lnTo>
                  <a:pt x="4019" y="4903"/>
                </a:lnTo>
                <a:lnTo>
                  <a:pt x="3991" y="4902"/>
                </a:lnTo>
                <a:lnTo>
                  <a:pt x="3963" y="4903"/>
                </a:lnTo>
                <a:lnTo>
                  <a:pt x="3935" y="4904"/>
                </a:lnTo>
                <a:lnTo>
                  <a:pt x="3909" y="4904"/>
                </a:lnTo>
                <a:lnTo>
                  <a:pt x="3818" y="4975"/>
                </a:lnTo>
                <a:lnTo>
                  <a:pt x="3810" y="4979"/>
                </a:lnTo>
                <a:lnTo>
                  <a:pt x="3802" y="4983"/>
                </a:lnTo>
                <a:lnTo>
                  <a:pt x="3792" y="4984"/>
                </a:lnTo>
                <a:lnTo>
                  <a:pt x="3783" y="4985"/>
                </a:lnTo>
                <a:lnTo>
                  <a:pt x="3772" y="4986"/>
                </a:lnTo>
                <a:lnTo>
                  <a:pt x="3762" y="4986"/>
                </a:lnTo>
                <a:lnTo>
                  <a:pt x="3752" y="4988"/>
                </a:lnTo>
                <a:lnTo>
                  <a:pt x="3743" y="4991"/>
                </a:lnTo>
                <a:lnTo>
                  <a:pt x="3734" y="4994"/>
                </a:lnTo>
                <a:lnTo>
                  <a:pt x="3727" y="5000"/>
                </a:lnTo>
                <a:lnTo>
                  <a:pt x="3720" y="5005"/>
                </a:lnTo>
                <a:lnTo>
                  <a:pt x="3716" y="5011"/>
                </a:lnTo>
                <a:lnTo>
                  <a:pt x="3708" y="5024"/>
                </a:lnTo>
                <a:lnTo>
                  <a:pt x="3701" y="5037"/>
                </a:lnTo>
                <a:lnTo>
                  <a:pt x="3697" y="5043"/>
                </a:lnTo>
                <a:lnTo>
                  <a:pt x="3694" y="5048"/>
                </a:lnTo>
                <a:lnTo>
                  <a:pt x="3691" y="5051"/>
                </a:lnTo>
                <a:lnTo>
                  <a:pt x="3686" y="5054"/>
                </a:lnTo>
                <a:lnTo>
                  <a:pt x="3680" y="5056"/>
                </a:lnTo>
                <a:lnTo>
                  <a:pt x="3674" y="5056"/>
                </a:lnTo>
                <a:lnTo>
                  <a:pt x="3666" y="5053"/>
                </a:lnTo>
                <a:lnTo>
                  <a:pt x="3655" y="5050"/>
                </a:lnTo>
                <a:lnTo>
                  <a:pt x="3646" y="5046"/>
                </a:lnTo>
                <a:lnTo>
                  <a:pt x="3637" y="5044"/>
                </a:lnTo>
                <a:lnTo>
                  <a:pt x="3628" y="5044"/>
                </a:lnTo>
                <a:lnTo>
                  <a:pt x="3621" y="5045"/>
                </a:lnTo>
                <a:lnTo>
                  <a:pt x="3613" y="5049"/>
                </a:lnTo>
                <a:lnTo>
                  <a:pt x="3605" y="5052"/>
                </a:lnTo>
                <a:lnTo>
                  <a:pt x="3597" y="5057"/>
                </a:lnTo>
                <a:lnTo>
                  <a:pt x="3590" y="5062"/>
                </a:lnTo>
                <a:lnTo>
                  <a:pt x="3479" y="5132"/>
                </a:lnTo>
                <a:lnTo>
                  <a:pt x="3469" y="5136"/>
                </a:lnTo>
                <a:lnTo>
                  <a:pt x="3459" y="5140"/>
                </a:lnTo>
                <a:lnTo>
                  <a:pt x="3450" y="5141"/>
                </a:lnTo>
                <a:lnTo>
                  <a:pt x="3441" y="5141"/>
                </a:lnTo>
                <a:lnTo>
                  <a:pt x="3432" y="5139"/>
                </a:lnTo>
                <a:lnTo>
                  <a:pt x="3424" y="5135"/>
                </a:lnTo>
                <a:lnTo>
                  <a:pt x="3416" y="5132"/>
                </a:lnTo>
                <a:lnTo>
                  <a:pt x="3408" y="5127"/>
                </a:lnTo>
                <a:lnTo>
                  <a:pt x="3391" y="5117"/>
                </a:lnTo>
                <a:lnTo>
                  <a:pt x="3374" y="5108"/>
                </a:lnTo>
                <a:lnTo>
                  <a:pt x="3366" y="5105"/>
                </a:lnTo>
                <a:lnTo>
                  <a:pt x="3357" y="5102"/>
                </a:lnTo>
                <a:lnTo>
                  <a:pt x="3346" y="5101"/>
                </a:lnTo>
                <a:lnTo>
                  <a:pt x="3337" y="5101"/>
                </a:lnTo>
                <a:lnTo>
                  <a:pt x="3334" y="5100"/>
                </a:lnTo>
                <a:lnTo>
                  <a:pt x="3330" y="5099"/>
                </a:lnTo>
                <a:lnTo>
                  <a:pt x="3328" y="5097"/>
                </a:lnTo>
                <a:lnTo>
                  <a:pt x="3327" y="5094"/>
                </a:lnTo>
                <a:lnTo>
                  <a:pt x="3326" y="5087"/>
                </a:lnTo>
                <a:lnTo>
                  <a:pt x="3325" y="5082"/>
                </a:lnTo>
                <a:lnTo>
                  <a:pt x="3322" y="5075"/>
                </a:lnTo>
                <a:lnTo>
                  <a:pt x="3319" y="5069"/>
                </a:lnTo>
                <a:lnTo>
                  <a:pt x="3316" y="5067"/>
                </a:lnTo>
                <a:lnTo>
                  <a:pt x="3312" y="5065"/>
                </a:lnTo>
                <a:lnTo>
                  <a:pt x="3307" y="5064"/>
                </a:lnTo>
                <a:lnTo>
                  <a:pt x="3301" y="5062"/>
                </a:lnTo>
                <a:lnTo>
                  <a:pt x="3218" y="5058"/>
                </a:lnTo>
                <a:lnTo>
                  <a:pt x="3210" y="5059"/>
                </a:lnTo>
                <a:lnTo>
                  <a:pt x="3201" y="5060"/>
                </a:lnTo>
                <a:lnTo>
                  <a:pt x="3193" y="5061"/>
                </a:lnTo>
                <a:lnTo>
                  <a:pt x="3186" y="5064"/>
                </a:lnTo>
                <a:lnTo>
                  <a:pt x="3171" y="5068"/>
                </a:lnTo>
                <a:lnTo>
                  <a:pt x="3157" y="5070"/>
                </a:lnTo>
                <a:lnTo>
                  <a:pt x="3146" y="5069"/>
                </a:lnTo>
                <a:lnTo>
                  <a:pt x="3138" y="5067"/>
                </a:lnTo>
                <a:lnTo>
                  <a:pt x="3129" y="5061"/>
                </a:lnTo>
                <a:lnTo>
                  <a:pt x="3120" y="5056"/>
                </a:lnTo>
                <a:lnTo>
                  <a:pt x="3112" y="5050"/>
                </a:lnTo>
                <a:lnTo>
                  <a:pt x="3104" y="5043"/>
                </a:lnTo>
                <a:lnTo>
                  <a:pt x="3095" y="5038"/>
                </a:lnTo>
                <a:lnTo>
                  <a:pt x="3086" y="5034"/>
                </a:lnTo>
                <a:lnTo>
                  <a:pt x="3079" y="5031"/>
                </a:lnTo>
                <a:lnTo>
                  <a:pt x="3073" y="5028"/>
                </a:lnTo>
                <a:lnTo>
                  <a:pt x="3068" y="5025"/>
                </a:lnTo>
                <a:lnTo>
                  <a:pt x="3063" y="5021"/>
                </a:lnTo>
                <a:lnTo>
                  <a:pt x="3057" y="5013"/>
                </a:lnTo>
                <a:lnTo>
                  <a:pt x="3052" y="5005"/>
                </a:lnTo>
                <a:lnTo>
                  <a:pt x="3049" y="4997"/>
                </a:lnTo>
                <a:lnTo>
                  <a:pt x="3044" y="4990"/>
                </a:lnTo>
                <a:lnTo>
                  <a:pt x="3040" y="4980"/>
                </a:lnTo>
                <a:lnTo>
                  <a:pt x="3032" y="4972"/>
                </a:lnTo>
                <a:lnTo>
                  <a:pt x="3020" y="4964"/>
                </a:lnTo>
                <a:lnTo>
                  <a:pt x="3003" y="4955"/>
                </a:lnTo>
                <a:lnTo>
                  <a:pt x="2983" y="4946"/>
                </a:lnTo>
                <a:lnTo>
                  <a:pt x="2961" y="4938"/>
                </a:lnTo>
                <a:lnTo>
                  <a:pt x="2916" y="4921"/>
                </a:lnTo>
                <a:lnTo>
                  <a:pt x="2882" y="4908"/>
                </a:lnTo>
                <a:lnTo>
                  <a:pt x="2868" y="4900"/>
                </a:lnTo>
                <a:lnTo>
                  <a:pt x="2848" y="4888"/>
                </a:lnTo>
                <a:lnTo>
                  <a:pt x="2824" y="4873"/>
                </a:lnTo>
                <a:lnTo>
                  <a:pt x="2800" y="4857"/>
                </a:lnTo>
                <a:lnTo>
                  <a:pt x="2788" y="4848"/>
                </a:lnTo>
                <a:lnTo>
                  <a:pt x="2779" y="4840"/>
                </a:lnTo>
                <a:lnTo>
                  <a:pt x="2771" y="4832"/>
                </a:lnTo>
                <a:lnTo>
                  <a:pt x="2765" y="4824"/>
                </a:lnTo>
                <a:lnTo>
                  <a:pt x="2763" y="4821"/>
                </a:lnTo>
                <a:lnTo>
                  <a:pt x="2761" y="4818"/>
                </a:lnTo>
                <a:lnTo>
                  <a:pt x="2761" y="4814"/>
                </a:lnTo>
                <a:lnTo>
                  <a:pt x="2761" y="4812"/>
                </a:lnTo>
                <a:lnTo>
                  <a:pt x="2761" y="4809"/>
                </a:lnTo>
                <a:lnTo>
                  <a:pt x="2763" y="4806"/>
                </a:lnTo>
                <a:lnTo>
                  <a:pt x="2766" y="4804"/>
                </a:lnTo>
                <a:lnTo>
                  <a:pt x="2769" y="4803"/>
                </a:lnTo>
                <a:lnTo>
                  <a:pt x="2768" y="4798"/>
                </a:lnTo>
                <a:lnTo>
                  <a:pt x="2765" y="4794"/>
                </a:lnTo>
                <a:lnTo>
                  <a:pt x="2759" y="4789"/>
                </a:lnTo>
                <a:lnTo>
                  <a:pt x="2753" y="4785"/>
                </a:lnTo>
                <a:lnTo>
                  <a:pt x="2746" y="4779"/>
                </a:lnTo>
                <a:lnTo>
                  <a:pt x="2740" y="4773"/>
                </a:lnTo>
                <a:lnTo>
                  <a:pt x="2735" y="4769"/>
                </a:lnTo>
                <a:lnTo>
                  <a:pt x="2732" y="4763"/>
                </a:lnTo>
                <a:lnTo>
                  <a:pt x="2729" y="4756"/>
                </a:lnTo>
                <a:lnTo>
                  <a:pt x="2726" y="4749"/>
                </a:lnTo>
                <a:lnTo>
                  <a:pt x="2723" y="4744"/>
                </a:lnTo>
                <a:lnTo>
                  <a:pt x="2718" y="4739"/>
                </a:lnTo>
                <a:lnTo>
                  <a:pt x="2713" y="4736"/>
                </a:lnTo>
                <a:lnTo>
                  <a:pt x="2709" y="4732"/>
                </a:lnTo>
                <a:lnTo>
                  <a:pt x="2704" y="4730"/>
                </a:lnTo>
                <a:lnTo>
                  <a:pt x="2700" y="4728"/>
                </a:lnTo>
                <a:lnTo>
                  <a:pt x="2677" y="4720"/>
                </a:lnTo>
                <a:lnTo>
                  <a:pt x="2652" y="4709"/>
                </a:lnTo>
                <a:lnTo>
                  <a:pt x="2644" y="4705"/>
                </a:lnTo>
                <a:lnTo>
                  <a:pt x="2638" y="4700"/>
                </a:lnTo>
                <a:lnTo>
                  <a:pt x="2633" y="4696"/>
                </a:lnTo>
                <a:lnTo>
                  <a:pt x="2627" y="4691"/>
                </a:lnTo>
                <a:lnTo>
                  <a:pt x="2619" y="4682"/>
                </a:lnTo>
                <a:lnTo>
                  <a:pt x="2612" y="4674"/>
                </a:lnTo>
                <a:lnTo>
                  <a:pt x="2609" y="4671"/>
                </a:lnTo>
                <a:lnTo>
                  <a:pt x="2604" y="4667"/>
                </a:lnTo>
                <a:lnTo>
                  <a:pt x="2600" y="4664"/>
                </a:lnTo>
                <a:lnTo>
                  <a:pt x="2594" y="4661"/>
                </a:lnTo>
                <a:lnTo>
                  <a:pt x="2587" y="4658"/>
                </a:lnTo>
                <a:lnTo>
                  <a:pt x="2581" y="4657"/>
                </a:lnTo>
                <a:lnTo>
                  <a:pt x="2571" y="4655"/>
                </a:lnTo>
                <a:lnTo>
                  <a:pt x="2560" y="4654"/>
                </a:lnTo>
                <a:lnTo>
                  <a:pt x="2516" y="4653"/>
                </a:lnTo>
                <a:lnTo>
                  <a:pt x="2479" y="4653"/>
                </a:lnTo>
                <a:lnTo>
                  <a:pt x="2463" y="4653"/>
                </a:lnTo>
                <a:lnTo>
                  <a:pt x="2449" y="4651"/>
                </a:lnTo>
                <a:lnTo>
                  <a:pt x="2435" y="4649"/>
                </a:lnTo>
                <a:lnTo>
                  <a:pt x="2421" y="4647"/>
                </a:lnTo>
                <a:lnTo>
                  <a:pt x="2409" y="4642"/>
                </a:lnTo>
                <a:lnTo>
                  <a:pt x="2398" y="4637"/>
                </a:lnTo>
                <a:lnTo>
                  <a:pt x="2386" y="4629"/>
                </a:lnTo>
                <a:lnTo>
                  <a:pt x="2376" y="4620"/>
                </a:lnTo>
                <a:lnTo>
                  <a:pt x="2365" y="4607"/>
                </a:lnTo>
                <a:lnTo>
                  <a:pt x="2353" y="4592"/>
                </a:lnTo>
                <a:lnTo>
                  <a:pt x="2342" y="4575"/>
                </a:lnTo>
                <a:lnTo>
                  <a:pt x="2329" y="4553"/>
                </a:lnTo>
                <a:lnTo>
                  <a:pt x="2327" y="4547"/>
                </a:lnTo>
                <a:lnTo>
                  <a:pt x="2326" y="4540"/>
                </a:lnTo>
                <a:lnTo>
                  <a:pt x="2325" y="4532"/>
                </a:lnTo>
                <a:lnTo>
                  <a:pt x="2326" y="4525"/>
                </a:lnTo>
                <a:lnTo>
                  <a:pt x="2326" y="4517"/>
                </a:lnTo>
                <a:lnTo>
                  <a:pt x="2325" y="4510"/>
                </a:lnTo>
                <a:lnTo>
                  <a:pt x="2324" y="4502"/>
                </a:lnTo>
                <a:lnTo>
                  <a:pt x="2320" y="4495"/>
                </a:lnTo>
                <a:lnTo>
                  <a:pt x="2308" y="4473"/>
                </a:lnTo>
                <a:lnTo>
                  <a:pt x="2296" y="4452"/>
                </a:lnTo>
                <a:lnTo>
                  <a:pt x="2286" y="4431"/>
                </a:lnTo>
                <a:lnTo>
                  <a:pt x="2278" y="4410"/>
                </a:lnTo>
                <a:lnTo>
                  <a:pt x="2270" y="4388"/>
                </a:lnTo>
                <a:lnTo>
                  <a:pt x="2264" y="4366"/>
                </a:lnTo>
                <a:lnTo>
                  <a:pt x="2258" y="4342"/>
                </a:lnTo>
                <a:lnTo>
                  <a:pt x="2254" y="4316"/>
                </a:lnTo>
                <a:lnTo>
                  <a:pt x="2253" y="4311"/>
                </a:lnTo>
                <a:lnTo>
                  <a:pt x="2251" y="4308"/>
                </a:lnTo>
                <a:lnTo>
                  <a:pt x="2249" y="4304"/>
                </a:lnTo>
                <a:lnTo>
                  <a:pt x="2245" y="4301"/>
                </a:lnTo>
                <a:lnTo>
                  <a:pt x="2239" y="4297"/>
                </a:lnTo>
                <a:lnTo>
                  <a:pt x="2229" y="4294"/>
                </a:lnTo>
                <a:lnTo>
                  <a:pt x="2219" y="4291"/>
                </a:lnTo>
                <a:lnTo>
                  <a:pt x="2209" y="4287"/>
                </a:lnTo>
                <a:lnTo>
                  <a:pt x="2199" y="4284"/>
                </a:lnTo>
                <a:lnTo>
                  <a:pt x="2190" y="4277"/>
                </a:lnTo>
                <a:lnTo>
                  <a:pt x="2186" y="4271"/>
                </a:lnTo>
                <a:lnTo>
                  <a:pt x="2185" y="4264"/>
                </a:lnTo>
                <a:lnTo>
                  <a:pt x="2185" y="4257"/>
                </a:lnTo>
                <a:lnTo>
                  <a:pt x="2186" y="4252"/>
                </a:lnTo>
                <a:lnTo>
                  <a:pt x="2192" y="4238"/>
                </a:lnTo>
                <a:lnTo>
                  <a:pt x="2199" y="4227"/>
                </a:lnTo>
                <a:lnTo>
                  <a:pt x="2202" y="4220"/>
                </a:lnTo>
                <a:lnTo>
                  <a:pt x="2206" y="4215"/>
                </a:lnTo>
                <a:lnTo>
                  <a:pt x="2207" y="4210"/>
                </a:lnTo>
                <a:lnTo>
                  <a:pt x="2208" y="4205"/>
                </a:lnTo>
                <a:lnTo>
                  <a:pt x="2206" y="4201"/>
                </a:lnTo>
                <a:lnTo>
                  <a:pt x="2203" y="4197"/>
                </a:lnTo>
                <a:lnTo>
                  <a:pt x="2198" y="4194"/>
                </a:lnTo>
                <a:lnTo>
                  <a:pt x="2190" y="4190"/>
                </a:lnTo>
                <a:lnTo>
                  <a:pt x="2153" y="4185"/>
                </a:lnTo>
                <a:lnTo>
                  <a:pt x="2134" y="4182"/>
                </a:lnTo>
                <a:lnTo>
                  <a:pt x="2131" y="4181"/>
                </a:lnTo>
                <a:lnTo>
                  <a:pt x="2129" y="4179"/>
                </a:lnTo>
                <a:lnTo>
                  <a:pt x="2127" y="4174"/>
                </a:lnTo>
                <a:lnTo>
                  <a:pt x="2126" y="4170"/>
                </a:lnTo>
                <a:lnTo>
                  <a:pt x="2125" y="4154"/>
                </a:lnTo>
                <a:lnTo>
                  <a:pt x="2125" y="4131"/>
                </a:lnTo>
                <a:lnTo>
                  <a:pt x="2124" y="4116"/>
                </a:lnTo>
                <a:lnTo>
                  <a:pt x="2121" y="4100"/>
                </a:lnTo>
                <a:lnTo>
                  <a:pt x="2117" y="4084"/>
                </a:lnTo>
                <a:lnTo>
                  <a:pt x="2111" y="4068"/>
                </a:lnTo>
                <a:lnTo>
                  <a:pt x="2104" y="4053"/>
                </a:lnTo>
                <a:lnTo>
                  <a:pt x="2095" y="4037"/>
                </a:lnTo>
                <a:lnTo>
                  <a:pt x="2086" y="4021"/>
                </a:lnTo>
                <a:lnTo>
                  <a:pt x="2076" y="4005"/>
                </a:lnTo>
                <a:lnTo>
                  <a:pt x="2066" y="3990"/>
                </a:lnTo>
                <a:lnTo>
                  <a:pt x="2053" y="3975"/>
                </a:lnTo>
                <a:lnTo>
                  <a:pt x="2042" y="3961"/>
                </a:lnTo>
                <a:lnTo>
                  <a:pt x="2029" y="3949"/>
                </a:lnTo>
                <a:lnTo>
                  <a:pt x="2017" y="3936"/>
                </a:lnTo>
                <a:lnTo>
                  <a:pt x="2004" y="3925"/>
                </a:lnTo>
                <a:lnTo>
                  <a:pt x="1992" y="3916"/>
                </a:lnTo>
                <a:lnTo>
                  <a:pt x="1979" y="3908"/>
                </a:lnTo>
                <a:lnTo>
                  <a:pt x="1974" y="3895"/>
                </a:lnTo>
                <a:lnTo>
                  <a:pt x="1970" y="3886"/>
                </a:lnTo>
                <a:lnTo>
                  <a:pt x="1967" y="3878"/>
                </a:lnTo>
                <a:lnTo>
                  <a:pt x="1965" y="3870"/>
                </a:lnTo>
                <a:lnTo>
                  <a:pt x="1962" y="3856"/>
                </a:lnTo>
                <a:lnTo>
                  <a:pt x="1958" y="3834"/>
                </a:lnTo>
                <a:lnTo>
                  <a:pt x="1956" y="3825"/>
                </a:lnTo>
                <a:lnTo>
                  <a:pt x="1953" y="3817"/>
                </a:lnTo>
                <a:lnTo>
                  <a:pt x="1950" y="3810"/>
                </a:lnTo>
                <a:lnTo>
                  <a:pt x="1945" y="3803"/>
                </a:lnTo>
                <a:lnTo>
                  <a:pt x="1936" y="3791"/>
                </a:lnTo>
                <a:lnTo>
                  <a:pt x="1926" y="3778"/>
                </a:lnTo>
                <a:lnTo>
                  <a:pt x="1914" y="3779"/>
                </a:lnTo>
                <a:lnTo>
                  <a:pt x="1902" y="3782"/>
                </a:lnTo>
                <a:lnTo>
                  <a:pt x="1891" y="3786"/>
                </a:lnTo>
                <a:lnTo>
                  <a:pt x="1879" y="3793"/>
                </a:lnTo>
                <a:lnTo>
                  <a:pt x="1869" y="3800"/>
                </a:lnTo>
                <a:lnTo>
                  <a:pt x="1859" y="3808"/>
                </a:lnTo>
                <a:lnTo>
                  <a:pt x="1850" y="3816"/>
                </a:lnTo>
                <a:lnTo>
                  <a:pt x="1840" y="3825"/>
                </a:lnTo>
                <a:lnTo>
                  <a:pt x="1822" y="3841"/>
                </a:lnTo>
                <a:lnTo>
                  <a:pt x="1803" y="3854"/>
                </a:lnTo>
                <a:lnTo>
                  <a:pt x="1795" y="3860"/>
                </a:lnTo>
                <a:lnTo>
                  <a:pt x="1786" y="3864"/>
                </a:lnTo>
                <a:lnTo>
                  <a:pt x="1778" y="3866"/>
                </a:lnTo>
                <a:lnTo>
                  <a:pt x="1769" y="3866"/>
                </a:lnTo>
                <a:lnTo>
                  <a:pt x="1764" y="3864"/>
                </a:lnTo>
                <a:lnTo>
                  <a:pt x="1758" y="3860"/>
                </a:lnTo>
                <a:lnTo>
                  <a:pt x="1754" y="3856"/>
                </a:lnTo>
                <a:lnTo>
                  <a:pt x="1752" y="3850"/>
                </a:lnTo>
                <a:lnTo>
                  <a:pt x="1748" y="3837"/>
                </a:lnTo>
                <a:lnTo>
                  <a:pt x="1743" y="3827"/>
                </a:lnTo>
                <a:lnTo>
                  <a:pt x="1739" y="3821"/>
                </a:lnTo>
                <a:lnTo>
                  <a:pt x="1735" y="3817"/>
                </a:lnTo>
                <a:lnTo>
                  <a:pt x="1731" y="3813"/>
                </a:lnTo>
                <a:lnTo>
                  <a:pt x="1726" y="3810"/>
                </a:lnTo>
                <a:lnTo>
                  <a:pt x="1717" y="3806"/>
                </a:lnTo>
                <a:lnTo>
                  <a:pt x="1707" y="3803"/>
                </a:lnTo>
                <a:lnTo>
                  <a:pt x="1684" y="3800"/>
                </a:lnTo>
                <a:lnTo>
                  <a:pt x="1660" y="3799"/>
                </a:lnTo>
                <a:lnTo>
                  <a:pt x="1652" y="3796"/>
                </a:lnTo>
                <a:lnTo>
                  <a:pt x="1640" y="3792"/>
                </a:lnTo>
                <a:lnTo>
                  <a:pt x="1626" y="3786"/>
                </a:lnTo>
                <a:lnTo>
                  <a:pt x="1612" y="3780"/>
                </a:lnTo>
                <a:lnTo>
                  <a:pt x="1599" y="3775"/>
                </a:lnTo>
                <a:lnTo>
                  <a:pt x="1587" y="3770"/>
                </a:lnTo>
                <a:lnTo>
                  <a:pt x="1583" y="3769"/>
                </a:lnTo>
                <a:lnTo>
                  <a:pt x="1578" y="3769"/>
                </a:lnTo>
                <a:lnTo>
                  <a:pt x="1576" y="3769"/>
                </a:lnTo>
                <a:lnTo>
                  <a:pt x="1575" y="3770"/>
                </a:lnTo>
                <a:lnTo>
                  <a:pt x="1572" y="3779"/>
                </a:lnTo>
                <a:lnTo>
                  <a:pt x="1570" y="3788"/>
                </a:lnTo>
                <a:lnTo>
                  <a:pt x="1570" y="3798"/>
                </a:lnTo>
                <a:lnTo>
                  <a:pt x="1570" y="3807"/>
                </a:lnTo>
                <a:lnTo>
                  <a:pt x="1572" y="3816"/>
                </a:lnTo>
                <a:lnTo>
                  <a:pt x="1572" y="3825"/>
                </a:lnTo>
                <a:lnTo>
                  <a:pt x="1572" y="3833"/>
                </a:lnTo>
                <a:lnTo>
                  <a:pt x="1569" y="3842"/>
                </a:lnTo>
                <a:lnTo>
                  <a:pt x="1568" y="3844"/>
                </a:lnTo>
                <a:lnTo>
                  <a:pt x="1566" y="3846"/>
                </a:lnTo>
                <a:lnTo>
                  <a:pt x="1562" y="3849"/>
                </a:lnTo>
                <a:lnTo>
                  <a:pt x="1558" y="3851"/>
                </a:lnTo>
                <a:lnTo>
                  <a:pt x="1545" y="3857"/>
                </a:lnTo>
                <a:lnTo>
                  <a:pt x="1531" y="3861"/>
                </a:lnTo>
                <a:lnTo>
                  <a:pt x="1498" y="3870"/>
                </a:lnTo>
                <a:lnTo>
                  <a:pt x="1466" y="3878"/>
                </a:lnTo>
                <a:lnTo>
                  <a:pt x="1466" y="3878"/>
                </a:lnTo>
                <a:lnTo>
                  <a:pt x="1414" y="3849"/>
                </a:lnTo>
                <a:lnTo>
                  <a:pt x="1414" y="3844"/>
                </a:lnTo>
                <a:lnTo>
                  <a:pt x="1412" y="3839"/>
                </a:lnTo>
                <a:lnTo>
                  <a:pt x="1411" y="3833"/>
                </a:lnTo>
                <a:lnTo>
                  <a:pt x="1408" y="3826"/>
                </a:lnTo>
                <a:lnTo>
                  <a:pt x="1406" y="3819"/>
                </a:lnTo>
                <a:lnTo>
                  <a:pt x="1403" y="3812"/>
                </a:lnTo>
                <a:lnTo>
                  <a:pt x="1402" y="3804"/>
                </a:lnTo>
                <a:lnTo>
                  <a:pt x="1401" y="3798"/>
                </a:lnTo>
                <a:lnTo>
                  <a:pt x="1401" y="3791"/>
                </a:lnTo>
                <a:lnTo>
                  <a:pt x="1400" y="3784"/>
                </a:lnTo>
                <a:lnTo>
                  <a:pt x="1399" y="3778"/>
                </a:lnTo>
                <a:lnTo>
                  <a:pt x="1397" y="3772"/>
                </a:lnTo>
                <a:lnTo>
                  <a:pt x="1391" y="3761"/>
                </a:lnTo>
                <a:lnTo>
                  <a:pt x="1384" y="3751"/>
                </a:lnTo>
                <a:lnTo>
                  <a:pt x="1375" y="3743"/>
                </a:lnTo>
                <a:lnTo>
                  <a:pt x="1365" y="3735"/>
                </a:lnTo>
                <a:lnTo>
                  <a:pt x="1355" y="3729"/>
                </a:lnTo>
                <a:lnTo>
                  <a:pt x="1343" y="3726"/>
                </a:lnTo>
                <a:lnTo>
                  <a:pt x="1337" y="3724"/>
                </a:lnTo>
                <a:lnTo>
                  <a:pt x="1333" y="3719"/>
                </a:lnTo>
                <a:lnTo>
                  <a:pt x="1328" y="3714"/>
                </a:lnTo>
                <a:lnTo>
                  <a:pt x="1324" y="3709"/>
                </a:lnTo>
                <a:lnTo>
                  <a:pt x="1318" y="3702"/>
                </a:lnTo>
                <a:lnTo>
                  <a:pt x="1311" y="3696"/>
                </a:lnTo>
                <a:lnTo>
                  <a:pt x="1303" y="3692"/>
                </a:lnTo>
                <a:lnTo>
                  <a:pt x="1293" y="3687"/>
                </a:lnTo>
                <a:lnTo>
                  <a:pt x="1290" y="3686"/>
                </a:lnTo>
                <a:lnTo>
                  <a:pt x="1287" y="3684"/>
                </a:lnTo>
                <a:lnTo>
                  <a:pt x="1286" y="3680"/>
                </a:lnTo>
                <a:lnTo>
                  <a:pt x="1284" y="3677"/>
                </a:lnTo>
                <a:lnTo>
                  <a:pt x="1282" y="3668"/>
                </a:lnTo>
                <a:lnTo>
                  <a:pt x="1280" y="3656"/>
                </a:lnTo>
                <a:lnTo>
                  <a:pt x="1277" y="3627"/>
                </a:lnTo>
                <a:lnTo>
                  <a:pt x="1277" y="3594"/>
                </a:lnTo>
                <a:lnTo>
                  <a:pt x="1280" y="3560"/>
                </a:lnTo>
                <a:lnTo>
                  <a:pt x="1282" y="3529"/>
                </a:lnTo>
                <a:lnTo>
                  <a:pt x="1283" y="3504"/>
                </a:lnTo>
                <a:lnTo>
                  <a:pt x="1284" y="3488"/>
                </a:lnTo>
                <a:lnTo>
                  <a:pt x="1272" y="3486"/>
                </a:lnTo>
                <a:lnTo>
                  <a:pt x="1258" y="3484"/>
                </a:lnTo>
                <a:lnTo>
                  <a:pt x="1244" y="3483"/>
                </a:lnTo>
                <a:lnTo>
                  <a:pt x="1231" y="3483"/>
                </a:lnTo>
                <a:lnTo>
                  <a:pt x="1217" y="3483"/>
                </a:lnTo>
                <a:lnTo>
                  <a:pt x="1203" y="3483"/>
                </a:lnTo>
                <a:lnTo>
                  <a:pt x="1190" y="3482"/>
                </a:lnTo>
                <a:lnTo>
                  <a:pt x="1176" y="3480"/>
                </a:lnTo>
                <a:lnTo>
                  <a:pt x="1175" y="3478"/>
                </a:lnTo>
                <a:lnTo>
                  <a:pt x="1174" y="3472"/>
                </a:lnTo>
                <a:lnTo>
                  <a:pt x="1173" y="3464"/>
                </a:lnTo>
                <a:lnTo>
                  <a:pt x="1173" y="3454"/>
                </a:lnTo>
                <a:lnTo>
                  <a:pt x="1173" y="3436"/>
                </a:lnTo>
                <a:lnTo>
                  <a:pt x="1173" y="3423"/>
                </a:lnTo>
                <a:lnTo>
                  <a:pt x="1173" y="3400"/>
                </a:lnTo>
                <a:lnTo>
                  <a:pt x="1174" y="3375"/>
                </a:lnTo>
                <a:lnTo>
                  <a:pt x="1175" y="3363"/>
                </a:lnTo>
                <a:lnTo>
                  <a:pt x="1176" y="3350"/>
                </a:lnTo>
                <a:lnTo>
                  <a:pt x="1178" y="3339"/>
                </a:lnTo>
                <a:lnTo>
                  <a:pt x="1181" y="3328"/>
                </a:lnTo>
                <a:lnTo>
                  <a:pt x="1186" y="3317"/>
                </a:lnTo>
                <a:lnTo>
                  <a:pt x="1192" y="3298"/>
                </a:lnTo>
                <a:lnTo>
                  <a:pt x="1199" y="3275"/>
                </a:lnTo>
                <a:lnTo>
                  <a:pt x="1207" y="3250"/>
                </a:lnTo>
                <a:lnTo>
                  <a:pt x="1212" y="3225"/>
                </a:lnTo>
                <a:lnTo>
                  <a:pt x="1218" y="3202"/>
                </a:lnTo>
                <a:lnTo>
                  <a:pt x="1222" y="3185"/>
                </a:lnTo>
                <a:lnTo>
                  <a:pt x="1222" y="3174"/>
                </a:lnTo>
                <a:lnTo>
                  <a:pt x="1217" y="3161"/>
                </a:lnTo>
                <a:lnTo>
                  <a:pt x="1210" y="3147"/>
                </a:lnTo>
                <a:lnTo>
                  <a:pt x="1201" y="3133"/>
                </a:lnTo>
                <a:lnTo>
                  <a:pt x="1191" y="3119"/>
                </a:lnTo>
                <a:lnTo>
                  <a:pt x="1170" y="3093"/>
                </a:lnTo>
                <a:lnTo>
                  <a:pt x="1152" y="3069"/>
                </a:lnTo>
                <a:lnTo>
                  <a:pt x="1137" y="3054"/>
                </a:lnTo>
                <a:lnTo>
                  <a:pt x="1126" y="3040"/>
                </a:lnTo>
                <a:lnTo>
                  <a:pt x="1126" y="3035"/>
                </a:lnTo>
                <a:lnTo>
                  <a:pt x="1128" y="3027"/>
                </a:lnTo>
                <a:lnTo>
                  <a:pt x="1131" y="3022"/>
                </a:lnTo>
                <a:lnTo>
                  <a:pt x="1131" y="3018"/>
                </a:lnTo>
                <a:lnTo>
                  <a:pt x="1131" y="3014"/>
                </a:lnTo>
                <a:lnTo>
                  <a:pt x="1130" y="3010"/>
                </a:lnTo>
                <a:lnTo>
                  <a:pt x="1126" y="3005"/>
                </a:lnTo>
                <a:lnTo>
                  <a:pt x="1122" y="3001"/>
                </a:lnTo>
                <a:lnTo>
                  <a:pt x="1116" y="2996"/>
                </a:lnTo>
                <a:lnTo>
                  <a:pt x="1109" y="2993"/>
                </a:lnTo>
                <a:lnTo>
                  <a:pt x="1103" y="2988"/>
                </a:lnTo>
                <a:lnTo>
                  <a:pt x="1098" y="2985"/>
                </a:lnTo>
                <a:lnTo>
                  <a:pt x="1094" y="2980"/>
                </a:lnTo>
                <a:lnTo>
                  <a:pt x="1091" y="2974"/>
                </a:lnTo>
                <a:lnTo>
                  <a:pt x="1091" y="2969"/>
                </a:lnTo>
                <a:lnTo>
                  <a:pt x="1091" y="2964"/>
                </a:lnTo>
                <a:lnTo>
                  <a:pt x="1092" y="2960"/>
                </a:lnTo>
                <a:lnTo>
                  <a:pt x="1093" y="2956"/>
                </a:lnTo>
                <a:lnTo>
                  <a:pt x="1094" y="2952"/>
                </a:lnTo>
                <a:lnTo>
                  <a:pt x="1093" y="2947"/>
                </a:lnTo>
                <a:lnTo>
                  <a:pt x="1090" y="2941"/>
                </a:lnTo>
                <a:lnTo>
                  <a:pt x="1083" y="2935"/>
                </a:lnTo>
                <a:lnTo>
                  <a:pt x="1075" y="2929"/>
                </a:lnTo>
                <a:lnTo>
                  <a:pt x="1068" y="2925"/>
                </a:lnTo>
                <a:lnTo>
                  <a:pt x="1060" y="2922"/>
                </a:lnTo>
                <a:lnTo>
                  <a:pt x="1053" y="2922"/>
                </a:lnTo>
                <a:lnTo>
                  <a:pt x="1037" y="2922"/>
                </a:lnTo>
                <a:lnTo>
                  <a:pt x="1019" y="2925"/>
                </a:lnTo>
                <a:lnTo>
                  <a:pt x="1012" y="2925"/>
                </a:lnTo>
                <a:lnTo>
                  <a:pt x="1005" y="2924"/>
                </a:lnTo>
                <a:lnTo>
                  <a:pt x="998" y="2923"/>
                </a:lnTo>
                <a:lnTo>
                  <a:pt x="991" y="2921"/>
                </a:lnTo>
                <a:lnTo>
                  <a:pt x="976" y="2913"/>
                </a:lnTo>
                <a:lnTo>
                  <a:pt x="963" y="2904"/>
                </a:lnTo>
                <a:lnTo>
                  <a:pt x="949" y="2892"/>
                </a:lnTo>
                <a:lnTo>
                  <a:pt x="938" y="2881"/>
                </a:lnTo>
                <a:lnTo>
                  <a:pt x="927" y="2870"/>
                </a:lnTo>
                <a:lnTo>
                  <a:pt x="919" y="2858"/>
                </a:lnTo>
                <a:lnTo>
                  <a:pt x="901" y="2841"/>
                </a:lnTo>
                <a:lnTo>
                  <a:pt x="881" y="2823"/>
                </a:lnTo>
                <a:lnTo>
                  <a:pt x="860" y="2805"/>
                </a:lnTo>
                <a:lnTo>
                  <a:pt x="838" y="2787"/>
                </a:lnTo>
                <a:lnTo>
                  <a:pt x="815" y="2770"/>
                </a:lnTo>
                <a:lnTo>
                  <a:pt x="792" y="2754"/>
                </a:lnTo>
                <a:lnTo>
                  <a:pt x="781" y="2747"/>
                </a:lnTo>
                <a:lnTo>
                  <a:pt x="769" y="2741"/>
                </a:lnTo>
                <a:lnTo>
                  <a:pt x="758" y="2736"/>
                </a:lnTo>
                <a:lnTo>
                  <a:pt x="747" y="2732"/>
                </a:lnTo>
                <a:lnTo>
                  <a:pt x="735" y="2729"/>
                </a:lnTo>
                <a:lnTo>
                  <a:pt x="724" y="2727"/>
                </a:lnTo>
                <a:lnTo>
                  <a:pt x="713" y="2726"/>
                </a:lnTo>
                <a:lnTo>
                  <a:pt x="701" y="2726"/>
                </a:lnTo>
                <a:lnTo>
                  <a:pt x="678" y="2725"/>
                </a:lnTo>
                <a:lnTo>
                  <a:pt x="656" y="2723"/>
                </a:lnTo>
                <a:lnTo>
                  <a:pt x="655" y="2723"/>
                </a:lnTo>
                <a:lnTo>
                  <a:pt x="653" y="2722"/>
                </a:lnTo>
                <a:lnTo>
                  <a:pt x="653" y="2721"/>
                </a:lnTo>
                <a:lnTo>
                  <a:pt x="653" y="2719"/>
                </a:lnTo>
                <a:lnTo>
                  <a:pt x="655" y="2715"/>
                </a:lnTo>
                <a:lnTo>
                  <a:pt x="658" y="2711"/>
                </a:lnTo>
                <a:lnTo>
                  <a:pt x="665" y="2702"/>
                </a:lnTo>
                <a:lnTo>
                  <a:pt x="669" y="2696"/>
                </a:lnTo>
                <a:lnTo>
                  <a:pt x="672" y="2690"/>
                </a:lnTo>
                <a:lnTo>
                  <a:pt x="670" y="2686"/>
                </a:lnTo>
                <a:lnTo>
                  <a:pt x="669" y="2684"/>
                </a:lnTo>
                <a:lnTo>
                  <a:pt x="666" y="2682"/>
                </a:lnTo>
                <a:lnTo>
                  <a:pt x="658" y="2678"/>
                </a:lnTo>
                <a:lnTo>
                  <a:pt x="651" y="2673"/>
                </a:lnTo>
                <a:lnTo>
                  <a:pt x="655" y="2670"/>
                </a:lnTo>
                <a:lnTo>
                  <a:pt x="659" y="2669"/>
                </a:lnTo>
                <a:lnTo>
                  <a:pt x="665" y="2668"/>
                </a:lnTo>
                <a:lnTo>
                  <a:pt x="669" y="2668"/>
                </a:lnTo>
                <a:lnTo>
                  <a:pt x="675" y="2667"/>
                </a:lnTo>
                <a:lnTo>
                  <a:pt x="680" y="2665"/>
                </a:lnTo>
                <a:lnTo>
                  <a:pt x="685" y="2661"/>
                </a:lnTo>
                <a:lnTo>
                  <a:pt x="690" y="2655"/>
                </a:lnTo>
                <a:lnTo>
                  <a:pt x="692" y="2650"/>
                </a:lnTo>
                <a:lnTo>
                  <a:pt x="692" y="2645"/>
                </a:lnTo>
                <a:lnTo>
                  <a:pt x="692" y="2641"/>
                </a:lnTo>
                <a:lnTo>
                  <a:pt x="690" y="2635"/>
                </a:lnTo>
                <a:lnTo>
                  <a:pt x="685" y="2626"/>
                </a:lnTo>
                <a:lnTo>
                  <a:pt x="677" y="2616"/>
                </a:lnTo>
                <a:lnTo>
                  <a:pt x="660" y="2596"/>
                </a:lnTo>
                <a:lnTo>
                  <a:pt x="648" y="2581"/>
                </a:lnTo>
                <a:lnTo>
                  <a:pt x="644" y="2567"/>
                </a:lnTo>
                <a:lnTo>
                  <a:pt x="640" y="2550"/>
                </a:lnTo>
                <a:lnTo>
                  <a:pt x="638" y="2541"/>
                </a:lnTo>
                <a:lnTo>
                  <a:pt x="635" y="2534"/>
                </a:lnTo>
                <a:lnTo>
                  <a:pt x="632" y="2528"/>
                </a:lnTo>
                <a:lnTo>
                  <a:pt x="628" y="2525"/>
                </a:lnTo>
                <a:lnTo>
                  <a:pt x="619" y="2524"/>
                </a:lnTo>
                <a:lnTo>
                  <a:pt x="609" y="2526"/>
                </a:lnTo>
                <a:lnTo>
                  <a:pt x="603" y="2526"/>
                </a:lnTo>
                <a:lnTo>
                  <a:pt x="599" y="2525"/>
                </a:lnTo>
                <a:lnTo>
                  <a:pt x="598" y="2524"/>
                </a:lnTo>
                <a:lnTo>
                  <a:pt x="597" y="2522"/>
                </a:lnTo>
                <a:lnTo>
                  <a:pt x="595" y="2521"/>
                </a:lnTo>
                <a:lnTo>
                  <a:pt x="595" y="2519"/>
                </a:lnTo>
                <a:lnTo>
                  <a:pt x="598" y="2508"/>
                </a:lnTo>
                <a:lnTo>
                  <a:pt x="600" y="2491"/>
                </a:lnTo>
                <a:lnTo>
                  <a:pt x="600" y="2483"/>
                </a:lnTo>
                <a:lnTo>
                  <a:pt x="598" y="2476"/>
                </a:lnTo>
                <a:lnTo>
                  <a:pt x="597" y="2474"/>
                </a:lnTo>
                <a:lnTo>
                  <a:pt x="593" y="2471"/>
                </a:lnTo>
                <a:lnTo>
                  <a:pt x="590" y="2470"/>
                </a:lnTo>
                <a:lnTo>
                  <a:pt x="585" y="2469"/>
                </a:lnTo>
                <a:lnTo>
                  <a:pt x="568" y="2470"/>
                </a:lnTo>
                <a:lnTo>
                  <a:pt x="556" y="2474"/>
                </a:lnTo>
                <a:lnTo>
                  <a:pt x="553" y="2474"/>
                </a:lnTo>
                <a:lnTo>
                  <a:pt x="550" y="2472"/>
                </a:lnTo>
                <a:lnTo>
                  <a:pt x="548" y="2471"/>
                </a:lnTo>
                <a:lnTo>
                  <a:pt x="544" y="2469"/>
                </a:lnTo>
                <a:lnTo>
                  <a:pt x="536" y="2462"/>
                </a:lnTo>
                <a:lnTo>
                  <a:pt x="526" y="2450"/>
                </a:lnTo>
                <a:lnTo>
                  <a:pt x="523" y="2439"/>
                </a:lnTo>
                <a:lnTo>
                  <a:pt x="517" y="2428"/>
                </a:lnTo>
                <a:lnTo>
                  <a:pt x="511" y="2417"/>
                </a:lnTo>
                <a:lnTo>
                  <a:pt x="503" y="2405"/>
                </a:lnTo>
                <a:lnTo>
                  <a:pt x="488" y="2384"/>
                </a:lnTo>
                <a:lnTo>
                  <a:pt x="472" y="2365"/>
                </a:lnTo>
                <a:lnTo>
                  <a:pt x="458" y="2355"/>
                </a:lnTo>
                <a:lnTo>
                  <a:pt x="448" y="2347"/>
                </a:lnTo>
                <a:lnTo>
                  <a:pt x="446" y="2346"/>
                </a:lnTo>
                <a:lnTo>
                  <a:pt x="446" y="2344"/>
                </a:lnTo>
                <a:lnTo>
                  <a:pt x="444" y="2341"/>
                </a:lnTo>
                <a:lnTo>
                  <a:pt x="446" y="2339"/>
                </a:lnTo>
                <a:lnTo>
                  <a:pt x="449" y="2332"/>
                </a:lnTo>
                <a:lnTo>
                  <a:pt x="456" y="2322"/>
                </a:lnTo>
                <a:lnTo>
                  <a:pt x="460" y="2316"/>
                </a:lnTo>
                <a:lnTo>
                  <a:pt x="463" y="2311"/>
                </a:lnTo>
                <a:lnTo>
                  <a:pt x="464" y="2305"/>
                </a:lnTo>
                <a:lnTo>
                  <a:pt x="465" y="2299"/>
                </a:lnTo>
                <a:lnTo>
                  <a:pt x="466" y="2294"/>
                </a:lnTo>
                <a:lnTo>
                  <a:pt x="468" y="2287"/>
                </a:lnTo>
                <a:lnTo>
                  <a:pt x="473" y="2280"/>
                </a:lnTo>
                <a:lnTo>
                  <a:pt x="478" y="2273"/>
                </a:lnTo>
                <a:lnTo>
                  <a:pt x="484" y="2267"/>
                </a:lnTo>
                <a:lnTo>
                  <a:pt x="488" y="2262"/>
                </a:lnTo>
                <a:lnTo>
                  <a:pt x="489" y="2255"/>
                </a:lnTo>
                <a:lnTo>
                  <a:pt x="490" y="2248"/>
                </a:lnTo>
                <a:lnTo>
                  <a:pt x="488" y="2234"/>
                </a:lnTo>
                <a:lnTo>
                  <a:pt x="486" y="2221"/>
                </a:lnTo>
                <a:lnTo>
                  <a:pt x="485" y="2216"/>
                </a:lnTo>
                <a:lnTo>
                  <a:pt x="484" y="2213"/>
                </a:lnTo>
                <a:lnTo>
                  <a:pt x="481" y="2209"/>
                </a:lnTo>
                <a:lnTo>
                  <a:pt x="477" y="2205"/>
                </a:lnTo>
                <a:lnTo>
                  <a:pt x="469" y="2197"/>
                </a:lnTo>
                <a:lnTo>
                  <a:pt x="460" y="2189"/>
                </a:lnTo>
                <a:lnTo>
                  <a:pt x="457" y="2185"/>
                </a:lnTo>
                <a:lnTo>
                  <a:pt x="453" y="2181"/>
                </a:lnTo>
                <a:lnTo>
                  <a:pt x="451" y="2176"/>
                </a:lnTo>
                <a:lnTo>
                  <a:pt x="450" y="2172"/>
                </a:lnTo>
                <a:lnTo>
                  <a:pt x="450" y="2167"/>
                </a:lnTo>
                <a:lnTo>
                  <a:pt x="451" y="2163"/>
                </a:lnTo>
                <a:lnTo>
                  <a:pt x="456" y="2157"/>
                </a:lnTo>
                <a:lnTo>
                  <a:pt x="460" y="2152"/>
                </a:lnTo>
                <a:lnTo>
                  <a:pt x="464" y="2149"/>
                </a:lnTo>
                <a:lnTo>
                  <a:pt x="466" y="2146"/>
                </a:lnTo>
                <a:lnTo>
                  <a:pt x="468" y="2142"/>
                </a:lnTo>
                <a:lnTo>
                  <a:pt x="469" y="2138"/>
                </a:lnTo>
                <a:lnTo>
                  <a:pt x="471" y="2129"/>
                </a:lnTo>
                <a:lnTo>
                  <a:pt x="472" y="2119"/>
                </a:lnTo>
                <a:lnTo>
                  <a:pt x="474" y="2110"/>
                </a:lnTo>
                <a:lnTo>
                  <a:pt x="476" y="2104"/>
                </a:lnTo>
                <a:lnTo>
                  <a:pt x="478" y="2100"/>
                </a:lnTo>
                <a:lnTo>
                  <a:pt x="481" y="2098"/>
                </a:lnTo>
                <a:lnTo>
                  <a:pt x="484" y="2097"/>
                </a:lnTo>
                <a:lnTo>
                  <a:pt x="489" y="2097"/>
                </a:lnTo>
                <a:lnTo>
                  <a:pt x="493" y="2098"/>
                </a:lnTo>
                <a:lnTo>
                  <a:pt x="499" y="2100"/>
                </a:lnTo>
                <a:lnTo>
                  <a:pt x="505" y="2104"/>
                </a:lnTo>
                <a:lnTo>
                  <a:pt x="510" y="2108"/>
                </a:lnTo>
                <a:lnTo>
                  <a:pt x="517" y="2111"/>
                </a:lnTo>
                <a:lnTo>
                  <a:pt x="524" y="2114"/>
                </a:lnTo>
                <a:lnTo>
                  <a:pt x="527" y="2115"/>
                </a:lnTo>
                <a:lnTo>
                  <a:pt x="531" y="2115"/>
                </a:lnTo>
                <a:lnTo>
                  <a:pt x="534" y="2114"/>
                </a:lnTo>
                <a:lnTo>
                  <a:pt x="539" y="2113"/>
                </a:lnTo>
                <a:lnTo>
                  <a:pt x="540" y="2110"/>
                </a:lnTo>
                <a:lnTo>
                  <a:pt x="541" y="2108"/>
                </a:lnTo>
                <a:lnTo>
                  <a:pt x="542" y="2105"/>
                </a:lnTo>
                <a:lnTo>
                  <a:pt x="542" y="2100"/>
                </a:lnTo>
                <a:lnTo>
                  <a:pt x="541" y="2090"/>
                </a:lnTo>
                <a:lnTo>
                  <a:pt x="538" y="2077"/>
                </a:lnTo>
                <a:lnTo>
                  <a:pt x="531" y="2052"/>
                </a:lnTo>
                <a:lnTo>
                  <a:pt x="527" y="2033"/>
                </a:lnTo>
                <a:lnTo>
                  <a:pt x="528" y="2025"/>
                </a:lnTo>
                <a:lnTo>
                  <a:pt x="533" y="2015"/>
                </a:lnTo>
                <a:lnTo>
                  <a:pt x="538" y="2004"/>
                </a:lnTo>
                <a:lnTo>
                  <a:pt x="544" y="1993"/>
                </a:lnTo>
                <a:lnTo>
                  <a:pt x="551" y="1983"/>
                </a:lnTo>
                <a:lnTo>
                  <a:pt x="559" y="1975"/>
                </a:lnTo>
                <a:lnTo>
                  <a:pt x="563" y="1971"/>
                </a:lnTo>
                <a:lnTo>
                  <a:pt x="566" y="1969"/>
                </a:lnTo>
                <a:lnTo>
                  <a:pt x="569" y="1968"/>
                </a:lnTo>
                <a:lnTo>
                  <a:pt x="573" y="1967"/>
                </a:lnTo>
                <a:lnTo>
                  <a:pt x="578" y="1966"/>
                </a:lnTo>
                <a:lnTo>
                  <a:pt x="583" y="1963"/>
                </a:lnTo>
                <a:lnTo>
                  <a:pt x="586" y="1959"/>
                </a:lnTo>
                <a:lnTo>
                  <a:pt x="590" y="1954"/>
                </a:lnTo>
                <a:lnTo>
                  <a:pt x="594" y="1942"/>
                </a:lnTo>
                <a:lnTo>
                  <a:pt x="599" y="1929"/>
                </a:lnTo>
                <a:lnTo>
                  <a:pt x="601" y="1924"/>
                </a:lnTo>
                <a:lnTo>
                  <a:pt x="603" y="1918"/>
                </a:lnTo>
                <a:lnTo>
                  <a:pt x="606" y="1913"/>
                </a:lnTo>
                <a:lnTo>
                  <a:pt x="609" y="1910"/>
                </a:lnTo>
                <a:lnTo>
                  <a:pt x="613" y="1908"/>
                </a:lnTo>
                <a:lnTo>
                  <a:pt x="616" y="1908"/>
                </a:lnTo>
                <a:lnTo>
                  <a:pt x="622" y="1909"/>
                </a:lnTo>
                <a:lnTo>
                  <a:pt x="627" y="1912"/>
                </a:lnTo>
                <a:lnTo>
                  <a:pt x="632" y="1913"/>
                </a:lnTo>
                <a:lnTo>
                  <a:pt x="641" y="1911"/>
                </a:lnTo>
                <a:lnTo>
                  <a:pt x="651" y="1909"/>
                </a:lnTo>
                <a:lnTo>
                  <a:pt x="663" y="1903"/>
                </a:lnTo>
                <a:lnTo>
                  <a:pt x="673" y="1897"/>
                </a:lnTo>
                <a:lnTo>
                  <a:pt x="681" y="1889"/>
                </a:lnTo>
                <a:lnTo>
                  <a:pt x="684" y="1885"/>
                </a:lnTo>
                <a:lnTo>
                  <a:pt x="685" y="1882"/>
                </a:lnTo>
                <a:lnTo>
                  <a:pt x="685" y="1877"/>
                </a:lnTo>
                <a:lnTo>
                  <a:pt x="684" y="1872"/>
                </a:lnTo>
                <a:lnTo>
                  <a:pt x="677" y="1851"/>
                </a:lnTo>
                <a:lnTo>
                  <a:pt x="670" y="1828"/>
                </a:lnTo>
                <a:lnTo>
                  <a:pt x="668" y="1817"/>
                </a:lnTo>
                <a:lnTo>
                  <a:pt x="665" y="1806"/>
                </a:lnTo>
                <a:lnTo>
                  <a:pt x="660" y="1795"/>
                </a:lnTo>
                <a:lnTo>
                  <a:pt x="656" y="1786"/>
                </a:lnTo>
                <a:lnTo>
                  <a:pt x="645" y="1769"/>
                </a:lnTo>
                <a:lnTo>
                  <a:pt x="635" y="1755"/>
                </a:lnTo>
                <a:lnTo>
                  <a:pt x="632" y="1747"/>
                </a:lnTo>
                <a:lnTo>
                  <a:pt x="630" y="1739"/>
                </a:lnTo>
                <a:lnTo>
                  <a:pt x="630" y="1730"/>
                </a:lnTo>
                <a:lnTo>
                  <a:pt x="631" y="1719"/>
                </a:lnTo>
                <a:lnTo>
                  <a:pt x="631" y="1704"/>
                </a:lnTo>
                <a:lnTo>
                  <a:pt x="630" y="1687"/>
                </a:lnTo>
                <a:lnTo>
                  <a:pt x="630" y="1678"/>
                </a:lnTo>
                <a:lnTo>
                  <a:pt x="631" y="1670"/>
                </a:lnTo>
                <a:lnTo>
                  <a:pt x="632" y="1667"/>
                </a:lnTo>
                <a:lnTo>
                  <a:pt x="633" y="1664"/>
                </a:lnTo>
                <a:lnTo>
                  <a:pt x="635" y="1663"/>
                </a:lnTo>
                <a:lnTo>
                  <a:pt x="638" y="1661"/>
                </a:lnTo>
                <a:lnTo>
                  <a:pt x="659" y="1658"/>
                </a:lnTo>
                <a:lnTo>
                  <a:pt x="697" y="1652"/>
                </a:lnTo>
                <a:lnTo>
                  <a:pt x="706" y="1649"/>
                </a:lnTo>
                <a:lnTo>
                  <a:pt x="714" y="1646"/>
                </a:lnTo>
                <a:lnTo>
                  <a:pt x="722" y="1642"/>
                </a:lnTo>
                <a:lnTo>
                  <a:pt x="727" y="1639"/>
                </a:lnTo>
                <a:lnTo>
                  <a:pt x="728" y="1637"/>
                </a:lnTo>
                <a:lnTo>
                  <a:pt x="731" y="1634"/>
                </a:lnTo>
                <a:lnTo>
                  <a:pt x="732" y="1631"/>
                </a:lnTo>
                <a:lnTo>
                  <a:pt x="732" y="1629"/>
                </a:lnTo>
                <a:lnTo>
                  <a:pt x="732" y="1626"/>
                </a:lnTo>
                <a:lnTo>
                  <a:pt x="731" y="1623"/>
                </a:lnTo>
                <a:lnTo>
                  <a:pt x="728" y="1620"/>
                </a:lnTo>
                <a:lnTo>
                  <a:pt x="726" y="1616"/>
                </a:lnTo>
                <a:lnTo>
                  <a:pt x="724" y="1615"/>
                </a:lnTo>
                <a:lnTo>
                  <a:pt x="719" y="1614"/>
                </a:lnTo>
                <a:lnTo>
                  <a:pt x="714" y="1614"/>
                </a:lnTo>
                <a:lnTo>
                  <a:pt x="707" y="1615"/>
                </a:lnTo>
                <a:lnTo>
                  <a:pt x="694" y="1616"/>
                </a:lnTo>
                <a:lnTo>
                  <a:pt x="685" y="1615"/>
                </a:lnTo>
                <a:lnTo>
                  <a:pt x="673" y="1612"/>
                </a:lnTo>
                <a:lnTo>
                  <a:pt x="660" y="1611"/>
                </a:lnTo>
                <a:lnTo>
                  <a:pt x="649" y="1609"/>
                </a:lnTo>
                <a:lnTo>
                  <a:pt x="636" y="1609"/>
                </a:lnTo>
                <a:lnTo>
                  <a:pt x="613" y="1609"/>
                </a:lnTo>
                <a:lnTo>
                  <a:pt x="589" y="1608"/>
                </a:lnTo>
                <a:lnTo>
                  <a:pt x="577" y="1607"/>
                </a:lnTo>
                <a:lnTo>
                  <a:pt x="567" y="1606"/>
                </a:lnTo>
                <a:lnTo>
                  <a:pt x="556" y="1603"/>
                </a:lnTo>
                <a:lnTo>
                  <a:pt x="546" y="1599"/>
                </a:lnTo>
                <a:lnTo>
                  <a:pt x="536" y="1593"/>
                </a:lnTo>
                <a:lnTo>
                  <a:pt x="527" y="1587"/>
                </a:lnTo>
                <a:lnTo>
                  <a:pt x="518" y="1578"/>
                </a:lnTo>
                <a:lnTo>
                  <a:pt x="510" y="1566"/>
                </a:lnTo>
                <a:lnTo>
                  <a:pt x="505" y="1558"/>
                </a:lnTo>
                <a:lnTo>
                  <a:pt x="498" y="1552"/>
                </a:lnTo>
                <a:lnTo>
                  <a:pt x="491" y="1549"/>
                </a:lnTo>
                <a:lnTo>
                  <a:pt x="483" y="1546"/>
                </a:lnTo>
                <a:lnTo>
                  <a:pt x="476" y="1543"/>
                </a:lnTo>
                <a:lnTo>
                  <a:pt x="467" y="1542"/>
                </a:lnTo>
                <a:lnTo>
                  <a:pt x="459" y="1542"/>
                </a:lnTo>
                <a:lnTo>
                  <a:pt x="450" y="1541"/>
                </a:lnTo>
                <a:lnTo>
                  <a:pt x="435" y="1541"/>
                </a:lnTo>
                <a:lnTo>
                  <a:pt x="426" y="1539"/>
                </a:lnTo>
                <a:lnTo>
                  <a:pt x="423" y="1538"/>
                </a:lnTo>
                <a:lnTo>
                  <a:pt x="421" y="1535"/>
                </a:lnTo>
                <a:lnTo>
                  <a:pt x="418" y="1533"/>
                </a:lnTo>
                <a:lnTo>
                  <a:pt x="417" y="1530"/>
                </a:lnTo>
                <a:lnTo>
                  <a:pt x="416" y="1515"/>
                </a:lnTo>
                <a:lnTo>
                  <a:pt x="416" y="1492"/>
                </a:lnTo>
                <a:lnTo>
                  <a:pt x="415" y="1482"/>
                </a:lnTo>
                <a:lnTo>
                  <a:pt x="413" y="1466"/>
                </a:lnTo>
                <a:lnTo>
                  <a:pt x="409" y="1445"/>
                </a:lnTo>
                <a:lnTo>
                  <a:pt x="405" y="1424"/>
                </a:lnTo>
                <a:lnTo>
                  <a:pt x="398" y="1403"/>
                </a:lnTo>
                <a:lnTo>
                  <a:pt x="392" y="1385"/>
                </a:lnTo>
                <a:lnTo>
                  <a:pt x="389" y="1379"/>
                </a:lnTo>
                <a:lnTo>
                  <a:pt x="385" y="1374"/>
                </a:lnTo>
                <a:lnTo>
                  <a:pt x="382" y="1371"/>
                </a:lnTo>
                <a:lnTo>
                  <a:pt x="378" y="1370"/>
                </a:lnTo>
                <a:lnTo>
                  <a:pt x="373" y="1371"/>
                </a:lnTo>
                <a:lnTo>
                  <a:pt x="368" y="1371"/>
                </a:lnTo>
                <a:lnTo>
                  <a:pt x="363" y="1371"/>
                </a:lnTo>
                <a:lnTo>
                  <a:pt x="357" y="1370"/>
                </a:lnTo>
                <a:lnTo>
                  <a:pt x="352" y="1368"/>
                </a:lnTo>
                <a:lnTo>
                  <a:pt x="347" y="1366"/>
                </a:lnTo>
                <a:lnTo>
                  <a:pt x="342" y="1364"/>
                </a:lnTo>
                <a:lnTo>
                  <a:pt x="338" y="1359"/>
                </a:lnTo>
                <a:lnTo>
                  <a:pt x="330" y="1351"/>
                </a:lnTo>
                <a:lnTo>
                  <a:pt x="323" y="1342"/>
                </a:lnTo>
                <a:lnTo>
                  <a:pt x="318" y="1332"/>
                </a:lnTo>
                <a:lnTo>
                  <a:pt x="316" y="1320"/>
                </a:lnTo>
                <a:lnTo>
                  <a:pt x="315" y="1311"/>
                </a:lnTo>
                <a:lnTo>
                  <a:pt x="317" y="1302"/>
                </a:lnTo>
                <a:lnTo>
                  <a:pt x="321" y="1293"/>
                </a:lnTo>
                <a:lnTo>
                  <a:pt x="325" y="1285"/>
                </a:lnTo>
                <a:lnTo>
                  <a:pt x="327" y="1276"/>
                </a:lnTo>
                <a:lnTo>
                  <a:pt x="328" y="1267"/>
                </a:lnTo>
                <a:lnTo>
                  <a:pt x="328" y="1262"/>
                </a:lnTo>
                <a:lnTo>
                  <a:pt x="327" y="1258"/>
                </a:lnTo>
                <a:lnTo>
                  <a:pt x="325" y="1253"/>
                </a:lnTo>
                <a:lnTo>
                  <a:pt x="322" y="1249"/>
                </a:lnTo>
                <a:lnTo>
                  <a:pt x="315" y="1243"/>
                </a:lnTo>
                <a:lnTo>
                  <a:pt x="308" y="1238"/>
                </a:lnTo>
                <a:lnTo>
                  <a:pt x="299" y="1235"/>
                </a:lnTo>
                <a:lnTo>
                  <a:pt x="290" y="1231"/>
                </a:lnTo>
                <a:lnTo>
                  <a:pt x="281" y="1229"/>
                </a:lnTo>
                <a:lnTo>
                  <a:pt x="273" y="1226"/>
                </a:lnTo>
                <a:lnTo>
                  <a:pt x="266" y="1222"/>
                </a:lnTo>
                <a:lnTo>
                  <a:pt x="261" y="1217"/>
                </a:lnTo>
                <a:lnTo>
                  <a:pt x="260" y="1214"/>
                </a:lnTo>
                <a:lnTo>
                  <a:pt x="260" y="1211"/>
                </a:lnTo>
                <a:lnTo>
                  <a:pt x="261" y="1208"/>
                </a:lnTo>
                <a:lnTo>
                  <a:pt x="263" y="1204"/>
                </a:lnTo>
                <a:lnTo>
                  <a:pt x="266" y="1195"/>
                </a:lnTo>
                <a:lnTo>
                  <a:pt x="269" y="1185"/>
                </a:lnTo>
                <a:lnTo>
                  <a:pt x="274" y="1175"/>
                </a:lnTo>
                <a:lnTo>
                  <a:pt x="276" y="1163"/>
                </a:lnTo>
                <a:lnTo>
                  <a:pt x="276" y="1157"/>
                </a:lnTo>
                <a:lnTo>
                  <a:pt x="276" y="1151"/>
                </a:lnTo>
                <a:lnTo>
                  <a:pt x="274" y="1145"/>
                </a:lnTo>
                <a:lnTo>
                  <a:pt x="272" y="1139"/>
                </a:lnTo>
                <a:lnTo>
                  <a:pt x="258" y="1127"/>
                </a:lnTo>
                <a:lnTo>
                  <a:pt x="242" y="1113"/>
                </a:lnTo>
                <a:lnTo>
                  <a:pt x="240" y="1108"/>
                </a:lnTo>
                <a:lnTo>
                  <a:pt x="238" y="1104"/>
                </a:lnTo>
                <a:lnTo>
                  <a:pt x="236" y="1099"/>
                </a:lnTo>
                <a:lnTo>
                  <a:pt x="236" y="1095"/>
                </a:lnTo>
                <a:lnTo>
                  <a:pt x="235" y="1086"/>
                </a:lnTo>
                <a:lnTo>
                  <a:pt x="233" y="1075"/>
                </a:lnTo>
                <a:lnTo>
                  <a:pt x="233" y="1075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59" name="Freeform 69">
            <a:extLst>
              <a:ext uri="{FF2B5EF4-FFF2-40B4-BE49-F238E27FC236}">
                <a16:creationId xmlns:a16="http://schemas.microsoft.com/office/drawing/2014/main" id="{441CC565-EC9A-41DD-B442-384505BCC5C8}"/>
              </a:ext>
            </a:extLst>
          </p:cNvPr>
          <p:cNvSpPr>
            <a:spLocks/>
          </p:cNvSpPr>
          <p:nvPr/>
        </p:nvSpPr>
        <p:spPr bwMode="auto">
          <a:xfrm>
            <a:off x="6413501" y="3402012"/>
            <a:ext cx="101600" cy="49212"/>
          </a:xfrm>
          <a:custGeom>
            <a:avLst/>
            <a:gdLst>
              <a:gd name="T0" fmla="*/ 173 w 323"/>
              <a:gd name="T1" fmla="*/ 45 h 157"/>
              <a:gd name="T2" fmla="*/ 174 w 323"/>
              <a:gd name="T3" fmla="*/ 63 h 157"/>
              <a:gd name="T4" fmla="*/ 167 w 323"/>
              <a:gd name="T5" fmla="*/ 75 h 157"/>
              <a:gd name="T6" fmla="*/ 151 w 323"/>
              <a:gd name="T7" fmla="*/ 85 h 157"/>
              <a:gd name="T8" fmla="*/ 121 w 323"/>
              <a:gd name="T9" fmla="*/ 96 h 157"/>
              <a:gd name="T10" fmla="*/ 82 w 323"/>
              <a:gd name="T11" fmla="*/ 110 h 157"/>
              <a:gd name="T12" fmla="*/ 45 w 323"/>
              <a:gd name="T13" fmla="*/ 118 h 157"/>
              <a:gd name="T14" fmla="*/ 16 w 323"/>
              <a:gd name="T15" fmla="*/ 121 h 157"/>
              <a:gd name="T16" fmla="*/ 6 w 323"/>
              <a:gd name="T17" fmla="*/ 126 h 157"/>
              <a:gd name="T18" fmla="*/ 1 w 323"/>
              <a:gd name="T19" fmla="*/ 132 h 157"/>
              <a:gd name="T20" fmla="*/ 0 w 323"/>
              <a:gd name="T21" fmla="*/ 142 h 157"/>
              <a:gd name="T22" fmla="*/ 2 w 323"/>
              <a:gd name="T23" fmla="*/ 150 h 157"/>
              <a:gd name="T24" fmla="*/ 8 w 323"/>
              <a:gd name="T25" fmla="*/ 155 h 157"/>
              <a:gd name="T26" fmla="*/ 16 w 323"/>
              <a:gd name="T27" fmla="*/ 157 h 157"/>
              <a:gd name="T28" fmla="*/ 41 w 323"/>
              <a:gd name="T29" fmla="*/ 152 h 157"/>
              <a:gd name="T30" fmla="*/ 89 w 323"/>
              <a:gd name="T31" fmla="*/ 135 h 157"/>
              <a:gd name="T32" fmla="*/ 147 w 323"/>
              <a:gd name="T33" fmla="*/ 116 h 157"/>
              <a:gd name="T34" fmla="*/ 168 w 323"/>
              <a:gd name="T35" fmla="*/ 111 h 157"/>
              <a:gd name="T36" fmla="*/ 185 w 323"/>
              <a:gd name="T37" fmla="*/ 110 h 157"/>
              <a:gd name="T38" fmla="*/ 193 w 323"/>
              <a:gd name="T39" fmla="*/ 114 h 157"/>
              <a:gd name="T40" fmla="*/ 196 w 323"/>
              <a:gd name="T41" fmla="*/ 118 h 157"/>
              <a:gd name="T42" fmla="*/ 197 w 323"/>
              <a:gd name="T43" fmla="*/ 129 h 157"/>
              <a:gd name="T44" fmla="*/ 201 w 323"/>
              <a:gd name="T45" fmla="*/ 133 h 157"/>
              <a:gd name="T46" fmla="*/ 210 w 323"/>
              <a:gd name="T47" fmla="*/ 125 h 157"/>
              <a:gd name="T48" fmla="*/ 237 w 323"/>
              <a:gd name="T49" fmla="*/ 99 h 157"/>
              <a:gd name="T50" fmla="*/ 277 w 323"/>
              <a:gd name="T51" fmla="*/ 61 h 157"/>
              <a:gd name="T52" fmla="*/ 306 w 323"/>
              <a:gd name="T53" fmla="*/ 40 h 157"/>
              <a:gd name="T54" fmla="*/ 317 w 323"/>
              <a:gd name="T55" fmla="*/ 31 h 157"/>
              <a:gd name="T56" fmla="*/ 323 w 323"/>
              <a:gd name="T57" fmla="*/ 22 h 157"/>
              <a:gd name="T58" fmla="*/ 319 w 323"/>
              <a:gd name="T59" fmla="*/ 10 h 157"/>
              <a:gd name="T60" fmla="*/ 312 w 323"/>
              <a:gd name="T61" fmla="*/ 1 h 157"/>
              <a:gd name="T62" fmla="*/ 304 w 323"/>
              <a:gd name="T63" fmla="*/ 0 h 157"/>
              <a:gd name="T64" fmla="*/ 290 w 323"/>
              <a:gd name="T65" fmla="*/ 3 h 157"/>
              <a:gd name="T66" fmla="*/ 268 w 323"/>
              <a:gd name="T67" fmla="*/ 14 h 157"/>
              <a:gd name="T68" fmla="*/ 247 w 323"/>
              <a:gd name="T69" fmla="*/ 24 h 157"/>
              <a:gd name="T70" fmla="*/ 222 w 323"/>
              <a:gd name="T71" fmla="*/ 27 h 157"/>
              <a:gd name="T72" fmla="*/ 190 w 323"/>
              <a:gd name="T73" fmla="*/ 28 h 157"/>
              <a:gd name="T74" fmla="*/ 171 w 323"/>
              <a:gd name="T75" fmla="*/ 3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23" h="157">
                <a:moveTo>
                  <a:pt x="171" y="35"/>
                </a:moveTo>
                <a:lnTo>
                  <a:pt x="173" y="45"/>
                </a:lnTo>
                <a:lnTo>
                  <a:pt x="174" y="55"/>
                </a:lnTo>
                <a:lnTo>
                  <a:pt x="174" y="63"/>
                </a:lnTo>
                <a:lnTo>
                  <a:pt x="172" y="69"/>
                </a:lnTo>
                <a:lnTo>
                  <a:pt x="167" y="75"/>
                </a:lnTo>
                <a:lnTo>
                  <a:pt x="160" y="81"/>
                </a:lnTo>
                <a:lnTo>
                  <a:pt x="151" y="85"/>
                </a:lnTo>
                <a:lnTo>
                  <a:pt x="140" y="89"/>
                </a:lnTo>
                <a:lnTo>
                  <a:pt x="121" y="96"/>
                </a:lnTo>
                <a:lnTo>
                  <a:pt x="101" y="104"/>
                </a:lnTo>
                <a:lnTo>
                  <a:pt x="82" y="110"/>
                </a:lnTo>
                <a:lnTo>
                  <a:pt x="64" y="116"/>
                </a:lnTo>
                <a:lnTo>
                  <a:pt x="45" y="118"/>
                </a:lnTo>
                <a:lnTo>
                  <a:pt x="24" y="118"/>
                </a:lnTo>
                <a:lnTo>
                  <a:pt x="16" y="121"/>
                </a:lnTo>
                <a:lnTo>
                  <a:pt x="8" y="124"/>
                </a:lnTo>
                <a:lnTo>
                  <a:pt x="6" y="126"/>
                </a:lnTo>
                <a:lnTo>
                  <a:pt x="4" y="129"/>
                </a:lnTo>
                <a:lnTo>
                  <a:pt x="1" y="132"/>
                </a:lnTo>
                <a:lnTo>
                  <a:pt x="0" y="137"/>
                </a:lnTo>
                <a:lnTo>
                  <a:pt x="0" y="142"/>
                </a:lnTo>
                <a:lnTo>
                  <a:pt x="1" y="147"/>
                </a:lnTo>
                <a:lnTo>
                  <a:pt x="2" y="150"/>
                </a:lnTo>
                <a:lnTo>
                  <a:pt x="5" y="154"/>
                </a:lnTo>
                <a:lnTo>
                  <a:pt x="8" y="155"/>
                </a:lnTo>
                <a:lnTo>
                  <a:pt x="12" y="156"/>
                </a:lnTo>
                <a:lnTo>
                  <a:pt x="16" y="157"/>
                </a:lnTo>
                <a:lnTo>
                  <a:pt x="21" y="157"/>
                </a:lnTo>
                <a:lnTo>
                  <a:pt x="41" y="152"/>
                </a:lnTo>
                <a:lnTo>
                  <a:pt x="60" y="147"/>
                </a:lnTo>
                <a:lnTo>
                  <a:pt x="89" y="135"/>
                </a:lnTo>
                <a:lnTo>
                  <a:pt x="135" y="119"/>
                </a:lnTo>
                <a:lnTo>
                  <a:pt x="147" y="116"/>
                </a:lnTo>
                <a:lnTo>
                  <a:pt x="158" y="114"/>
                </a:lnTo>
                <a:lnTo>
                  <a:pt x="168" y="111"/>
                </a:lnTo>
                <a:lnTo>
                  <a:pt x="177" y="110"/>
                </a:lnTo>
                <a:lnTo>
                  <a:pt x="185" y="110"/>
                </a:lnTo>
                <a:lnTo>
                  <a:pt x="191" y="113"/>
                </a:lnTo>
                <a:lnTo>
                  <a:pt x="193" y="114"/>
                </a:lnTo>
                <a:lnTo>
                  <a:pt x="194" y="116"/>
                </a:lnTo>
                <a:lnTo>
                  <a:pt x="196" y="118"/>
                </a:lnTo>
                <a:lnTo>
                  <a:pt x="197" y="121"/>
                </a:lnTo>
                <a:lnTo>
                  <a:pt x="197" y="129"/>
                </a:lnTo>
                <a:lnTo>
                  <a:pt x="199" y="132"/>
                </a:lnTo>
                <a:lnTo>
                  <a:pt x="201" y="133"/>
                </a:lnTo>
                <a:lnTo>
                  <a:pt x="204" y="132"/>
                </a:lnTo>
                <a:lnTo>
                  <a:pt x="210" y="125"/>
                </a:lnTo>
                <a:lnTo>
                  <a:pt x="217" y="117"/>
                </a:lnTo>
                <a:lnTo>
                  <a:pt x="237" y="99"/>
                </a:lnTo>
                <a:lnTo>
                  <a:pt x="257" y="80"/>
                </a:lnTo>
                <a:lnTo>
                  <a:pt x="277" y="61"/>
                </a:lnTo>
                <a:lnTo>
                  <a:pt x="299" y="45"/>
                </a:lnTo>
                <a:lnTo>
                  <a:pt x="306" y="40"/>
                </a:lnTo>
                <a:lnTo>
                  <a:pt x="313" y="35"/>
                </a:lnTo>
                <a:lnTo>
                  <a:pt x="317" y="31"/>
                </a:lnTo>
                <a:lnTo>
                  <a:pt x="322" y="27"/>
                </a:lnTo>
                <a:lnTo>
                  <a:pt x="323" y="22"/>
                </a:lnTo>
                <a:lnTo>
                  <a:pt x="323" y="17"/>
                </a:lnTo>
                <a:lnTo>
                  <a:pt x="319" y="10"/>
                </a:lnTo>
                <a:lnTo>
                  <a:pt x="314" y="3"/>
                </a:lnTo>
                <a:lnTo>
                  <a:pt x="312" y="1"/>
                </a:lnTo>
                <a:lnTo>
                  <a:pt x="308" y="0"/>
                </a:lnTo>
                <a:lnTo>
                  <a:pt x="304" y="0"/>
                </a:lnTo>
                <a:lnTo>
                  <a:pt x="299" y="0"/>
                </a:lnTo>
                <a:lnTo>
                  <a:pt x="290" y="3"/>
                </a:lnTo>
                <a:lnTo>
                  <a:pt x="279" y="8"/>
                </a:lnTo>
                <a:lnTo>
                  <a:pt x="268" y="14"/>
                </a:lnTo>
                <a:lnTo>
                  <a:pt x="257" y="19"/>
                </a:lnTo>
                <a:lnTo>
                  <a:pt x="247" y="24"/>
                </a:lnTo>
                <a:lnTo>
                  <a:pt x="239" y="26"/>
                </a:lnTo>
                <a:lnTo>
                  <a:pt x="222" y="27"/>
                </a:lnTo>
                <a:lnTo>
                  <a:pt x="206" y="28"/>
                </a:lnTo>
                <a:lnTo>
                  <a:pt x="190" y="28"/>
                </a:lnTo>
                <a:lnTo>
                  <a:pt x="173" y="28"/>
                </a:lnTo>
                <a:lnTo>
                  <a:pt x="171" y="3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0" name="Freeform 70">
            <a:extLst>
              <a:ext uri="{FF2B5EF4-FFF2-40B4-BE49-F238E27FC236}">
                <a16:creationId xmlns:a16="http://schemas.microsoft.com/office/drawing/2014/main" id="{9FFD63DF-00CB-4CD0-BE44-0FCC7786B788}"/>
              </a:ext>
            </a:extLst>
          </p:cNvPr>
          <p:cNvSpPr>
            <a:spLocks/>
          </p:cNvSpPr>
          <p:nvPr/>
        </p:nvSpPr>
        <p:spPr bwMode="auto">
          <a:xfrm>
            <a:off x="5264151" y="1827212"/>
            <a:ext cx="1974850" cy="1795462"/>
          </a:xfrm>
          <a:custGeom>
            <a:avLst/>
            <a:gdLst>
              <a:gd name="T0" fmla="*/ 167 w 6220"/>
              <a:gd name="T1" fmla="*/ 819 h 5654"/>
              <a:gd name="T2" fmla="*/ 141 w 6220"/>
              <a:gd name="T3" fmla="*/ 579 h 5654"/>
              <a:gd name="T4" fmla="*/ 50 w 6220"/>
              <a:gd name="T5" fmla="*/ 347 h 5654"/>
              <a:gd name="T6" fmla="*/ 0 w 6220"/>
              <a:gd name="T7" fmla="*/ 160 h 5654"/>
              <a:gd name="T8" fmla="*/ 149 w 6220"/>
              <a:gd name="T9" fmla="*/ 20 h 5654"/>
              <a:gd name="T10" fmla="*/ 360 w 6220"/>
              <a:gd name="T11" fmla="*/ 220 h 5654"/>
              <a:gd name="T12" fmla="*/ 803 w 6220"/>
              <a:gd name="T13" fmla="*/ 359 h 5654"/>
              <a:gd name="T14" fmla="*/ 1006 w 6220"/>
              <a:gd name="T15" fmla="*/ 189 h 5654"/>
              <a:gd name="T16" fmla="*/ 1351 w 6220"/>
              <a:gd name="T17" fmla="*/ 119 h 5654"/>
              <a:gd name="T18" fmla="*/ 1292 w 6220"/>
              <a:gd name="T19" fmla="*/ 351 h 5654"/>
              <a:gd name="T20" fmla="*/ 1457 w 6220"/>
              <a:gd name="T21" fmla="*/ 537 h 5654"/>
              <a:gd name="T22" fmla="*/ 1666 w 6220"/>
              <a:gd name="T23" fmla="*/ 893 h 5654"/>
              <a:gd name="T24" fmla="*/ 2364 w 6220"/>
              <a:gd name="T25" fmla="*/ 1264 h 5654"/>
              <a:gd name="T26" fmla="*/ 3166 w 6220"/>
              <a:gd name="T27" fmla="*/ 1173 h 5654"/>
              <a:gd name="T28" fmla="*/ 3429 w 6220"/>
              <a:gd name="T29" fmla="*/ 951 h 5654"/>
              <a:gd name="T30" fmla="*/ 3665 w 6220"/>
              <a:gd name="T31" fmla="*/ 715 h 5654"/>
              <a:gd name="T32" fmla="*/ 3972 w 6220"/>
              <a:gd name="T33" fmla="*/ 658 h 5654"/>
              <a:gd name="T34" fmla="*/ 4158 w 6220"/>
              <a:gd name="T35" fmla="*/ 644 h 5654"/>
              <a:gd name="T36" fmla="*/ 4308 w 6220"/>
              <a:gd name="T37" fmla="*/ 746 h 5654"/>
              <a:gd name="T38" fmla="*/ 4685 w 6220"/>
              <a:gd name="T39" fmla="*/ 864 h 5654"/>
              <a:gd name="T40" fmla="*/ 4951 w 6220"/>
              <a:gd name="T41" fmla="*/ 940 h 5654"/>
              <a:gd name="T42" fmla="*/ 5147 w 6220"/>
              <a:gd name="T43" fmla="*/ 1123 h 5654"/>
              <a:gd name="T44" fmla="*/ 5522 w 6220"/>
              <a:gd name="T45" fmla="*/ 1312 h 5654"/>
              <a:gd name="T46" fmla="*/ 5547 w 6220"/>
              <a:gd name="T47" fmla="*/ 1640 h 5654"/>
              <a:gd name="T48" fmla="*/ 5515 w 6220"/>
              <a:gd name="T49" fmla="*/ 1874 h 5654"/>
              <a:gd name="T50" fmla="*/ 5436 w 6220"/>
              <a:gd name="T51" fmla="*/ 2198 h 5654"/>
              <a:gd name="T52" fmla="*/ 5355 w 6220"/>
              <a:gd name="T53" fmla="*/ 2497 h 5654"/>
              <a:gd name="T54" fmla="*/ 5339 w 6220"/>
              <a:gd name="T55" fmla="*/ 2702 h 5654"/>
              <a:gd name="T56" fmla="*/ 5748 w 6220"/>
              <a:gd name="T57" fmla="*/ 3474 h 5654"/>
              <a:gd name="T58" fmla="*/ 5713 w 6220"/>
              <a:gd name="T59" fmla="*/ 4338 h 5654"/>
              <a:gd name="T60" fmla="*/ 6049 w 6220"/>
              <a:gd name="T61" fmla="*/ 4517 h 5654"/>
              <a:gd name="T62" fmla="*/ 6217 w 6220"/>
              <a:gd name="T63" fmla="*/ 4895 h 5654"/>
              <a:gd name="T64" fmla="*/ 6148 w 6220"/>
              <a:gd name="T65" fmla="*/ 5086 h 5654"/>
              <a:gd name="T66" fmla="*/ 5860 w 6220"/>
              <a:gd name="T67" fmla="*/ 5184 h 5654"/>
              <a:gd name="T68" fmla="*/ 5679 w 6220"/>
              <a:gd name="T69" fmla="*/ 5561 h 5654"/>
              <a:gd name="T70" fmla="*/ 5314 w 6220"/>
              <a:gd name="T71" fmla="*/ 5519 h 5654"/>
              <a:gd name="T72" fmla="*/ 5202 w 6220"/>
              <a:gd name="T73" fmla="*/ 5555 h 5654"/>
              <a:gd name="T74" fmla="*/ 4791 w 6220"/>
              <a:gd name="T75" fmla="*/ 5493 h 5654"/>
              <a:gd name="T76" fmla="*/ 4435 w 6220"/>
              <a:gd name="T77" fmla="*/ 5452 h 5654"/>
              <a:gd name="T78" fmla="*/ 4242 w 6220"/>
              <a:gd name="T79" fmla="*/ 5304 h 5654"/>
              <a:gd name="T80" fmla="*/ 4101 w 6220"/>
              <a:gd name="T81" fmla="*/ 4919 h 5654"/>
              <a:gd name="T82" fmla="*/ 3646 w 6220"/>
              <a:gd name="T83" fmla="*/ 5046 h 5654"/>
              <a:gd name="T84" fmla="*/ 3301 w 6220"/>
              <a:gd name="T85" fmla="*/ 5062 h 5654"/>
              <a:gd name="T86" fmla="*/ 2824 w 6220"/>
              <a:gd name="T87" fmla="*/ 4873 h 5654"/>
              <a:gd name="T88" fmla="*/ 2633 w 6220"/>
              <a:gd name="T89" fmla="*/ 4696 h 5654"/>
              <a:gd name="T90" fmla="*/ 2308 w 6220"/>
              <a:gd name="T91" fmla="*/ 4473 h 5654"/>
              <a:gd name="T92" fmla="*/ 2131 w 6220"/>
              <a:gd name="T93" fmla="*/ 4181 h 5654"/>
              <a:gd name="T94" fmla="*/ 1914 w 6220"/>
              <a:gd name="T95" fmla="*/ 3779 h 5654"/>
              <a:gd name="T96" fmla="*/ 1583 w 6220"/>
              <a:gd name="T97" fmla="*/ 3769 h 5654"/>
              <a:gd name="T98" fmla="*/ 1391 w 6220"/>
              <a:gd name="T99" fmla="*/ 3761 h 5654"/>
              <a:gd name="T100" fmla="*/ 1175 w 6220"/>
              <a:gd name="T101" fmla="*/ 3478 h 5654"/>
              <a:gd name="T102" fmla="*/ 1126 w 6220"/>
              <a:gd name="T103" fmla="*/ 3005 h 5654"/>
              <a:gd name="T104" fmla="*/ 860 w 6220"/>
              <a:gd name="T105" fmla="*/ 2805 h 5654"/>
              <a:gd name="T106" fmla="*/ 685 w 6220"/>
              <a:gd name="T107" fmla="*/ 2661 h 5654"/>
              <a:gd name="T108" fmla="*/ 553 w 6220"/>
              <a:gd name="T109" fmla="*/ 2474 h 5654"/>
              <a:gd name="T110" fmla="*/ 485 w 6220"/>
              <a:gd name="T111" fmla="*/ 2216 h 5654"/>
              <a:gd name="T112" fmla="*/ 534 w 6220"/>
              <a:gd name="T113" fmla="*/ 2114 h 5654"/>
              <a:gd name="T114" fmla="*/ 632 w 6220"/>
              <a:gd name="T115" fmla="*/ 1913 h 5654"/>
              <a:gd name="T116" fmla="*/ 722 w 6220"/>
              <a:gd name="T117" fmla="*/ 1642 h 5654"/>
              <a:gd name="T118" fmla="*/ 476 w 6220"/>
              <a:gd name="T119" fmla="*/ 1543 h 5654"/>
              <a:gd name="T120" fmla="*/ 315 w 6220"/>
              <a:gd name="T121" fmla="*/ 1311 h 5654"/>
              <a:gd name="T122" fmla="*/ 236 w 6220"/>
              <a:gd name="T123" fmla="*/ 1099 h 5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220" h="5654">
                <a:moveTo>
                  <a:pt x="233" y="1075"/>
                </a:moveTo>
                <a:lnTo>
                  <a:pt x="239" y="1033"/>
                </a:lnTo>
                <a:lnTo>
                  <a:pt x="246" y="1028"/>
                </a:lnTo>
                <a:lnTo>
                  <a:pt x="249" y="1022"/>
                </a:lnTo>
                <a:lnTo>
                  <a:pt x="251" y="1016"/>
                </a:lnTo>
                <a:lnTo>
                  <a:pt x="251" y="1012"/>
                </a:lnTo>
                <a:lnTo>
                  <a:pt x="250" y="1007"/>
                </a:lnTo>
                <a:lnTo>
                  <a:pt x="247" y="1003"/>
                </a:lnTo>
                <a:lnTo>
                  <a:pt x="242" y="998"/>
                </a:lnTo>
                <a:lnTo>
                  <a:pt x="238" y="995"/>
                </a:lnTo>
                <a:lnTo>
                  <a:pt x="214" y="981"/>
                </a:lnTo>
                <a:lnTo>
                  <a:pt x="197" y="971"/>
                </a:lnTo>
                <a:lnTo>
                  <a:pt x="193" y="966"/>
                </a:lnTo>
                <a:lnTo>
                  <a:pt x="190" y="963"/>
                </a:lnTo>
                <a:lnTo>
                  <a:pt x="188" y="958"/>
                </a:lnTo>
                <a:lnTo>
                  <a:pt x="185" y="954"/>
                </a:lnTo>
                <a:lnTo>
                  <a:pt x="183" y="943"/>
                </a:lnTo>
                <a:lnTo>
                  <a:pt x="182" y="934"/>
                </a:lnTo>
                <a:lnTo>
                  <a:pt x="184" y="914"/>
                </a:lnTo>
                <a:lnTo>
                  <a:pt x="185" y="893"/>
                </a:lnTo>
                <a:lnTo>
                  <a:pt x="184" y="888"/>
                </a:lnTo>
                <a:lnTo>
                  <a:pt x="183" y="882"/>
                </a:lnTo>
                <a:lnTo>
                  <a:pt x="181" y="877"/>
                </a:lnTo>
                <a:lnTo>
                  <a:pt x="178" y="873"/>
                </a:lnTo>
                <a:lnTo>
                  <a:pt x="176" y="867"/>
                </a:lnTo>
                <a:lnTo>
                  <a:pt x="175" y="861"/>
                </a:lnTo>
                <a:lnTo>
                  <a:pt x="175" y="853"/>
                </a:lnTo>
                <a:lnTo>
                  <a:pt x="176" y="844"/>
                </a:lnTo>
                <a:lnTo>
                  <a:pt x="176" y="839"/>
                </a:lnTo>
                <a:lnTo>
                  <a:pt x="176" y="833"/>
                </a:lnTo>
                <a:lnTo>
                  <a:pt x="175" y="828"/>
                </a:lnTo>
                <a:lnTo>
                  <a:pt x="173" y="825"/>
                </a:lnTo>
                <a:lnTo>
                  <a:pt x="171" y="822"/>
                </a:lnTo>
                <a:lnTo>
                  <a:pt x="167" y="819"/>
                </a:lnTo>
                <a:lnTo>
                  <a:pt x="164" y="817"/>
                </a:lnTo>
                <a:lnTo>
                  <a:pt x="159" y="816"/>
                </a:lnTo>
                <a:lnTo>
                  <a:pt x="150" y="812"/>
                </a:lnTo>
                <a:lnTo>
                  <a:pt x="140" y="809"/>
                </a:lnTo>
                <a:lnTo>
                  <a:pt x="135" y="807"/>
                </a:lnTo>
                <a:lnTo>
                  <a:pt x="131" y="805"/>
                </a:lnTo>
                <a:lnTo>
                  <a:pt x="126" y="801"/>
                </a:lnTo>
                <a:lnTo>
                  <a:pt x="122" y="797"/>
                </a:lnTo>
                <a:lnTo>
                  <a:pt x="116" y="791"/>
                </a:lnTo>
                <a:lnTo>
                  <a:pt x="108" y="785"/>
                </a:lnTo>
                <a:lnTo>
                  <a:pt x="100" y="781"/>
                </a:lnTo>
                <a:lnTo>
                  <a:pt x="91" y="775"/>
                </a:lnTo>
                <a:lnTo>
                  <a:pt x="82" y="772"/>
                </a:lnTo>
                <a:lnTo>
                  <a:pt x="73" y="768"/>
                </a:lnTo>
                <a:lnTo>
                  <a:pt x="64" y="766"/>
                </a:lnTo>
                <a:lnTo>
                  <a:pt x="56" y="765"/>
                </a:lnTo>
                <a:lnTo>
                  <a:pt x="60" y="751"/>
                </a:lnTo>
                <a:lnTo>
                  <a:pt x="71" y="729"/>
                </a:lnTo>
                <a:lnTo>
                  <a:pt x="82" y="708"/>
                </a:lnTo>
                <a:lnTo>
                  <a:pt x="89" y="695"/>
                </a:lnTo>
                <a:lnTo>
                  <a:pt x="97" y="684"/>
                </a:lnTo>
                <a:lnTo>
                  <a:pt x="101" y="672"/>
                </a:lnTo>
                <a:lnTo>
                  <a:pt x="106" y="662"/>
                </a:lnTo>
                <a:lnTo>
                  <a:pt x="110" y="651"/>
                </a:lnTo>
                <a:lnTo>
                  <a:pt x="114" y="641"/>
                </a:lnTo>
                <a:lnTo>
                  <a:pt x="119" y="630"/>
                </a:lnTo>
                <a:lnTo>
                  <a:pt x="125" y="620"/>
                </a:lnTo>
                <a:lnTo>
                  <a:pt x="133" y="609"/>
                </a:lnTo>
                <a:lnTo>
                  <a:pt x="139" y="602"/>
                </a:lnTo>
                <a:lnTo>
                  <a:pt x="142" y="595"/>
                </a:lnTo>
                <a:lnTo>
                  <a:pt x="144" y="590"/>
                </a:lnTo>
                <a:lnTo>
                  <a:pt x="144" y="586"/>
                </a:lnTo>
                <a:lnTo>
                  <a:pt x="143" y="581"/>
                </a:lnTo>
                <a:lnTo>
                  <a:pt x="141" y="579"/>
                </a:lnTo>
                <a:lnTo>
                  <a:pt x="138" y="577"/>
                </a:lnTo>
                <a:lnTo>
                  <a:pt x="133" y="575"/>
                </a:lnTo>
                <a:lnTo>
                  <a:pt x="123" y="572"/>
                </a:lnTo>
                <a:lnTo>
                  <a:pt x="110" y="571"/>
                </a:lnTo>
                <a:lnTo>
                  <a:pt x="99" y="571"/>
                </a:lnTo>
                <a:lnTo>
                  <a:pt x="90" y="571"/>
                </a:lnTo>
                <a:lnTo>
                  <a:pt x="89" y="570"/>
                </a:lnTo>
                <a:lnTo>
                  <a:pt x="86" y="569"/>
                </a:lnTo>
                <a:lnTo>
                  <a:pt x="88" y="556"/>
                </a:lnTo>
                <a:lnTo>
                  <a:pt x="89" y="545"/>
                </a:lnTo>
                <a:lnTo>
                  <a:pt x="90" y="531"/>
                </a:lnTo>
                <a:lnTo>
                  <a:pt x="91" y="520"/>
                </a:lnTo>
                <a:lnTo>
                  <a:pt x="91" y="509"/>
                </a:lnTo>
                <a:lnTo>
                  <a:pt x="90" y="498"/>
                </a:lnTo>
                <a:lnTo>
                  <a:pt x="88" y="488"/>
                </a:lnTo>
                <a:lnTo>
                  <a:pt x="84" y="479"/>
                </a:lnTo>
                <a:lnTo>
                  <a:pt x="79" y="469"/>
                </a:lnTo>
                <a:lnTo>
                  <a:pt x="72" y="458"/>
                </a:lnTo>
                <a:lnTo>
                  <a:pt x="69" y="454"/>
                </a:lnTo>
                <a:lnTo>
                  <a:pt x="69" y="447"/>
                </a:lnTo>
                <a:lnTo>
                  <a:pt x="69" y="440"/>
                </a:lnTo>
                <a:lnTo>
                  <a:pt x="71" y="432"/>
                </a:lnTo>
                <a:lnTo>
                  <a:pt x="73" y="417"/>
                </a:lnTo>
                <a:lnTo>
                  <a:pt x="76" y="406"/>
                </a:lnTo>
                <a:lnTo>
                  <a:pt x="77" y="400"/>
                </a:lnTo>
                <a:lnTo>
                  <a:pt x="77" y="395"/>
                </a:lnTo>
                <a:lnTo>
                  <a:pt x="77" y="390"/>
                </a:lnTo>
                <a:lnTo>
                  <a:pt x="75" y="386"/>
                </a:lnTo>
                <a:lnTo>
                  <a:pt x="72" y="378"/>
                </a:lnTo>
                <a:lnTo>
                  <a:pt x="66" y="371"/>
                </a:lnTo>
                <a:lnTo>
                  <a:pt x="59" y="364"/>
                </a:lnTo>
                <a:lnTo>
                  <a:pt x="54" y="356"/>
                </a:lnTo>
                <a:lnTo>
                  <a:pt x="51" y="351"/>
                </a:lnTo>
                <a:lnTo>
                  <a:pt x="50" y="347"/>
                </a:lnTo>
                <a:lnTo>
                  <a:pt x="49" y="340"/>
                </a:lnTo>
                <a:lnTo>
                  <a:pt x="48" y="334"/>
                </a:lnTo>
                <a:lnTo>
                  <a:pt x="49" y="323"/>
                </a:lnTo>
                <a:lnTo>
                  <a:pt x="48" y="312"/>
                </a:lnTo>
                <a:lnTo>
                  <a:pt x="48" y="306"/>
                </a:lnTo>
                <a:lnTo>
                  <a:pt x="47" y="300"/>
                </a:lnTo>
                <a:lnTo>
                  <a:pt x="44" y="296"/>
                </a:lnTo>
                <a:lnTo>
                  <a:pt x="42" y="291"/>
                </a:lnTo>
                <a:lnTo>
                  <a:pt x="34" y="282"/>
                </a:lnTo>
                <a:lnTo>
                  <a:pt x="27" y="274"/>
                </a:lnTo>
                <a:lnTo>
                  <a:pt x="27" y="272"/>
                </a:lnTo>
                <a:lnTo>
                  <a:pt x="27" y="271"/>
                </a:lnTo>
                <a:lnTo>
                  <a:pt x="27" y="268"/>
                </a:lnTo>
                <a:lnTo>
                  <a:pt x="29" y="267"/>
                </a:lnTo>
                <a:lnTo>
                  <a:pt x="34" y="266"/>
                </a:lnTo>
                <a:lnTo>
                  <a:pt x="43" y="265"/>
                </a:lnTo>
                <a:lnTo>
                  <a:pt x="43" y="265"/>
                </a:lnTo>
                <a:lnTo>
                  <a:pt x="44" y="264"/>
                </a:lnTo>
                <a:lnTo>
                  <a:pt x="46" y="263"/>
                </a:lnTo>
                <a:lnTo>
                  <a:pt x="47" y="261"/>
                </a:lnTo>
                <a:lnTo>
                  <a:pt x="47" y="259"/>
                </a:lnTo>
                <a:lnTo>
                  <a:pt x="46" y="257"/>
                </a:lnTo>
                <a:lnTo>
                  <a:pt x="42" y="251"/>
                </a:lnTo>
                <a:lnTo>
                  <a:pt x="36" y="246"/>
                </a:lnTo>
                <a:lnTo>
                  <a:pt x="26" y="232"/>
                </a:lnTo>
                <a:lnTo>
                  <a:pt x="19" y="224"/>
                </a:lnTo>
                <a:lnTo>
                  <a:pt x="15" y="214"/>
                </a:lnTo>
                <a:lnTo>
                  <a:pt x="10" y="201"/>
                </a:lnTo>
                <a:lnTo>
                  <a:pt x="8" y="189"/>
                </a:lnTo>
                <a:lnTo>
                  <a:pt x="7" y="177"/>
                </a:lnTo>
                <a:lnTo>
                  <a:pt x="5" y="176"/>
                </a:lnTo>
                <a:lnTo>
                  <a:pt x="2" y="172"/>
                </a:lnTo>
                <a:lnTo>
                  <a:pt x="1" y="167"/>
                </a:lnTo>
                <a:lnTo>
                  <a:pt x="0" y="160"/>
                </a:lnTo>
                <a:lnTo>
                  <a:pt x="0" y="154"/>
                </a:lnTo>
                <a:lnTo>
                  <a:pt x="0" y="149"/>
                </a:lnTo>
                <a:lnTo>
                  <a:pt x="0" y="143"/>
                </a:lnTo>
                <a:lnTo>
                  <a:pt x="1" y="141"/>
                </a:lnTo>
                <a:lnTo>
                  <a:pt x="10" y="141"/>
                </a:lnTo>
                <a:lnTo>
                  <a:pt x="21" y="142"/>
                </a:lnTo>
                <a:lnTo>
                  <a:pt x="31" y="143"/>
                </a:lnTo>
                <a:lnTo>
                  <a:pt x="42" y="143"/>
                </a:lnTo>
                <a:lnTo>
                  <a:pt x="50" y="144"/>
                </a:lnTo>
                <a:lnTo>
                  <a:pt x="57" y="146"/>
                </a:lnTo>
                <a:lnTo>
                  <a:pt x="64" y="149"/>
                </a:lnTo>
                <a:lnTo>
                  <a:pt x="71" y="151"/>
                </a:lnTo>
                <a:lnTo>
                  <a:pt x="76" y="153"/>
                </a:lnTo>
                <a:lnTo>
                  <a:pt x="84" y="156"/>
                </a:lnTo>
                <a:lnTo>
                  <a:pt x="93" y="156"/>
                </a:lnTo>
                <a:lnTo>
                  <a:pt x="103" y="154"/>
                </a:lnTo>
                <a:lnTo>
                  <a:pt x="110" y="153"/>
                </a:lnTo>
                <a:lnTo>
                  <a:pt x="115" y="152"/>
                </a:lnTo>
                <a:lnTo>
                  <a:pt x="118" y="150"/>
                </a:lnTo>
                <a:lnTo>
                  <a:pt x="122" y="148"/>
                </a:lnTo>
                <a:lnTo>
                  <a:pt x="123" y="145"/>
                </a:lnTo>
                <a:lnTo>
                  <a:pt x="125" y="142"/>
                </a:lnTo>
                <a:lnTo>
                  <a:pt x="125" y="140"/>
                </a:lnTo>
                <a:lnTo>
                  <a:pt x="125" y="136"/>
                </a:lnTo>
                <a:lnTo>
                  <a:pt x="123" y="120"/>
                </a:lnTo>
                <a:lnTo>
                  <a:pt x="121" y="101"/>
                </a:lnTo>
                <a:lnTo>
                  <a:pt x="121" y="94"/>
                </a:lnTo>
                <a:lnTo>
                  <a:pt x="122" y="86"/>
                </a:lnTo>
                <a:lnTo>
                  <a:pt x="123" y="79"/>
                </a:lnTo>
                <a:lnTo>
                  <a:pt x="125" y="72"/>
                </a:lnTo>
                <a:lnTo>
                  <a:pt x="132" y="62"/>
                </a:lnTo>
                <a:lnTo>
                  <a:pt x="139" y="53"/>
                </a:lnTo>
                <a:lnTo>
                  <a:pt x="144" y="37"/>
                </a:lnTo>
                <a:lnTo>
                  <a:pt x="149" y="20"/>
                </a:lnTo>
                <a:lnTo>
                  <a:pt x="152" y="12"/>
                </a:lnTo>
                <a:lnTo>
                  <a:pt x="157" y="5"/>
                </a:lnTo>
                <a:lnTo>
                  <a:pt x="160" y="3"/>
                </a:lnTo>
                <a:lnTo>
                  <a:pt x="164" y="2"/>
                </a:lnTo>
                <a:lnTo>
                  <a:pt x="168" y="1"/>
                </a:lnTo>
                <a:lnTo>
                  <a:pt x="173" y="0"/>
                </a:lnTo>
                <a:lnTo>
                  <a:pt x="177" y="1"/>
                </a:lnTo>
                <a:lnTo>
                  <a:pt x="182" y="2"/>
                </a:lnTo>
                <a:lnTo>
                  <a:pt x="184" y="3"/>
                </a:lnTo>
                <a:lnTo>
                  <a:pt x="186" y="4"/>
                </a:lnTo>
                <a:lnTo>
                  <a:pt x="192" y="9"/>
                </a:lnTo>
                <a:lnTo>
                  <a:pt x="198" y="12"/>
                </a:lnTo>
                <a:lnTo>
                  <a:pt x="208" y="16"/>
                </a:lnTo>
                <a:lnTo>
                  <a:pt x="219" y="19"/>
                </a:lnTo>
                <a:lnTo>
                  <a:pt x="225" y="21"/>
                </a:lnTo>
                <a:lnTo>
                  <a:pt x="231" y="24"/>
                </a:lnTo>
                <a:lnTo>
                  <a:pt x="235" y="26"/>
                </a:lnTo>
                <a:lnTo>
                  <a:pt x="239" y="29"/>
                </a:lnTo>
                <a:lnTo>
                  <a:pt x="239" y="29"/>
                </a:lnTo>
                <a:lnTo>
                  <a:pt x="268" y="60"/>
                </a:lnTo>
                <a:lnTo>
                  <a:pt x="272" y="71"/>
                </a:lnTo>
                <a:lnTo>
                  <a:pt x="274" y="85"/>
                </a:lnTo>
                <a:lnTo>
                  <a:pt x="275" y="98"/>
                </a:lnTo>
                <a:lnTo>
                  <a:pt x="280" y="108"/>
                </a:lnTo>
                <a:lnTo>
                  <a:pt x="291" y="123"/>
                </a:lnTo>
                <a:lnTo>
                  <a:pt x="303" y="137"/>
                </a:lnTo>
                <a:lnTo>
                  <a:pt x="309" y="144"/>
                </a:lnTo>
                <a:lnTo>
                  <a:pt x="315" y="152"/>
                </a:lnTo>
                <a:lnTo>
                  <a:pt x="321" y="160"/>
                </a:lnTo>
                <a:lnTo>
                  <a:pt x="325" y="169"/>
                </a:lnTo>
                <a:lnTo>
                  <a:pt x="333" y="186"/>
                </a:lnTo>
                <a:lnTo>
                  <a:pt x="342" y="200"/>
                </a:lnTo>
                <a:lnTo>
                  <a:pt x="350" y="211"/>
                </a:lnTo>
                <a:lnTo>
                  <a:pt x="360" y="220"/>
                </a:lnTo>
                <a:lnTo>
                  <a:pt x="371" y="230"/>
                </a:lnTo>
                <a:lnTo>
                  <a:pt x="383" y="238"/>
                </a:lnTo>
                <a:lnTo>
                  <a:pt x="397" y="246"/>
                </a:lnTo>
                <a:lnTo>
                  <a:pt x="413" y="255"/>
                </a:lnTo>
                <a:lnTo>
                  <a:pt x="418" y="258"/>
                </a:lnTo>
                <a:lnTo>
                  <a:pt x="423" y="263"/>
                </a:lnTo>
                <a:lnTo>
                  <a:pt x="427" y="268"/>
                </a:lnTo>
                <a:lnTo>
                  <a:pt x="431" y="274"/>
                </a:lnTo>
                <a:lnTo>
                  <a:pt x="439" y="287"/>
                </a:lnTo>
                <a:lnTo>
                  <a:pt x="444" y="299"/>
                </a:lnTo>
                <a:lnTo>
                  <a:pt x="449" y="306"/>
                </a:lnTo>
                <a:lnTo>
                  <a:pt x="453" y="312"/>
                </a:lnTo>
                <a:lnTo>
                  <a:pt x="459" y="316"/>
                </a:lnTo>
                <a:lnTo>
                  <a:pt x="466" y="320"/>
                </a:lnTo>
                <a:lnTo>
                  <a:pt x="481" y="324"/>
                </a:lnTo>
                <a:lnTo>
                  <a:pt x="496" y="329"/>
                </a:lnTo>
                <a:lnTo>
                  <a:pt x="603" y="361"/>
                </a:lnTo>
                <a:lnTo>
                  <a:pt x="673" y="380"/>
                </a:lnTo>
                <a:lnTo>
                  <a:pt x="673" y="380"/>
                </a:lnTo>
                <a:lnTo>
                  <a:pt x="681" y="381"/>
                </a:lnTo>
                <a:lnTo>
                  <a:pt x="689" y="380"/>
                </a:lnTo>
                <a:lnTo>
                  <a:pt x="697" y="378"/>
                </a:lnTo>
                <a:lnTo>
                  <a:pt x="703" y="372"/>
                </a:lnTo>
                <a:lnTo>
                  <a:pt x="711" y="365"/>
                </a:lnTo>
                <a:lnTo>
                  <a:pt x="720" y="359"/>
                </a:lnTo>
                <a:lnTo>
                  <a:pt x="726" y="356"/>
                </a:lnTo>
                <a:lnTo>
                  <a:pt x="733" y="354"/>
                </a:lnTo>
                <a:lnTo>
                  <a:pt x="741" y="353"/>
                </a:lnTo>
                <a:lnTo>
                  <a:pt x="748" y="351"/>
                </a:lnTo>
                <a:lnTo>
                  <a:pt x="765" y="354"/>
                </a:lnTo>
                <a:lnTo>
                  <a:pt x="781" y="358"/>
                </a:lnTo>
                <a:lnTo>
                  <a:pt x="797" y="362"/>
                </a:lnTo>
                <a:lnTo>
                  <a:pt x="797" y="362"/>
                </a:lnTo>
                <a:lnTo>
                  <a:pt x="803" y="359"/>
                </a:lnTo>
                <a:lnTo>
                  <a:pt x="810" y="356"/>
                </a:lnTo>
                <a:lnTo>
                  <a:pt x="816" y="353"/>
                </a:lnTo>
                <a:lnTo>
                  <a:pt x="823" y="348"/>
                </a:lnTo>
                <a:lnTo>
                  <a:pt x="834" y="337"/>
                </a:lnTo>
                <a:lnTo>
                  <a:pt x="847" y="325"/>
                </a:lnTo>
                <a:lnTo>
                  <a:pt x="869" y="299"/>
                </a:lnTo>
                <a:lnTo>
                  <a:pt x="891" y="276"/>
                </a:lnTo>
                <a:lnTo>
                  <a:pt x="897" y="268"/>
                </a:lnTo>
                <a:lnTo>
                  <a:pt x="902" y="259"/>
                </a:lnTo>
                <a:lnTo>
                  <a:pt x="906" y="256"/>
                </a:lnTo>
                <a:lnTo>
                  <a:pt x="909" y="251"/>
                </a:lnTo>
                <a:lnTo>
                  <a:pt x="914" y="249"/>
                </a:lnTo>
                <a:lnTo>
                  <a:pt x="917" y="248"/>
                </a:lnTo>
                <a:lnTo>
                  <a:pt x="925" y="247"/>
                </a:lnTo>
                <a:lnTo>
                  <a:pt x="930" y="248"/>
                </a:lnTo>
                <a:lnTo>
                  <a:pt x="933" y="250"/>
                </a:lnTo>
                <a:lnTo>
                  <a:pt x="935" y="251"/>
                </a:lnTo>
                <a:lnTo>
                  <a:pt x="939" y="252"/>
                </a:lnTo>
                <a:lnTo>
                  <a:pt x="942" y="251"/>
                </a:lnTo>
                <a:lnTo>
                  <a:pt x="949" y="248"/>
                </a:lnTo>
                <a:lnTo>
                  <a:pt x="958" y="241"/>
                </a:lnTo>
                <a:lnTo>
                  <a:pt x="964" y="236"/>
                </a:lnTo>
                <a:lnTo>
                  <a:pt x="967" y="231"/>
                </a:lnTo>
                <a:lnTo>
                  <a:pt x="970" y="226"/>
                </a:lnTo>
                <a:lnTo>
                  <a:pt x="972" y="220"/>
                </a:lnTo>
                <a:lnTo>
                  <a:pt x="974" y="216"/>
                </a:lnTo>
                <a:lnTo>
                  <a:pt x="975" y="210"/>
                </a:lnTo>
                <a:lnTo>
                  <a:pt x="978" y="205"/>
                </a:lnTo>
                <a:lnTo>
                  <a:pt x="982" y="198"/>
                </a:lnTo>
                <a:lnTo>
                  <a:pt x="985" y="195"/>
                </a:lnTo>
                <a:lnTo>
                  <a:pt x="989" y="193"/>
                </a:lnTo>
                <a:lnTo>
                  <a:pt x="993" y="191"/>
                </a:lnTo>
                <a:lnTo>
                  <a:pt x="997" y="190"/>
                </a:lnTo>
                <a:lnTo>
                  <a:pt x="1006" y="189"/>
                </a:lnTo>
                <a:lnTo>
                  <a:pt x="1014" y="186"/>
                </a:lnTo>
                <a:lnTo>
                  <a:pt x="1020" y="183"/>
                </a:lnTo>
                <a:lnTo>
                  <a:pt x="1026" y="178"/>
                </a:lnTo>
                <a:lnTo>
                  <a:pt x="1032" y="173"/>
                </a:lnTo>
                <a:lnTo>
                  <a:pt x="1036" y="167"/>
                </a:lnTo>
                <a:lnTo>
                  <a:pt x="1045" y="156"/>
                </a:lnTo>
                <a:lnTo>
                  <a:pt x="1057" y="144"/>
                </a:lnTo>
                <a:lnTo>
                  <a:pt x="1065" y="137"/>
                </a:lnTo>
                <a:lnTo>
                  <a:pt x="1074" y="132"/>
                </a:lnTo>
                <a:lnTo>
                  <a:pt x="1082" y="126"/>
                </a:lnTo>
                <a:lnTo>
                  <a:pt x="1091" y="121"/>
                </a:lnTo>
                <a:lnTo>
                  <a:pt x="1109" y="113"/>
                </a:lnTo>
                <a:lnTo>
                  <a:pt x="1128" y="106"/>
                </a:lnTo>
                <a:lnTo>
                  <a:pt x="1148" y="88"/>
                </a:lnTo>
                <a:lnTo>
                  <a:pt x="1165" y="74"/>
                </a:lnTo>
                <a:lnTo>
                  <a:pt x="1173" y="66"/>
                </a:lnTo>
                <a:lnTo>
                  <a:pt x="1182" y="59"/>
                </a:lnTo>
                <a:lnTo>
                  <a:pt x="1192" y="52"/>
                </a:lnTo>
                <a:lnTo>
                  <a:pt x="1205" y="46"/>
                </a:lnTo>
                <a:lnTo>
                  <a:pt x="1219" y="41"/>
                </a:lnTo>
                <a:lnTo>
                  <a:pt x="1233" y="35"/>
                </a:lnTo>
                <a:lnTo>
                  <a:pt x="1244" y="32"/>
                </a:lnTo>
                <a:lnTo>
                  <a:pt x="1256" y="29"/>
                </a:lnTo>
                <a:lnTo>
                  <a:pt x="1261" y="29"/>
                </a:lnTo>
                <a:lnTo>
                  <a:pt x="1267" y="30"/>
                </a:lnTo>
                <a:lnTo>
                  <a:pt x="1273" y="32"/>
                </a:lnTo>
                <a:lnTo>
                  <a:pt x="1277" y="34"/>
                </a:lnTo>
                <a:lnTo>
                  <a:pt x="1283" y="37"/>
                </a:lnTo>
                <a:lnTo>
                  <a:pt x="1289" y="41"/>
                </a:lnTo>
                <a:lnTo>
                  <a:pt x="1294" y="46"/>
                </a:lnTo>
                <a:lnTo>
                  <a:pt x="1301" y="52"/>
                </a:lnTo>
                <a:lnTo>
                  <a:pt x="1322" y="78"/>
                </a:lnTo>
                <a:lnTo>
                  <a:pt x="1341" y="106"/>
                </a:lnTo>
                <a:lnTo>
                  <a:pt x="1351" y="119"/>
                </a:lnTo>
                <a:lnTo>
                  <a:pt x="1361" y="132"/>
                </a:lnTo>
                <a:lnTo>
                  <a:pt x="1374" y="143"/>
                </a:lnTo>
                <a:lnTo>
                  <a:pt x="1386" y="153"/>
                </a:lnTo>
                <a:lnTo>
                  <a:pt x="1360" y="168"/>
                </a:lnTo>
                <a:lnTo>
                  <a:pt x="1335" y="183"/>
                </a:lnTo>
                <a:lnTo>
                  <a:pt x="1331" y="187"/>
                </a:lnTo>
                <a:lnTo>
                  <a:pt x="1326" y="192"/>
                </a:lnTo>
                <a:lnTo>
                  <a:pt x="1322" y="197"/>
                </a:lnTo>
                <a:lnTo>
                  <a:pt x="1319" y="202"/>
                </a:lnTo>
                <a:lnTo>
                  <a:pt x="1318" y="208"/>
                </a:lnTo>
                <a:lnTo>
                  <a:pt x="1317" y="215"/>
                </a:lnTo>
                <a:lnTo>
                  <a:pt x="1318" y="222"/>
                </a:lnTo>
                <a:lnTo>
                  <a:pt x="1322" y="231"/>
                </a:lnTo>
                <a:lnTo>
                  <a:pt x="1324" y="235"/>
                </a:lnTo>
                <a:lnTo>
                  <a:pt x="1327" y="240"/>
                </a:lnTo>
                <a:lnTo>
                  <a:pt x="1332" y="244"/>
                </a:lnTo>
                <a:lnTo>
                  <a:pt x="1335" y="248"/>
                </a:lnTo>
                <a:lnTo>
                  <a:pt x="1345" y="255"/>
                </a:lnTo>
                <a:lnTo>
                  <a:pt x="1356" y="260"/>
                </a:lnTo>
                <a:lnTo>
                  <a:pt x="1365" y="266"/>
                </a:lnTo>
                <a:lnTo>
                  <a:pt x="1373" y="274"/>
                </a:lnTo>
                <a:lnTo>
                  <a:pt x="1376" y="279"/>
                </a:lnTo>
                <a:lnTo>
                  <a:pt x="1378" y="284"/>
                </a:lnTo>
                <a:lnTo>
                  <a:pt x="1380" y="291"/>
                </a:lnTo>
                <a:lnTo>
                  <a:pt x="1381" y="298"/>
                </a:lnTo>
                <a:lnTo>
                  <a:pt x="1380" y="305"/>
                </a:lnTo>
                <a:lnTo>
                  <a:pt x="1376" y="312"/>
                </a:lnTo>
                <a:lnTo>
                  <a:pt x="1372" y="316"/>
                </a:lnTo>
                <a:lnTo>
                  <a:pt x="1366" y="321"/>
                </a:lnTo>
                <a:lnTo>
                  <a:pt x="1350" y="328"/>
                </a:lnTo>
                <a:lnTo>
                  <a:pt x="1332" y="333"/>
                </a:lnTo>
                <a:lnTo>
                  <a:pt x="1315" y="339"/>
                </a:lnTo>
                <a:lnTo>
                  <a:pt x="1299" y="347"/>
                </a:lnTo>
                <a:lnTo>
                  <a:pt x="1292" y="351"/>
                </a:lnTo>
                <a:lnTo>
                  <a:pt x="1287" y="357"/>
                </a:lnTo>
                <a:lnTo>
                  <a:pt x="1285" y="363"/>
                </a:lnTo>
                <a:lnTo>
                  <a:pt x="1284" y="371"/>
                </a:lnTo>
                <a:lnTo>
                  <a:pt x="1284" y="374"/>
                </a:lnTo>
                <a:lnTo>
                  <a:pt x="1285" y="378"/>
                </a:lnTo>
                <a:lnTo>
                  <a:pt x="1287" y="381"/>
                </a:lnTo>
                <a:lnTo>
                  <a:pt x="1290" y="384"/>
                </a:lnTo>
                <a:lnTo>
                  <a:pt x="1298" y="391"/>
                </a:lnTo>
                <a:lnTo>
                  <a:pt x="1306" y="397"/>
                </a:lnTo>
                <a:lnTo>
                  <a:pt x="1324" y="408"/>
                </a:lnTo>
                <a:lnTo>
                  <a:pt x="1337" y="416"/>
                </a:lnTo>
                <a:lnTo>
                  <a:pt x="1342" y="420"/>
                </a:lnTo>
                <a:lnTo>
                  <a:pt x="1344" y="423"/>
                </a:lnTo>
                <a:lnTo>
                  <a:pt x="1347" y="427"/>
                </a:lnTo>
                <a:lnTo>
                  <a:pt x="1348" y="430"/>
                </a:lnTo>
                <a:lnTo>
                  <a:pt x="1350" y="438"/>
                </a:lnTo>
                <a:lnTo>
                  <a:pt x="1351" y="447"/>
                </a:lnTo>
                <a:lnTo>
                  <a:pt x="1352" y="455"/>
                </a:lnTo>
                <a:lnTo>
                  <a:pt x="1356" y="463"/>
                </a:lnTo>
                <a:lnTo>
                  <a:pt x="1358" y="466"/>
                </a:lnTo>
                <a:lnTo>
                  <a:pt x="1361" y="470"/>
                </a:lnTo>
                <a:lnTo>
                  <a:pt x="1366" y="472"/>
                </a:lnTo>
                <a:lnTo>
                  <a:pt x="1370" y="474"/>
                </a:lnTo>
                <a:lnTo>
                  <a:pt x="1383" y="474"/>
                </a:lnTo>
                <a:lnTo>
                  <a:pt x="1398" y="473"/>
                </a:lnTo>
                <a:lnTo>
                  <a:pt x="1405" y="474"/>
                </a:lnTo>
                <a:lnTo>
                  <a:pt x="1410" y="476"/>
                </a:lnTo>
                <a:lnTo>
                  <a:pt x="1415" y="478"/>
                </a:lnTo>
                <a:lnTo>
                  <a:pt x="1419" y="481"/>
                </a:lnTo>
                <a:lnTo>
                  <a:pt x="1430" y="497"/>
                </a:lnTo>
                <a:lnTo>
                  <a:pt x="1440" y="513"/>
                </a:lnTo>
                <a:lnTo>
                  <a:pt x="1444" y="521"/>
                </a:lnTo>
                <a:lnTo>
                  <a:pt x="1450" y="529"/>
                </a:lnTo>
                <a:lnTo>
                  <a:pt x="1457" y="537"/>
                </a:lnTo>
                <a:lnTo>
                  <a:pt x="1464" y="544"/>
                </a:lnTo>
                <a:lnTo>
                  <a:pt x="1470" y="550"/>
                </a:lnTo>
                <a:lnTo>
                  <a:pt x="1477" y="555"/>
                </a:lnTo>
                <a:lnTo>
                  <a:pt x="1481" y="556"/>
                </a:lnTo>
                <a:lnTo>
                  <a:pt x="1484" y="559"/>
                </a:lnTo>
                <a:lnTo>
                  <a:pt x="1489" y="559"/>
                </a:lnTo>
                <a:lnTo>
                  <a:pt x="1493" y="560"/>
                </a:lnTo>
                <a:lnTo>
                  <a:pt x="1500" y="559"/>
                </a:lnTo>
                <a:lnTo>
                  <a:pt x="1508" y="556"/>
                </a:lnTo>
                <a:lnTo>
                  <a:pt x="1516" y="553"/>
                </a:lnTo>
                <a:lnTo>
                  <a:pt x="1525" y="550"/>
                </a:lnTo>
                <a:lnTo>
                  <a:pt x="1533" y="546"/>
                </a:lnTo>
                <a:lnTo>
                  <a:pt x="1541" y="543"/>
                </a:lnTo>
                <a:lnTo>
                  <a:pt x="1548" y="542"/>
                </a:lnTo>
                <a:lnTo>
                  <a:pt x="1553" y="540"/>
                </a:lnTo>
                <a:lnTo>
                  <a:pt x="1553" y="540"/>
                </a:lnTo>
                <a:lnTo>
                  <a:pt x="1553" y="559"/>
                </a:lnTo>
                <a:lnTo>
                  <a:pt x="1553" y="578"/>
                </a:lnTo>
                <a:lnTo>
                  <a:pt x="1553" y="597"/>
                </a:lnTo>
                <a:lnTo>
                  <a:pt x="1554" y="617"/>
                </a:lnTo>
                <a:lnTo>
                  <a:pt x="1558" y="653"/>
                </a:lnTo>
                <a:lnTo>
                  <a:pt x="1562" y="686"/>
                </a:lnTo>
                <a:lnTo>
                  <a:pt x="1582" y="786"/>
                </a:lnTo>
                <a:lnTo>
                  <a:pt x="1584" y="799"/>
                </a:lnTo>
                <a:lnTo>
                  <a:pt x="1589" y="810"/>
                </a:lnTo>
                <a:lnTo>
                  <a:pt x="1594" y="819"/>
                </a:lnTo>
                <a:lnTo>
                  <a:pt x="1601" y="828"/>
                </a:lnTo>
                <a:lnTo>
                  <a:pt x="1607" y="836"/>
                </a:lnTo>
                <a:lnTo>
                  <a:pt x="1614" y="846"/>
                </a:lnTo>
                <a:lnTo>
                  <a:pt x="1619" y="855"/>
                </a:lnTo>
                <a:lnTo>
                  <a:pt x="1625" y="864"/>
                </a:lnTo>
                <a:lnTo>
                  <a:pt x="1642" y="875"/>
                </a:lnTo>
                <a:lnTo>
                  <a:pt x="1658" y="888"/>
                </a:lnTo>
                <a:lnTo>
                  <a:pt x="1666" y="893"/>
                </a:lnTo>
                <a:lnTo>
                  <a:pt x="1674" y="900"/>
                </a:lnTo>
                <a:lnTo>
                  <a:pt x="1683" y="906"/>
                </a:lnTo>
                <a:lnTo>
                  <a:pt x="1692" y="910"/>
                </a:lnTo>
                <a:lnTo>
                  <a:pt x="1717" y="921"/>
                </a:lnTo>
                <a:lnTo>
                  <a:pt x="1742" y="929"/>
                </a:lnTo>
                <a:lnTo>
                  <a:pt x="1767" y="934"/>
                </a:lnTo>
                <a:lnTo>
                  <a:pt x="1793" y="939"/>
                </a:lnTo>
                <a:lnTo>
                  <a:pt x="1934" y="957"/>
                </a:lnTo>
                <a:lnTo>
                  <a:pt x="1943" y="959"/>
                </a:lnTo>
                <a:lnTo>
                  <a:pt x="1951" y="962"/>
                </a:lnTo>
                <a:lnTo>
                  <a:pt x="1958" y="964"/>
                </a:lnTo>
                <a:lnTo>
                  <a:pt x="1964" y="967"/>
                </a:lnTo>
                <a:lnTo>
                  <a:pt x="1969" y="972"/>
                </a:lnTo>
                <a:lnTo>
                  <a:pt x="1974" y="976"/>
                </a:lnTo>
                <a:lnTo>
                  <a:pt x="1977" y="981"/>
                </a:lnTo>
                <a:lnTo>
                  <a:pt x="1981" y="987"/>
                </a:lnTo>
                <a:lnTo>
                  <a:pt x="1993" y="1011"/>
                </a:lnTo>
                <a:lnTo>
                  <a:pt x="2009" y="1037"/>
                </a:lnTo>
                <a:lnTo>
                  <a:pt x="2027" y="1057"/>
                </a:lnTo>
                <a:lnTo>
                  <a:pt x="2045" y="1078"/>
                </a:lnTo>
                <a:lnTo>
                  <a:pt x="2064" y="1097"/>
                </a:lnTo>
                <a:lnTo>
                  <a:pt x="2083" y="1116"/>
                </a:lnTo>
                <a:lnTo>
                  <a:pt x="2103" y="1134"/>
                </a:lnTo>
                <a:lnTo>
                  <a:pt x="2124" y="1149"/>
                </a:lnTo>
                <a:lnTo>
                  <a:pt x="2144" y="1165"/>
                </a:lnTo>
                <a:lnTo>
                  <a:pt x="2166" y="1180"/>
                </a:lnTo>
                <a:lnTo>
                  <a:pt x="2189" y="1194"/>
                </a:lnTo>
                <a:lnTo>
                  <a:pt x="2211" y="1206"/>
                </a:lnTo>
                <a:lnTo>
                  <a:pt x="2235" y="1219"/>
                </a:lnTo>
                <a:lnTo>
                  <a:pt x="2259" y="1229"/>
                </a:lnTo>
                <a:lnTo>
                  <a:pt x="2284" y="1239"/>
                </a:lnTo>
                <a:lnTo>
                  <a:pt x="2310" y="1249"/>
                </a:lnTo>
                <a:lnTo>
                  <a:pt x="2336" y="1256"/>
                </a:lnTo>
                <a:lnTo>
                  <a:pt x="2364" y="1264"/>
                </a:lnTo>
                <a:lnTo>
                  <a:pt x="2371" y="1263"/>
                </a:lnTo>
                <a:lnTo>
                  <a:pt x="2379" y="1263"/>
                </a:lnTo>
                <a:lnTo>
                  <a:pt x="2387" y="1263"/>
                </a:lnTo>
                <a:lnTo>
                  <a:pt x="2396" y="1264"/>
                </a:lnTo>
                <a:lnTo>
                  <a:pt x="2413" y="1269"/>
                </a:lnTo>
                <a:lnTo>
                  <a:pt x="2431" y="1275"/>
                </a:lnTo>
                <a:lnTo>
                  <a:pt x="2465" y="1288"/>
                </a:lnTo>
                <a:lnTo>
                  <a:pt x="2496" y="1299"/>
                </a:lnTo>
                <a:lnTo>
                  <a:pt x="2515" y="1302"/>
                </a:lnTo>
                <a:lnTo>
                  <a:pt x="2532" y="1303"/>
                </a:lnTo>
                <a:lnTo>
                  <a:pt x="2550" y="1303"/>
                </a:lnTo>
                <a:lnTo>
                  <a:pt x="2567" y="1302"/>
                </a:lnTo>
                <a:lnTo>
                  <a:pt x="2585" y="1299"/>
                </a:lnTo>
                <a:lnTo>
                  <a:pt x="2604" y="1295"/>
                </a:lnTo>
                <a:lnTo>
                  <a:pt x="2623" y="1291"/>
                </a:lnTo>
                <a:lnTo>
                  <a:pt x="2641" y="1285"/>
                </a:lnTo>
                <a:lnTo>
                  <a:pt x="2677" y="1272"/>
                </a:lnTo>
                <a:lnTo>
                  <a:pt x="2713" y="1260"/>
                </a:lnTo>
                <a:lnTo>
                  <a:pt x="2749" y="1247"/>
                </a:lnTo>
                <a:lnTo>
                  <a:pt x="2782" y="1238"/>
                </a:lnTo>
                <a:lnTo>
                  <a:pt x="2815" y="1229"/>
                </a:lnTo>
                <a:lnTo>
                  <a:pt x="2849" y="1219"/>
                </a:lnTo>
                <a:lnTo>
                  <a:pt x="2883" y="1209"/>
                </a:lnTo>
                <a:lnTo>
                  <a:pt x="2917" y="1200"/>
                </a:lnTo>
                <a:lnTo>
                  <a:pt x="2952" y="1190"/>
                </a:lnTo>
                <a:lnTo>
                  <a:pt x="2987" y="1182"/>
                </a:lnTo>
                <a:lnTo>
                  <a:pt x="3004" y="1179"/>
                </a:lnTo>
                <a:lnTo>
                  <a:pt x="3021" y="1177"/>
                </a:lnTo>
                <a:lnTo>
                  <a:pt x="3037" y="1175"/>
                </a:lnTo>
                <a:lnTo>
                  <a:pt x="3054" y="1173"/>
                </a:lnTo>
                <a:lnTo>
                  <a:pt x="3088" y="1176"/>
                </a:lnTo>
                <a:lnTo>
                  <a:pt x="3127" y="1176"/>
                </a:lnTo>
                <a:lnTo>
                  <a:pt x="3146" y="1175"/>
                </a:lnTo>
                <a:lnTo>
                  <a:pt x="3166" y="1173"/>
                </a:lnTo>
                <a:lnTo>
                  <a:pt x="3184" y="1171"/>
                </a:lnTo>
                <a:lnTo>
                  <a:pt x="3199" y="1168"/>
                </a:lnTo>
                <a:lnTo>
                  <a:pt x="3202" y="1167"/>
                </a:lnTo>
                <a:lnTo>
                  <a:pt x="3207" y="1164"/>
                </a:lnTo>
                <a:lnTo>
                  <a:pt x="3209" y="1162"/>
                </a:lnTo>
                <a:lnTo>
                  <a:pt x="3211" y="1159"/>
                </a:lnTo>
                <a:lnTo>
                  <a:pt x="3216" y="1152"/>
                </a:lnTo>
                <a:lnTo>
                  <a:pt x="3217" y="1143"/>
                </a:lnTo>
                <a:lnTo>
                  <a:pt x="3218" y="1134"/>
                </a:lnTo>
                <a:lnTo>
                  <a:pt x="3217" y="1122"/>
                </a:lnTo>
                <a:lnTo>
                  <a:pt x="3215" y="1110"/>
                </a:lnTo>
                <a:lnTo>
                  <a:pt x="3211" y="1097"/>
                </a:lnTo>
                <a:lnTo>
                  <a:pt x="3194" y="1045"/>
                </a:lnTo>
                <a:lnTo>
                  <a:pt x="3178" y="999"/>
                </a:lnTo>
                <a:lnTo>
                  <a:pt x="3178" y="999"/>
                </a:lnTo>
                <a:lnTo>
                  <a:pt x="3277" y="1001"/>
                </a:lnTo>
                <a:lnTo>
                  <a:pt x="3293" y="1001"/>
                </a:lnTo>
                <a:lnTo>
                  <a:pt x="3310" y="1001"/>
                </a:lnTo>
                <a:lnTo>
                  <a:pt x="3318" y="1000"/>
                </a:lnTo>
                <a:lnTo>
                  <a:pt x="3326" y="999"/>
                </a:lnTo>
                <a:lnTo>
                  <a:pt x="3333" y="996"/>
                </a:lnTo>
                <a:lnTo>
                  <a:pt x="3340" y="991"/>
                </a:lnTo>
                <a:lnTo>
                  <a:pt x="3351" y="983"/>
                </a:lnTo>
                <a:lnTo>
                  <a:pt x="3361" y="976"/>
                </a:lnTo>
                <a:lnTo>
                  <a:pt x="3371" y="970"/>
                </a:lnTo>
                <a:lnTo>
                  <a:pt x="3380" y="958"/>
                </a:lnTo>
                <a:lnTo>
                  <a:pt x="3384" y="956"/>
                </a:lnTo>
                <a:lnTo>
                  <a:pt x="3388" y="955"/>
                </a:lnTo>
                <a:lnTo>
                  <a:pt x="3395" y="955"/>
                </a:lnTo>
                <a:lnTo>
                  <a:pt x="3402" y="955"/>
                </a:lnTo>
                <a:lnTo>
                  <a:pt x="3409" y="955"/>
                </a:lnTo>
                <a:lnTo>
                  <a:pt x="3416" y="955"/>
                </a:lnTo>
                <a:lnTo>
                  <a:pt x="3422" y="954"/>
                </a:lnTo>
                <a:lnTo>
                  <a:pt x="3429" y="951"/>
                </a:lnTo>
                <a:lnTo>
                  <a:pt x="3441" y="942"/>
                </a:lnTo>
                <a:lnTo>
                  <a:pt x="3457" y="927"/>
                </a:lnTo>
                <a:lnTo>
                  <a:pt x="3471" y="915"/>
                </a:lnTo>
                <a:lnTo>
                  <a:pt x="3479" y="908"/>
                </a:lnTo>
                <a:lnTo>
                  <a:pt x="3477" y="894"/>
                </a:lnTo>
                <a:lnTo>
                  <a:pt x="3472" y="883"/>
                </a:lnTo>
                <a:lnTo>
                  <a:pt x="3471" y="877"/>
                </a:lnTo>
                <a:lnTo>
                  <a:pt x="3470" y="871"/>
                </a:lnTo>
                <a:lnTo>
                  <a:pt x="3471" y="865"/>
                </a:lnTo>
                <a:lnTo>
                  <a:pt x="3474" y="857"/>
                </a:lnTo>
                <a:lnTo>
                  <a:pt x="3479" y="846"/>
                </a:lnTo>
                <a:lnTo>
                  <a:pt x="3486" y="834"/>
                </a:lnTo>
                <a:lnTo>
                  <a:pt x="3494" y="824"/>
                </a:lnTo>
                <a:lnTo>
                  <a:pt x="3503" y="814"/>
                </a:lnTo>
                <a:lnTo>
                  <a:pt x="3521" y="795"/>
                </a:lnTo>
                <a:lnTo>
                  <a:pt x="3542" y="779"/>
                </a:lnTo>
                <a:lnTo>
                  <a:pt x="3551" y="770"/>
                </a:lnTo>
                <a:lnTo>
                  <a:pt x="3559" y="764"/>
                </a:lnTo>
                <a:lnTo>
                  <a:pt x="3563" y="760"/>
                </a:lnTo>
                <a:lnTo>
                  <a:pt x="3568" y="757"/>
                </a:lnTo>
                <a:lnTo>
                  <a:pt x="3572" y="754"/>
                </a:lnTo>
                <a:lnTo>
                  <a:pt x="3579" y="753"/>
                </a:lnTo>
                <a:lnTo>
                  <a:pt x="3593" y="750"/>
                </a:lnTo>
                <a:lnTo>
                  <a:pt x="3605" y="746"/>
                </a:lnTo>
                <a:lnTo>
                  <a:pt x="3611" y="744"/>
                </a:lnTo>
                <a:lnTo>
                  <a:pt x="3617" y="741"/>
                </a:lnTo>
                <a:lnTo>
                  <a:pt x="3622" y="737"/>
                </a:lnTo>
                <a:lnTo>
                  <a:pt x="3628" y="732"/>
                </a:lnTo>
                <a:lnTo>
                  <a:pt x="3633" y="731"/>
                </a:lnTo>
                <a:lnTo>
                  <a:pt x="3637" y="729"/>
                </a:lnTo>
                <a:lnTo>
                  <a:pt x="3642" y="728"/>
                </a:lnTo>
                <a:lnTo>
                  <a:pt x="3646" y="726"/>
                </a:lnTo>
                <a:lnTo>
                  <a:pt x="3655" y="720"/>
                </a:lnTo>
                <a:lnTo>
                  <a:pt x="3665" y="715"/>
                </a:lnTo>
                <a:lnTo>
                  <a:pt x="3672" y="708"/>
                </a:lnTo>
                <a:lnTo>
                  <a:pt x="3682" y="702"/>
                </a:lnTo>
                <a:lnTo>
                  <a:pt x="3687" y="700"/>
                </a:lnTo>
                <a:lnTo>
                  <a:pt x="3692" y="699"/>
                </a:lnTo>
                <a:lnTo>
                  <a:pt x="3696" y="698"/>
                </a:lnTo>
                <a:lnTo>
                  <a:pt x="3702" y="698"/>
                </a:lnTo>
                <a:lnTo>
                  <a:pt x="3713" y="696"/>
                </a:lnTo>
                <a:lnTo>
                  <a:pt x="3724" y="694"/>
                </a:lnTo>
                <a:lnTo>
                  <a:pt x="3735" y="691"/>
                </a:lnTo>
                <a:lnTo>
                  <a:pt x="3745" y="687"/>
                </a:lnTo>
                <a:lnTo>
                  <a:pt x="3757" y="684"/>
                </a:lnTo>
                <a:lnTo>
                  <a:pt x="3767" y="680"/>
                </a:lnTo>
                <a:lnTo>
                  <a:pt x="3777" y="678"/>
                </a:lnTo>
                <a:lnTo>
                  <a:pt x="3787" y="677"/>
                </a:lnTo>
                <a:lnTo>
                  <a:pt x="3796" y="678"/>
                </a:lnTo>
                <a:lnTo>
                  <a:pt x="3804" y="679"/>
                </a:lnTo>
                <a:lnTo>
                  <a:pt x="3812" y="683"/>
                </a:lnTo>
                <a:lnTo>
                  <a:pt x="3819" y="685"/>
                </a:lnTo>
                <a:lnTo>
                  <a:pt x="3827" y="688"/>
                </a:lnTo>
                <a:lnTo>
                  <a:pt x="3836" y="691"/>
                </a:lnTo>
                <a:lnTo>
                  <a:pt x="3844" y="692"/>
                </a:lnTo>
                <a:lnTo>
                  <a:pt x="3853" y="693"/>
                </a:lnTo>
                <a:lnTo>
                  <a:pt x="3885" y="695"/>
                </a:lnTo>
                <a:lnTo>
                  <a:pt x="3920" y="700"/>
                </a:lnTo>
                <a:lnTo>
                  <a:pt x="3929" y="700"/>
                </a:lnTo>
                <a:lnTo>
                  <a:pt x="3937" y="699"/>
                </a:lnTo>
                <a:lnTo>
                  <a:pt x="3944" y="698"/>
                </a:lnTo>
                <a:lnTo>
                  <a:pt x="3951" y="695"/>
                </a:lnTo>
                <a:lnTo>
                  <a:pt x="3955" y="692"/>
                </a:lnTo>
                <a:lnTo>
                  <a:pt x="3960" y="688"/>
                </a:lnTo>
                <a:lnTo>
                  <a:pt x="3963" y="683"/>
                </a:lnTo>
                <a:lnTo>
                  <a:pt x="3966" y="676"/>
                </a:lnTo>
                <a:lnTo>
                  <a:pt x="3968" y="667"/>
                </a:lnTo>
                <a:lnTo>
                  <a:pt x="3972" y="658"/>
                </a:lnTo>
                <a:lnTo>
                  <a:pt x="3978" y="650"/>
                </a:lnTo>
                <a:lnTo>
                  <a:pt x="3986" y="641"/>
                </a:lnTo>
                <a:lnTo>
                  <a:pt x="3994" y="634"/>
                </a:lnTo>
                <a:lnTo>
                  <a:pt x="4003" y="627"/>
                </a:lnTo>
                <a:lnTo>
                  <a:pt x="4011" y="622"/>
                </a:lnTo>
                <a:lnTo>
                  <a:pt x="4019" y="618"/>
                </a:lnTo>
                <a:lnTo>
                  <a:pt x="4024" y="617"/>
                </a:lnTo>
                <a:lnTo>
                  <a:pt x="4026" y="617"/>
                </a:lnTo>
                <a:lnTo>
                  <a:pt x="4029" y="617"/>
                </a:lnTo>
                <a:lnTo>
                  <a:pt x="4032" y="618"/>
                </a:lnTo>
                <a:lnTo>
                  <a:pt x="4036" y="621"/>
                </a:lnTo>
                <a:lnTo>
                  <a:pt x="4039" y="625"/>
                </a:lnTo>
                <a:lnTo>
                  <a:pt x="4044" y="629"/>
                </a:lnTo>
                <a:lnTo>
                  <a:pt x="4049" y="631"/>
                </a:lnTo>
                <a:lnTo>
                  <a:pt x="4051" y="633"/>
                </a:lnTo>
                <a:lnTo>
                  <a:pt x="4054" y="633"/>
                </a:lnTo>
                <a:lnTo>
                  <a:pt x="4059" y="631"/>
                </a:lnTo>
                <a:lnTo>
                  <a:pt x="4063" y="629"/>
                </a:lnTo>
                <a:lnTo>
                  <a:pt x="4072" y="626"/>
                </a:lnTo>
                <a:lnTo>
                  <a:pt x="4080" y="624"/>
                </a:lnTo>
                <a:lnTo>
                  <a:pt x="4087" y="621"/>
                </a:lnTo>
                <a:lnTo>
                  <a:pt x="4093" y="621"/>
                </a:lnTo>
                <a:lnTo>
                  <a:pt x="4099" y="621"/>
                </a:lnTo>
                <a:lnTo>
                  <a:pt x="4102" y="622"/>
                </a:lnTo>
                <a:lnTo>
                  <a:pt x="4107" y="624"/>
                </a:lnTo>
                <a:lnTo>
                  <a:pt x="4110" y="626"/>
                </a:lnTo>
                <a:lnTo>
                  <a:pt x="4117" y="631"/>
                </a:lnTo>
                <a:lnTo>
                  <a:pt x="4124" y="636"/>
                </a:lnTo>
                <a:lnTo>
                  <a:pt x="4128" y="638"/>
                </a:lnTo>
                <a:lnTo>
                  <a:pt x="4134" y="639"/>
                </a:lnTo>
                <a:lnTo>
                  <a:pt x="4139" y="641"/>
                </a:lnTo>
                <a:lnTo>
                  <a:pt x="4146" y="642"/>
                </a:lnTo>
                <a:lnTo>
                  <a:pt x="4152" y="642"/>
                </a:lnTo>
                <a:lnTo>
                  <a:pt x="4158" y="644"/>
                </a:lnTo>
                <a:lnTo>
                  <a:pt x="4162" y="646"/>
                </a:lnTo>
                <a:lnTo>
                  <a:pt x="4166" y="649"/>
                </a:lnTo>
                <a:lnTo>
                  <a:pt x="4174" y="655"/>
                </a:lnTo>
                <a:lnTo>
                  <a:pt x="4182" y="660"/>
                </a:lnTo>
                <a:lnTo>
                  <a:pt x="4186" y="661"/>
                </a:lnTo>
                <a:lnTo>
                  <a:pt x="4189" y="662"/>
                </a:lnTo>
                <a:lnTo>
                  <a:pt x="4192" y="661"/>
                </a:lnTo>
                <a:lnTo>
                  <a:pt x="4195" y="660"/>
                </a:lnTo>
                <a:lnTo>
                  <a:pt x="4201" y="657"/>
                </a:lnTo>
                <a:lnTo>
                  <a:pt x="4205" y="652"/>
                </a:lnTo>
                <a:lnTo>
                  <a:pt x="4210" y="646"/>
                </a:lnTo>
                <a:lnTo>
                  <a:pt x="4214" y="641"/>
                </a:lnTo>
                <a:lnTo>
                  <a:pt x="4218" y="636"/>
                </a:lnTo>
                <a:lnTo>
                  <a:pt x="4224" y="633"/>
                </a:lnTo>
                <a:lnTo>
                  <a:pt x="4241" y="626"/>
                </a:lnTo>
                <a:lnTo>
                  <a:pt x="4253" y="622"/>
                </a:lnTo>
                <a:lnTo>
                  <a:pt x="4258" y="622"/>
                </a:lnTo>
                <a:lnTo>
                  <a:pt x="4261" y="622"/>
                </a:lnTo>
                <a:lnTo>
                  <a:pt x="4264" y="625"/>
                </a:lnTo>
                <a:lnTo>
                  <a:pt x="4267" y="627"/>
                </a:lnTo>
                <a:lnTo>
                  <a:pt x="4276" y="643"/>
                </a:lnTo>
                <a:lnTo>
                  <a:pt x="4291" y="672"/>
                </a:lnTo>
                <a:lnTo>
                  <a:pt x="4293" y="677"/>
                </a:lnTo>
                <a:lnTo>
                  <a:pt x="4295" y="682"/>
                </a:lnTo>
                <a:lnTo>
                  <a:pt x="4296" y="686"/>
                </a:lnTo>
                <a:lnTo>
                  <a:pt x="4296" y="692"/>
                </a:lnTo>
                <a:lnTo>
                  <a:pt x="4296" y="702"/>
                </a:lnTo>
                <a:lnTo>
                  <a:pt x="4295" y="712"/>
                </a:lnTo>
                <a:lnTo>
                  <a:pt x="4295" y="723"/>
                </a:lnTo>
                <a:lnTo>
                  <a:pt x="4296" y="732"/>
                </a:lnTo>
                <a:lnTo>
                  <a:pt x="4297" y="735"/>
                </a:lnTo>
                <a:lnTo>
                  <a:pt x="4300" y="740"/>
                </a:lnTo>
                <a:lnTo>
                  <a:pt x="4303" y="743"/>
                </a:lnTo>
                <a:lnTo>
                  <a:pt x="4308" y="746"/>
                </a:lnTo>
                <a:lnTo>
                  <a:pt x="4319" y="752"/>
                </a:lnTo>
                <a:lnTo>
                  <a:pt x="4331" y="757"/>
                </a:lnTo>
                <a:lnTo>
                  <a:pt x="4343" y="759"/>
                </a:lnTo>
                <a:lnTo>
                  <a:pt x="4355" y="761"/>
                </a:lnTo>
                <a:lnTo>
                  <a:pt x="4379" y="762"/>
                </a:lnTo>
                <a:lnTo>
                  <a:pt x="4405" y="765"/>
                </a:lnTo>
                <a:lnTo>
                  <a:pt x="4420" y="768"/>
                </a:lnTo>
                <a:lnTo>
                  <a:pt x="4437" y="773"/>
                </a:lnTo>
                <a:lnTo>
                  <a:pt x="4456" y="779"/>
                </a:lnTo>
                <a:lnTo>
                  <a:pt x="4477" y="787"/>
                </a:lnTo>
                <a:lnTo>
                  <a:pt x="4518" y="803"/>
                </a:lnTo>
                <a:lnTo>
                  <a:pt x="4550" y="817"/>
                </a:lnTo>
                <a:lnTo>
                  <a:pt x="4554" y="819"/>
                </a:lnTo>
                <a:lnTo>
                  <a:pt x="4558" y="823"/>
                </a:lnTo>
                <a:lnTo>
                  <a:pt x="4561" y="827"/>
                </a:lnTo>
                <a:lnTo>
                  <a:pt x="4563" y="833"/>
                </a:lnTo>
                <a:lnTo>
                  <a:pt x="4567" y="838"/>
                </a:lnTo>
                <a:lnTo>
                  <a:pt x="4571" y="843"/>
                </a:lnTo>
                <a:lnTo>
                  <a:pt x="4575" y="848"/>
                </a:lnTo>
                <a:lnTo>
                  <a:pt x="4579" y="851"/>
                </a:lnTo>
                <a:lnTo>
                  <a:pt x="4588" y="857"/>
                </a:lnTo>
                <a:lnTo>
                  <a:pt x="4600" y="863"/>
                </a:lnTo>
                <a:lnTo>
                  <a:pt x="4611" y="868"/>
                </a:lnTo>
                <a:lnTo>
                  <a:pt x="4624" y="873"/>
                </a:lnTo>
                <a:lnTo>
                  <a:pt x="4635" y="876"/>
                </a:lnTo>
                <a:lnTo>
                  <a:pt x="4647" y="879"/>
                </a:lnTo>
                <a:lnTo>
                  <a:pt x="4653" y="879"/>
                </a:lnTo>
                <a:lnTo>
                  <a:pt x="4659" y="877"/>
                </a:lnTo>
                <a:lnTo>
                  <a:pt x="4664" y="876"/>
                </a:lnTo>
                <a:lnTo>
                  <a:pt x="4670" y="875"/>
                </a:lnTo>
                <a:lnTo>
                  <a:pt x="4675" y="872"/>
                </a:lnTo>
                <a:lnTo>
                  <a:pt x="4679" y="869"/>
                </a:lnTo>
                <a:lnTo>
                  <a:pt x="4683" y="866"/>
                </a:lnTo>
                <a:lnTo>
                  <a:pt x="4685" y="864"/>
                </a:lnTo>
                <a:lnTo>
                  <a:pt x="4687" y="859"/>
                </a:lnTo>
                <a:lnTo>
                  <a:pt x="4688" y="856"/>
                </a:lnTo>
                <a:lnTo>
                  <a:pt x="4689" y="855"/>
                </a:lnTo>
                <a:lnTo>
                  <a:pt x="4691" y="855"/>
                </a:lnTo>
                <a:lnTo>
                  <a:pt x="4693" y="855"/>
                </a:lnTo>
                <a:lnTo>
                  <a:pt x="4695" y="856"/>
                </a:lnTo>
                <a:lnTo>
                  <a:pt x="4703" y="860"/>
                </a:lnTo>
                <a:lnTo>
                  <a:pt x="4716" y="868"/>
                </a:lnTo>
                <a:lnTo>
                  <a:pt x="4721" y="871"/>
                </a:lnTo>
                <a:lnTo>
                  <a:pt x="4727" y="873"/>
                </a:lnTo>
                <a:lnTo>
                  <a:pt x="4733" y="874"/>
                </a:lnTo>
                <a:lnTo>
                  <a:pt x="4738" y="874"/>
                </a:lnTo>
                <a:lnTo>
                  <a:pt x="4744" y="874"/>
                </a:lnTo>
                <a:lnTo>
                  <a:pt x="4750" y="872"/>
                </a:lnTo>
                <a:lnTo>
                  <a:pt x="4754" y="869"/>
                </a:lnTo>
                <a:lnTo>
                  <a:pt x="4759" y="866"/>
                </a:lnTo>
                <a:lnTo>
                  <a:pt x="4762" y="864"/>
                </a:lnTo>
                <a:lnTo>
                  <a:pt x="4766" y="863"/>
                </a:lnTo>
                <a:lnTo>
                  <a:pt x="4769" y="861"/>
                </a:lnTo>
                <a:lnTo>
                  <a:pt x="4772" y="860"/>
                </a:lnTo>
                <a:lnTo>
                  <a:pt x="4780" y="860"/>
                </a:lnTo>
                <a:lnTo>
                  <a:pt x="4789" y="863"/>
                </a:lnTo>
                <a:lnTo>
                  <a:pt x="4800" y="865"/>
                </a:lnTo>
                <a:lnTo>
                  <a:pt x="4810" y="869"/>
                </a:lnTo>
                <a:lnTo>
                  <a:pt x="4820" y="875"/>
                </a:lnTo>
                <a:lnTo>
                  <a:pt x="4830" y="881"/>
                </a:lnTo>
                <a:lnTo>
                  <a:pt x="4871" y="906"/>
                </a:lnTo>
                <a:lnTo>
                  <a:pt x="4901" y="925"/>
                </a:lnTo>
                <a:lnTo>
                  <a:pt x="4911" y="929"/>
                </a:lnTo>
                <a:lnTo>
                  <a:pt x="4928" y="932"/>
                </a:lnTo>
                <a:lnTo>
                  <a:pt x="4936" y="934"/>
                </a:lnTo>
                <a:lnTo>
                  <a:pt x="4943" y="937"/>
                </a:lnTo>
                <a:lnTo>
                  <a:pt x="4948" y="938"/>
                </a:lnTo>
                <a:lnTo>
                  <a:pt x="4951" y="940"/>
                </a:lnTo>
                <a:lnTo>
                  <a:pt x="4952" y="941"/>
                </a:lnTo>
                <a:lnTo>
                  <a:pt x="4953" y="943"/>
                </a:lnTo>
                <a:lnTo>
                  <a:pt x="4953" y="946"/>
                </a:lnTo>
                <a:lnTo>
                  <a:pt x="4953" y="949"/>
                </a:lnTo>
                <a:lnTo>
                  <a:pt x="4952" y="956"/>
                </a:lnTo>
                <a:lnTo>
                  <a:pt x="4951" y="960"/>
                </a:lnTo>
                <a:lnTo>
                  <a:pt x="4948" y="966"/>
                </a:lnTo>
                <a:lnTo>
                  <a:pt x="4947" y="972"/>
                </a:lnTo>
                <a:lnTo>
                  <a:pt x="4947" y="978"/>
                </a:lnTo>
                <a:lnTo>
                  <a:pt x="4948" y="983"/>
                </a:lnTo>
                <a:lnTo>
                  <a:pt x="4952" y="996"/>
                </a:lnTo>
                <a:lnTo>
                  <a:pt x="4958" y="1009"/>
                </a:lnTo>
                <a:lnTo>
                  <a:pt x="4971" y="1034"/>
                </a:lnTo>
                <a:lnTo>
                  <a:pt x="4984" y="1054"/>
                </a:lnTo>
                <a:lnTo>
                  <a:pt x="4989" y="1064"/>
                </a:lnTo>
                <a:lnTo>
                  <a:pt x="4996" y="1072"/>
                </a:lnTo>
                <a:lnTo>
                  <a:pt x="5003" y="1078"/>
                </a:lnTo>
                <a:lnTo>
                  <a:pt x="5009" y="1081"/>
                </a:lnTo>
                <a:lnTo>
                  <a:pt x="5017" y="1083"/>
                </a:lnTo>
                <a:lnTo>
                  <a:pt x="5026" y="1086"/>
                </a:lnTo>
                <a:lnTo>
                  <a:pt x="5036" y="1087"/>
                </a:lnTo>
                <a:lnTo>
                  <a:pt x="5048" y="1088"/>
                </a:lnTo>
                <a:lnTo>
                  <a:pt x="5058" y="1089"/>
                </a:lnTo>
                <a:lnTo>
                  <a:pt x="5066" y="1091"/>
                </a:lnTo>
                <a:lnTo>
                  <a:pt x="5072" y="1094"/>
                </a:lnTo>
                <a:lnTo>
                  <a:pt x="5079" y="1097"/>
                </a:lnTo>
                <a:lnTo>
                  <a:pt x="5092" y="1105"/>
                </a:lnTo>
                <a:lnTo>
                  <a:pt x="5105" y="1115"/>
                </a:lnTo>
                <a:lnTo>
                  <a:pt x="5111" y="1119"/>
                </a:lnTo>
                <a:lnTo>
                  <a:pt x="5117" y="1121"/>
                </a:lnTo>
                <a:lnTo>
                  <a:pt x="5122" y="1122"/>
                </a:lnTo>
                <a:lnTo>
                  <a:pt x="5127" y="1123"/>
                </a:lnTo>
                <a:lnTo>
                  <a:pt x="5137" y="1123"/>
                </a:lnTo>
                <a:lnTo>
                  <a:pt x="5147" y="1123"/>
                </a:lnTo>
                <a:lnTo>
                  <a:pt x="5152" y="1124"/>
                </a:lnTo>
                <a:lnTo>
                  <a:pt x="5156" y="1126"/>
                </a:lnTo>
                <a:lnTo>
                  <a:pt x="5160" y="1127"/>
                </a:lnTo>
                <a:lnTo>
                  <a:pt x="5164" y="1130"/>
                </a:lnTo>
                <a:lnTo>
                  <a:pt x="5169" y="1134"/>
                </a:lnTo>
                <a:lnTo>
                  <a:pt x="5172" y="1138"/>
                </a:lnTo>
                <a:lnTo>
                  <a:pt x="5176" y="1145"/>
                </a:lnTo>
                <a:lnTo>
                  <a:pt x="5180" y="1153"/>
                </a:lnTo>
                <a:lnTo>
                  <a:pt x="5185" y="1165"/>
                </a:lnTo>
                <a:lnTo>
                  <a:pt x="5192" y="1176"/>
                </a:lnTo>
                <a:lnTo>
                  <a:pt x="5198" y="1186"/>
                </a:lnTo>
                <a:lnTo>
                  <a:pt x="5206" y="1196"/>
                </a:lnTo>
                <a:lnTo>
                  <a:pt x="5214" y="1206"/>
                </a:lnTo>
                <a:lnTo>
                  <a:pt x="5221" y="1217"/>
                </a:lnTo>
                <a:lnTo>
                  <a:pt x="5228" y="1227"/>
                </a:lnTo>
                <a:lnTo>
                  <a:pt x="5235" y="1238"/>
                </a:lnTo>
                <a:lnTo>
                  <a:pt x="5244" y="1250"/>
                </a:lnTo>
                <a:lnTo>
                  <a:pt x="5255" y="1264"/>
                </a:lnTo>
                <a:lnTo>
                  <a:pt x="5261" y="1270"/>
                </a:lnTo>
                <a:lnTo>
                  <a:pt x="5267" y="1276"/>
                </a:lnTo>
                <a:lnTo>
                  <a:pt x="5272" y="1280"/>
                </a:lnTo>
                <a:lnTo>
                  <a:pt x="5277" y="1282"/>
                </a:lnTo>
                <a:lnTo>
                  <a:pt x="5425" y="1283"/>
                </a:lnTo>
                <a:lnTo>
                  <a:pt x="5451" y="1283"/>
                </a:lnTo>
                <a:lnTo>
                  <a:pt x="5477" y="1280"/>
                </a:lnTo>
                <a:lnTo>
                  <a:pt x="5489" y="1280"/>
                </a:lnTo>
                <a:lnTo>
                  <a:pt x="5503" y="1280"/>
                </a:lnTo>
                <a:lnTo>
                  <a:pt x="5515" y="1282"/>
                </a:lnTo>
                <a:lnTo>
                  <a:pt x="5528" y="1283"/>
                </a:lnTo>
                <a:lnTo>
                  <a:pt x="5529" y="1291"/>
                </a:lnTo>
                <a:lnTo>
                  <a:pt x="5530" y="1299"/>
                </a:lnTo>
                <a:lnTo>
                  <a:pt x="5526" y="1301"/>
                </a:lnTo>
                <a:lnTo>
                  <a:pt x="5523" y="1305"/>
                </a:lnTo>
                <a:lnTo>
                  <a:pt x="5522" y="1312"/>
                </a:lnTo>
                <a:lnTo>
                  <a:pt x="5521" y="1321"/>
                </a:lnTo>
                <a:lnTo>
                  <a:pt x="5521" y="1342"/>
                </a:lnTo>
                <a:lnTo>
                  <a:pt x="5523" y="1365"/>
                </a:lnTo>
                <a:lnTo>
                  <a:pt x="5527" y="1389"/>
                </a:lnTo>
                <a:lnTo>
                  <a:pt x="5530" y="1411"/>
                </a:lnTo>
                <a:lnTo>
                  <a:pt x="5535" y="1428"/>
                </a:lnTo>
                <a:lnTo>
                  <a:pt x="5538" y="1439"/>
                </a:lnTo>
                <a:lnTo>
                  <a:pt x="5543" y="1453"/>
                </a:lnTo>
                <a:lnTo>
                  <a:pt x="5547" y="1471"/>
                </a:lnTo>
                <a:lnTo>
                  <a:pt x="5548" y="1480"/>
                </a:lnTo>
                <a:lnTo>
                  <a:pt x="5548" y="1488"/>
                </a:lnTo>
                <a:lnTo>
                  <a:pt x="5547" y="1496"/>
                </a:lnTo>
                <a:lnTo>
                  <a:pt x="5545" y="1502"/>
                </a:lnTo>
                <a:lnTo>
                  <a:pt x="5538" y="1514"/>
                </a:lnTo>
                <a:lnTo>
                  <a:pt x="5530" y="1530"/>
                </a:lnTo>
                <a:lnTo>
                  <a:pt x="5527" y="1539"/>
                </a:lnTo>
                <a:lnTo>
                  <a:pt x="5523" y="1547"/>
                </a:lnTo>
                <a:lnTo>
                  <a:pt x="5522" y="1554"/>
                </a:lnTo>
                <a:lnTo>
                  <a:pt x="5522" y="1557"/>
                </a:lnTo>
                <a:lnTo>
                  <a:pt x="5527" y="1558"/>
                </a:lnTo>
                <a:lnTo>
                  <a:pt x="5533" y="1559"/>
                </a:lnTo>
                <a:lnTo>
                  <a:pt x="5536" y="1562"/>
                </a:lnTo>
                <a:lnTo>
                  <a:pt x="5540" y="1564"/>
                </a:lnTo>
                <a:lnTo>
                  <a:pt x="5544" y="1567"/>
                </a:lnTo>
                <a:lnTo>
                  <a:pt x="5546" y="1572"/>
                </a:lnTo>
                <a:lnTo>
                  <a:pt x="5550" y="1576"/>
                </a:lnTo>
                <a:lnTo>
                  <a:pt x="5551" y="1581"/>
                </a:lnTo>
                <a:lnTo>
                  <a:pt x="5554" y="1591"/>
                </a:lnTo>
                <a:lnTo>
                  <a:pt x="5555" y="1601"/>
                </a:lnTo>
                <a:lnTo>
                  <a:pt x="5554" y="1613"/>
                </a:lnTo>
                <a:lnTo>
                  <a:pt x="5552" y="1622"/>
                </a:lnTo>
                <a:lnTo>
                  <a:pt x="5551" y="1629"/>
                </a:lnTo>
                <a:lnTo>
                  <a:pt x="5550" y="1634"/>
                </a:lnTo>
                <a:lnTo>
                  <a:pt x="5547" y="1640"/>
                </a:lnTo>
                <a:lnTo>
                  <a:pt x="5545" y="1645"/>
                </a:lnTo>
                <a:lnTo>
                  <a:pt x="5542" y="1652"/>
                </a:lnTo>
                <a:lnTo>
                  <a:pt x="5540" y="1657"/>
                </a:lnTo>
                <a:lnTo>
                  <a:pt x="5540" y="1661"/>
                </a:lnTo>
                <a:lnTo>
                  <a:pt x="5542" y="1664"/>
                </a:lnTo>
                <a:lnTo>
                  <a:pt x="5544" y="1666"/>
                </a:lnTo>
                <a:lnTo>
                  <a:pt x="5546" y="1670"/>
                </a:lnTo>
                <a:lnTo>
                  <a:pt x="5552" y="1675"/>
                </a:lnTo>
                <a:lnTo>
                  <a:pt x="5559" y="1682"/>
                </a:lnTo>
                <a:lnTo>
                  <a:pt x="5561" y="1686"/>
                </a:lnTo>
                <a:lnTo>
                  <a:pt x="5564" y="1690"/>
                </a:lnTo>
                <a:lnTo>
                  <a:pt x="5565" y="1694"/>
                </a:lnTo>
                <a:lnTo>
                  <a:pt x="5565" y="1697"/>
                </a:lnTo>
                <a:lnTo>
                  <a:pt x="5565" y="1697"/>
                </a:lnTo>
                <a:lnTo>
                  <a:pt x="5551" y="1751"/>
                </a:lnTo>
                <a:lnTo>
                  <a:pt x="5545" y="1764"/>
                </a:lnTo>
                <a:lnTo>
                  <a:pt x="5540" y="1773"/>
                </a:lnTo>
                <a:lnTo>
                  <a:pt x="5537" y="1784"/>
                </a:lnTo>
                <a:lnTo>
                  <a:pt x="5535" y="1798"/>
                </a:lnTo>
                <a:lnTo>
                  <a:pt x="5534" y="1804"/>
                </a:lnTo>
                <a:lnTo>
                  <a:pt x="5531" y="1809"/>
                </a:lnTo>
                <a:lnTo>
                  <a:pt x="5529" y="1812"/>
                </a:lnTo>
                <a:lnTo>
                  <a:pt x="5526" y="1814"/>
                </a:lnTo>
                <a:lnTo>
                  <a:pt x="5522" y="1817"/>
                </a:lnTo>
                <a:lnTo>
                  <a:pt x="5518" y="1819"/>
                </a:lnTo>
                <a:lnTo>
                  <a:pt x="5513" y="1819"/>
                </a:lnTo>
                <a:lnTo>
                  <a:pt x="5508" y="1820"/>
                </a:lnTo>
                <a:lnTo>
                  <a:pt x="5506" y="1830"/>
                </a:lnTo>
                <a:lnTo>
                  <a:pt x="5505" y="1842"/>
                </a:lnTo>
                <a:lnTo>
                  <a:pt x="5504" y="1853"/>
                </a:lnTo>
                <a:lnTo>
                  <a:pt x="5504" y="1863"/>
                </a:lnTo>
                <a:lnTo>
                  <a:pt x="5509" y="1867"/>
                </a:lnTo>
                <a:lnTo>
                  <a:pt x="5512" y="1870"/>
                </a:lnTo>
                <a:lnTo>
                  <a:pt x="5515" y="1874"/>
                </a:lnTo>
                <a:lnTo>
                  <a:pt x="5518" y="1877"/>
                </a:lnTo>
                <a:lnTo>
                  <a:pt x="5519" y="1880"/>
                </a:lnTo>
                <a:lnTo>
                  <a:pt x="5519" y="1885"/>
                </a:lnTo>
                <a:lnTo>
                  <a:pt x="5519" y="1889"/>
                </a:lnTo>
                <a:lnTo>
                  <a:pt x="5519" y="1893"/>
                </a:lnTo>
                <a:lnTo>
                  <a:pt x="5513" y="1912"/>
                </a:lnTo>
                <a:lnTo>
                  <a:pt x="5510" y="1933"/>
                </a:lnTo>
                <a:lnTo>
                  <a:pt x="5509" y="1945"/>
                </a:lnTo>
                <a:lnTo>
                  <a:pt x="5505" y="1961"/>
                </a:lnTo>
                <a:lnTo>
                  <a:pt x="5501" y="1979"/>
                </a:lnTo>
                <a:lnTo>
                  <a:pt x="5496" y="1998"/>
                </a:lnTo>
                <a:lnTo>
                  <a:pt x="5490" y="2016"/>
                </a:lnTo>
                <a:lnTo>
                  <a:pt x="5484" y="2033"/>
                </a:lnTo>
                <a:lnTo>
                  <a:pt x="5478" y="2048"/>
                </a:lnTo>
                <a:lnTo>
                  <a:pt x="5472" y="2060"/>
                </a:lnTo>
                <a:lnTo>
                  <a:pt x="5465" y="2073"/>
                </a:lnTo>
                <a:lnTo>
                  <a:pt x="5458" y="2084"/>
                </a:lnTo>
                <a:lnTo>
                  <a:pt x="5450" y="2093"/>
                </a:lnTo>
                <a:lnTo>
                  <a:pt x="5440" y="2101"/>
                </a:lnTo>
                <a:lnTo>
                  <a:pt x="5430" y="2107"/>
                </a:lnTo>
                <a:lnTo>
                  <a:pt x="5419" y="2113"/>
                </a:lnTo>
                <a:lnTo>
                  <a:pt x="5406" y="2117"/>
                </a:lnTo>
                <a:lnTo>
                  <a:pt x="5394" y="2121"/>
                </a:lnTo>
                <a:lnTo>
                  <a:pt x="5393" y="2124"/>
                </a:lnTo>
                <a:lnTo>
                  <a:pt x="5393" y="2126"/>
                </a:lnTo>
                <a:lnTo>
                  <a:pt x="5396" y="2129"/>
                </a:lnTo>
                <a:lnTo>
                  <a:pt x="5401" y="2133"/>
                </a:lnTo>
                <a:lnTo>
                  <a:pt x="5405" y="2139"/>
                </a:lnTo>
                <a:lnTo>
                  <a:pt x="5409" y="2144"/>
                </a:lnTo>
                <a:lnTo>
                  <a:pt x="5415" y="2158"/>
                </a:lnTo>
                <a:lnTo>
                  <a:pt x="5421" y="2167"/>
                </a:lnTo>
                <a:lnTo>
                  <a:pt x="5425" y="2175"/>
                </a:lnTo>
                <a:lnTo>
                  <a:pt x="5430" y="2187"/>
                </a:lnTo>
                <a:lnTo>
                  <a:pt x="5436" y="2198"/>
                </a:lnTo>
                <a:lnTo>
                  <a:pt x="5438" y="2203"/>
                </a:lnTo>
                <a:lnTo>
                  <a:pt x="5436" y="2205"/>
                </a:lnTo>
                <a:lnTo>
                  <a:pt x="5430" y="2206"/>
                </a:lnTo>
                <a:lnTo>
                  <a:pt x="5423" y="2207"/>
                </a:lnTo>
                <a:lnTo>
                  <a:pt x="5414" y="2207"/>
                </a:lnTo>
                <a:lnTo>
                  <a:pt x="5396" y="2207"/>
                </a:lnTo>
                <a:lnTo>
                  <a:pt x="5385" y="2208"/>
                </a:lnTo>
                <a:lnTo>
                  <a:pt x="5377" y="2214"/>
                </a:lnTo>
                <a:lnTo>
                  <a:pt x="5368" y="2221"/>
                </a:lnTo>
                <a:lnTo>
                  <a:pt x="5364" y="2223"/>
                </a:lnTo>
                <a:lnTo>
                  <a:pt x="5360" y="2226"/>
                </a:lnTo>
                <a:lnTo>
                  <a:pt x="5355" y="2229"/>
                </a:lnTo>
                <a:lnTo>
                  <a:pt x="5351" y="2230"/>
                </a:lnTo>
                <a:lnTo>
                  <a:pt x="5347" y="2237"/>
                </a:lnTo>
                <a:lnTo>
                  <a:pt x="5342" y="2242"/>
                </a:lnTo>
                <a:lnTo>
                  <a:pt x="5336" y="2250"/>
                </a:lnTo>
                <a:lnTo>
                  <a:pt x="5329" y="2257"/>
                </a:lnTo>
                <a:lnTo>
                  <a:pt x="5323" y="2264"/>
                </a:lnTo>
                <a:lnTo>
                  <a:pt x="5318" y="2270"/>
                </a:lnTo>
                <a:lnTo>
                  <a:pt x="5313" y="2277"/>
                </a:lnTo>
                <a:lnTo>
                  <a:pt x="5311" y="2281"/>
                </a:lnTo>
                <a:lnTo>
                  <a:pt x="5309" y="2282"/>
                </a:lnTo>
                <a:lnTo>
                  <a:pt x="5308" y="2285"/>
                </a:lnTo>
                <a:lnTo>
                  <a:pt x="5306" y="2287"/>
                </a:lnTo>
                <a:lnTo>
                  <a:pt x="5305" y="2290"/>
                </a:lnTo>
                <a:lnTo>
                  <a:pt x="5304" y="2298"/>
                </a:lnTo>
                <a:lnTo>
                  <a:pt x="5305" y="2308"/>
                </a:lnTo>
                <a:lnTo>
                  <a:pt x="5308" y="2332"/>
                </a:lnTo>
                <a:lnTo>
                  <a:pt x="5313" y="2360"/>
                </a:lnTo>
                <a:lnTo>
                  <a:pt x="5328" y="2414"/>
                </a:lnTo>
                <a:lnTo>
                  <a:pt x="5336" y="2448"/>
                </a:lnTo>
                <a:lnTo>
                  <a:pt x="5344" y="2471"/>
                </a:lnTo>
                <a:lnTo>
                  <a:pt x="5352" y="2493"/>
                </a:lnTo>
                <a:lnTo>
                  <a:pt x="5355" y="2497"/>
                </a:lnTo>
                <a:lnTo>
                  <a:pt x="5359" y="2502"/>
                </a:lnTo>
                <a:lnTo>
                  <a:pt x="5362" y="2505"/>
                </a:lnTo>
                <a:lnTo>
                  <a:pt x="5365" y="2509"/>
                </a:lnTo>
                <a:lnTo>
                  <a:pt x="5370" y="2512"/>
                </a:lnTo>
                <a:lnTo>
                  <a:pt x="5376" y="2513"/>
                </a:lnTo>
                <a:lnTo>
                  <a:pt x="5381" y="2514"/>
                </a:lnTo>
                <a:lnTo>
                  <a:pt x="5388" y="2516"/>
                </a:lnTo>
                <a:lnTo>
                  <a:pt x="5404" y="2514"/>
                </a:lnTo>
                <a:lnTo>
                  <a:pt x="5418" y="2512"/>
                </a:lnTo>
                <a:lnTo>
                  <a:pt x="5433" y="2511"/>
                </a:lnTo>
                <a:lnTo>
                  <a:pt x="5447" y="2510"/>
                </a:lnTo>
                <a:lnTo>
                  <a:pt x="5451" y="2511"/>
                </a:lnTo>
                <a:lnTo>
                  <a:pt x="5454" y="2513"/>
                </a:lnTo>
                <a:lnTo>
                  <a:pt x="5455" y="2514"/>
                </a:lnTo>
                <a:lnTo>
                  <a:pt x="5456" y="2516"/>
                </a:lnTo>
                <a:lnTo>
                  <a:pt x="5456" y="2517"/>
                </a:lnTo>
                <a:lnTo>
                  <a:pt x="5455" y="2518"/>
                </a:lnTo>
                <a:lnTo>
                  <a:pt x="5447" y="2525"/>
                </a:lnTo>
                <a:lnTo>
                  <a:pt x="5440" y="2532"/>
                </a:lnTo>
                <a:lnTo>
                  <a:pt x="5433" y="2538"/>
                </a:lnTo>
                <a:lnTo>
                  <a:pt x="5426" y="2546"/>
                </a:lnTo>
                <a:lnTo>
                  <a:pt x="5413" y="2563"/>
                </a:lnTo>
                <a:lnTo>
                  <a:pt x="5400" y="2581"/>
                </a:lnTo>
                <a:lnTo>
                  <a:pt x="5390" y="2590"/>
                </a:lnTo>
                <a:lnTo>
                  <a:pt x="5380" y="2596"/>
                </a:lnTo>
                <a:lnTo>
                  <a:pt x="5373" y="2602"/>
                </a:lnTo>
                <a:lnTo>
                  <a:pt x="5367" y="2609"/>
                </a:lnTo>
                <a:lnTo>
                  <a:pt x="5362" y="2617"/>
                </a:lnTo>
                <a:lnTo>
                  <a:pt x="5356" y="2625"/>
                </a:lnTo>
                <a:lnTo>
                  <a:pt x="5347" y="2642"/>
                </a:lnTo>
                <a:lnTo>
                  <a:pt x="5339" y="2659"/>
                </a:lnTo>
                <a:lnTo>
                  <a:pt x="5338" y="2672"/>
                </a:lnTo>
                <a:lnTo>
                  <a:pt x="5338" y="2686"/>
                </a:lnTo>
                <a:lnTo>
                  <a:pt x="5339" y="2702"/>
                </a:lnTo>
                <a:lnTo>
                  <a:pt x="5342" y="2719"/>
                </a:lnTo>
                <a:lnTo>
                  <a:pt x="5345" y="2738"/>
                </a:lnTo>
                <a:lnTo>
                  <a:pt x="5350" y="2756"/>
                </a:lnTo>
                <a:lnTo>
                  <a:pt x="5355" y="2775"/>
                </a:lnTo>
                <a:lnTo>
                  <a:pt x="5361" y="2795"/>
                </a:lnTo>
                <a:lnTo>
                  <a:pt x="5375" y="2832"/>
                </a:lnTo>
                <a:lnTo>
                  <a:pt x="5387" y="2867"/>
                </a:lnTo>
                <a:lnTo>
                  <a:pt x="5400" y="2900"/>
                </a:lnTo>
                <a:lnTo>
                  <a:pt x="5410" y="2928"/>
                </a:lnTo>
                <a:lnTo>
                  <a:pt x="5420" y="2958"/>
                </a:lnTo>
                <a:lnTo>
                  <a:pt x="5429" y="2988"/>
                </a:lnTo>
                <a:lnTo>
                  <a:pt x="5431" y="3003"/>
                </a:lnTo>
                <a:lnTo>
                  <a:pt x="5433" y="3018"/>
                </a:lnTo>
                <a:lnTo>
                  <a:pt x="5433" y="3026"/>
                </a:lnTo>
                <a:lnTo>
                  <a:pt x="5431" y="3034"/>
                </a:lnTo>
                <a:lnTo>
                  <a:pt x="5430" y="3042"/>
                </a:lnTo>
                <a:lnTo>
                  <a:pt x="5429" y="3050"/>
                </a:lnTo>
                <a:lnTo>
                  <a:pt x="5425" y="3067"/>
                </a:lnTo>
                <a:lnTo>
                  <a:pt x="5422" y="3084"/>
                </a:lnTo>
                <a:lnTo>
                  <a:pt x="5421" y="3101"/>
                </a:lnTo>
                <a:lnTo>
                  <a:pt x="5421" y="3118"/>
                </a:lnTo>
                <a:lnTo>
                  <a:pt x="5421" y="3135"/>
                </a:lnTo>
                <a:lnTo>
                  <a:pt x="5421" y="3152"/>
                </a:lnTo>
                <a:lnTo>
                  <a:pt x="5420" y="3169"/>
                </a:lnTo>
                <a:lnTo>
                  <a:pt x="5417" y="3185"/>
                </a:lnTo>
                <a:lnTo>
                  <a:pt x="5426" y="3291"/>
                </a:lnTo>
                <a:lnTo>
                  <a:pt x="5704" y="3336"/>
                </a:lnTo>
                <a:lnTo>
                  <a:pt x="5717" y="3367"/>
                </a:lnTo>
                <a:lnTo>
                  <a:pt x="5735" y="3410"/>
                </a:lnTo>
                <a:lnTo>
                  <a:pt x="5743" y="3432"/>
                </a:lnTo>
                <a:lnTo>
                  <a:pt x="5748" y="3453"/>
                </a:lnTo>
                <a:lnTo>
                  <a:pt x="5751" y="3461"/>
                </a:lnTo>
                <a:lnTo>
                  <a:pt x="5751" y="3469"/>
                </a:lnTo>
                <a:lnTo>
                  <a:pt x="5748" y="3474"/>
                </a:lnTo>
                <a:lnTo>
                  <a:pt x="5746" y="3479"/>
                </a:lnTo>
                <a:lnTo>
                  <a:pt x="5738" y="3484"/>
                </a:lnTo>
                <a:lnTo>
                  <a:pt x="5732" y="3490"/>
                </a:lnTo>
                <a:lnTo>
                  <a:pt x="5729" y="3496"/>
                </a:lnTo>
                <a:lnTo>
                  <a:pt x="5727" y="3500"/>
                </a:lnTo>
                <a:lnTo>
                  <a:pt x="5727" y="3506"/>
                </a:lnTo>
                <a:lnTo>
                  <a:pt x="5728" y="3512"/>
                </a:lnTo>
                <a:lnTo>
                  <a:pt x="5731" y="3520"/>
                </a:lnTo>
                <a:lnTo>
                  <a:pt x="5737" y="3529"/>
                </a:lnTo>
                <a:lnTo>
                  <a:pt x="5738" y="3532"/>
                </a:lnTo>
                <a:lnTo>
                  <a:pt x="5739" y="3537"/>
                </a:lnTo>
                <a:lnTo>
                  <a:pt x="5738" y="3540"/>
                </a:lnTo>
                <a:lnTo>
                  <a:pt x="5737" y="3544"/>
                </a:lnTo>
                <a:lnTo>
                  <a:pt x="5734" y="3552"/>
                </a:lnTo>
                <a:lnTo>
                  <a:pt x="5727" y="3560"/>
                </a:lnTo>
                <a:lnTo>
                  <a:pt x="5713" y="3573"/>
                </a:lnTo>
                <a:lnTo>
                  <a:pt x="5704" y="3585"/>
                </a:lnTo>
                <a:lnTo>
                  <a:pt x="5438" y="3910"/>
                </a:lnTo>
                <a:lnTo>
                  <a:pt x="5438" y="3910"/>
                </a:lnTo>
                <a:lnTo>
                  <a:pt x="5544" y="4053"/>
                </a:lnTo>
                <a:lnTo>
                  <a:pt x="5589" y="4097"/>
                </a:lnTo>
                <a:lnTo>
                  <a:pt x="5590" y="4113"/>
                </a:lnTo>
                <a:lnTo>
                  <a:pt x="5596" y="4138"/>
                </a:lnTo>
                <a:lnTo>
                  <a:pt x="5602" y="4164"/>
                </a:lnTo>
                <a:lnTo>
                  <a:pt x="5607" y="4178"/>
                </a:lnTo>
                <a:lnTo>
                  <a:pt x="5621" y="4182"/>
                </a:lnTo>
                <a:lnTo>
                  <a:pt x="5632" y="4188"/>
                </a:lnTo>
                <a:lnTo>
                  <a:pt x="5639" y="4206"/>
                </a:lnTo>
                <a:lnTo>
                  <a:pt x="5646" y="4223"/>
                </a:lnTo>
                <a:lnTo>
                  <a:pt x="5654" y="4242"/>
                </a:lnTo>
                <a:lnTo>
                  <a:pt x="5663" y="4257"/>
                </a:lnTo>
                <a:lnTo>
                  <a:pt x="5682" y="4291"/>
                </a:lnTo>
                <a:lnTo>
                  <a:pt x="5703" y="4324"/>
                </a:lnTo>
                <a:lnTo>
                  <a:pt x="5713" y="4338"/>
                </a:lnTo>
                <a:lnTo>
                  <a:pt x="5725" y="4351"/>
                </a:lnTo>
                <a:lnTo>
                  <a:pt x="5737" y="4362"/>
                </a:lnTo>
                <a:lnTo>
                  <a:pt x="5750" y="4371"/>
                </a:lnTo>
                <a:lnTo>
                  <a:pt x="5763" y="4380"/>
                </a:lnTo>
                <a:lnTo>
                  <a:pt x="5778" y="4387"/>
                </a:lnTo>
                <a:lnTo>
                  <a:pt x="5794" y="4394"/>
                </a:lnTo>
                <a:lnTo>
                  <a:pt x="5810" y="4400"/>
                </a:lnTo>
                <a:lnTo>
                  <a:pt x="5842" y="4410"/>
                </a:lnTo>
                <a:lnTo>
                  <a:pt x="5875" y="4420"/>
                </a:lnTo>
                <a:lnTo>
                  <a:pt x="5890" y="4426"/>
                </a:lnTo>
                <a:lnTo>
                  <a:pt x="5906" y="4432"/>
                </a:lnTo>
                <a:lnTo>
                  <a:pt x="5922" y="4437"/>
                </a:lnTo>
                <a:lnTo>
                  <a:pt x="5938" y="4444"/>
                </a:lnTo>
                <a:lnTo>
                  <a:pt x="5945" y="4449"/>
                </a:lnTo>
                <a:lnTo>
                  <a:pt x="5951" y="4453"/>
                </a:lnTo>
                <a:lnTo>
                  <a:pt x="5955" y="4458"/>
                </a:lnTo>
                <a:lnTo>
                  <a:pt x="5960" y="4462"/>
                </a:lnTo>
                <a:lnTo>
                  <a:pt x="5965" y="4472"/>
                </a:lnTo>
                <a:lnTo>
                  <a:pt x="5971" y="4481"/>
                </a:lnTo>
                <a:lnTo>
                  <a:pt x="5975" y="4484"/>
                </a:lnTo>
                <a:lnTo>
                  <a:pt x="5978" y="4489"/>
                </a:lnTo>
                <a:lnTo>
                  <a:pt x="5982" y="4492"/>
                </a:lnTo>
                <a:lnTo>
                  <a:pt x="5988" y="4494"/>
                </a:lnTo>
                <a:lnTo>
                  <a:pt x="5994" y="4497"/>
                </a:lnTo>
                <a:lnTo>
                  <a:pt x="6002" y="4498"/>
                </a:lnTo>
                <a:lnTo>
                  <a:pt x="6011" y="4499"/>
                </a:lnTo>
                <a:lnTo>
                  <a:pt x="6021" y="4499"/>
                </a:lnTo>
                <a:lnTo>
                  <a:pt x="6028" y="4499"/>
                </a:lnTo>
                <a:lnTo>
                  <a:pt x="6034" y="4500"/>
                </a:lnTo>
                <a:lnTo>
                  <a:pt x="6038" y="4502"/>
                </a:lnTo>
                <a:lnTo>
                  <a:pt x="6042" y="4505"/>
                </a:lnTo>
                <a:lnTo>
                  <a:pt x="6045" y="4508"/>
                </a:lnTo>
                <a:lnTo>
                  <a:pt x="6047" y="4513"/>
                </a:lnTo>
                <a:lnTo>
                  <a:pt x="6049" y="4517"/>
                </a:lnTo>
                <a:lnTo>
                  <a:pt x="6051" y="4522"/>
                </a:lnTo>
                <a:lnTo>
                  <a:pt x="6052" y="4533"/>
                </a:lnTo>
                <a:lnTo>
                  <a:pt x="6053" y="4546"/>
                </a:lnTo>
                <a:lnTo>
                  <a:pt x="6052" y="4558"/>
                </a:lnTo>
                <a:lnTo>
                  <a:pt x="6052" y="4569"/>
                </a:lnTo>
                <a:lnTo>
                  <a:pt x="6072" y="4783"/>
                </a:lnTo>
                <a:lnTo>
                  <a:pt x="6067" y="4797"/>
                </a:lnTo>
                <a:lnTo>
                  <a:pt x="6062" y="4809"/>
                </a:lnTo>
                <a:lnTo>
                  <a:pt x="6061" y="4814"/>
                </a:lnTo>
                <a:lnTo>
                  <a:pt x="6060" y="4821"/>
                </a:lnTo>
                <a:lnTo>
                  <a:pt x="6060" y="4829"/>
                </a:lnTo>
                <a:lnTo>
                  <a:pt x="6061" y="4837"/>
                </a:lnTo>
                <a:lnTo>
                  <a:pt x="6062" y="4843"/>
                </a:lnTo>
                <a:lnTo>
                  <a:pt x="6061" y="4847"/>
                </a:lnTo>
                <a:lnTo>
                  <a:pt x="6060" y="4852"/>
                </a:lnTo>
                <a:lnTo>
                  <a:pt x="6057" y="4856"/>
                </a:lnTo>
                <a:lnTo>
                  <a:pt x="6054" y="4865"/>
                </a:lnTo>
                <a:lnTo>
                  <a:pt x="6053" y="4876"/>
                </a:lnTo>
                <a:lnTo>
                  <a:pt x="6057" y="4879"/>
                </a:lnTo>
                <a:lnTo>
                  <a:pt x="6069" y="4884"/>
                </a:lnTo>
                <a:lnTo>
                  <a:pt x="6081" y="4888"/>
                </a:lnTo>
                <a:lnTo>
                  <a:pt x="6089" y="4889"/>
                </a:lnTo>
                <a:lnTo>
                  <a:pt x="6098" y="4887"/>
                </a:lnTo>
                <a:lnTo>
                  <a:pt x="6111" y="4881"/>
                </a:lnTo>
                <a:lnTo>
                  <a:pt x="6123" y="4876"/>
                </a:lnTo>
                <a:lnTo>
                  <a:pt x="6135" y="4872"/>
                </a:lnTo>
                <a:lnTo>
                  <a:pt x="6144" y="4871"/>
                </a:lnTo>
                <a:lnTo>
                  <a:pt x="6153" y="4871"/>
                </a:lnTo>
                <a:lnTo>
                  <a:pt x="6162" y="4872"/>
                </a:lnTo>
                <a:lnTo>
                  <a:pt x="6171" y="4876"/>
                </a:lnTo>
                <a:lnTo>
                  <a:pt x="6188" y="4883"/>
                </a:lnTo>
                <a:lnTo>
                  <a:pt x="6205" y="4889"/>
                </a:lnTo>
                <a:lnTo>
                  <a:pt x="6212" y="4892"/>
                </a:lnTo>
                <a:lnTo>
                  <a:pt x="6217" y="4895"/>
                </a:lnTo>
                <a:lnTo>
                  <a:pt x="6219" y="4898"/>
                </a:lnTo>
                <a:lnTo>
                  <a:pt x="6220" y="4902"/>
                </a:lnTo>
                <a:lnTo>
                  <a:pt x="6220" y="4906"/>
                </a:lnTo>
                <a:lnTo>
                  <a:pt x="6219" y="4911"/>
                </a:lnTo>
                <a:lnTo>
                  <a:pt x="6215" y="4916"/>
                </a:lnTo>
                <a:lnTo>
                  <a:pt x="6212" y="4920"/>
                </a:lnTo>
                <a:lnTo>
                  <a:pt x="6207" y="4928"/>
                </a:lnTo>
                <a:lnTo>
                  <a:pt x="6205" y="4937"/>
                </a:lnTo>
                <a:lnTo>
                  <a:pt x="6203" y="4947"/>
                </a:lnTo>
                <a:lnTo>
                  <a:pt x="6203" y="4959"/>
                </a:lnTo>
                <a:lnTo>
                  <a:pt x="6203" y="4982"/>
                </a:lnTo>
                <a:lnTo>
                  <a:pt x="6205" y="5000"/>
                </a:lnTo>
                <a:lnTo>
                  <a:pt x="6205" y="5004"/>
                </a:lnTo>
                <a:lnTo>
                  <a:pt x="6204" y="5009"/>
                </a:lnTo>
                <a:lnTo>
                  <a:pt x="6202" y="5011"/>
                </a:lnTo>
                <a:lnTo>
                  <a:pt x="6198" y="5015"/>
                </a:lnTo>
                <a:lnTo>
                  <a:pt x="6192" y="5019"/>
                </a:lnTo>
                <a:lnTo>
                  <a:pt x="6184" y="5024"/>
                </a:lnTo>
                <a:lnTo>
                  <a:pt x="6180" y="5028"/>
                </a:lnTo>
                <a:lnTo>
                  <a:pt x="6178" y="5033"/>
                </a:lnTo>
                <a:lnTo>
                  <a:pt x="6178" y="5037"/>
                </a:lnTo>
                <a:lnTo>
                  <a:pt x="6178" y="5042"/>
                </a:lnTo>
                <a:lnTo>
                  <a:pt x="6178" y="5046"/>
                </a:lnTo>
                <a:lnTo>
                  <a:pt x="6178" y="5051"/>
                </a:lnTo>
                <a:lnTo>
                  <a:pt x="6178" y="5056"/>
                </a:lnTo>
                <a:lnTo>
                  <a:pt x="6177" y="5060"/>
                </a:lnTo>
                <a:lnTo>
                  <a:pt x="6177" y="5065"/>
                </a:lnTo>
                <a:lnTo>
                  <a:pt x="6177" y="5068"/>
                </a:lnTo>
                <a:lnTo>
                  <a:pt x="6176" y="5071"/>
                </a:lnTo>
                <a:lnTo>
                  <a:pt x="6174" y="5074"/>
                </a:lnTo>
                <a:lnTo>
                  <a:pt x="6170" y="5078"/>
                </a:lnTo>
                <a:lnTo>
                  <a:pt x="6164" y="5083"/>
                </a:lnTo>
                <a:lnTo>
                  <a:pt x="6157" y="5085"/>
                </a:lnTo>
                <a:lnTo>
                  <a:pt x="6148" y="5086"/>
                </a:lnTo>
                <a:lnTo>
                  <a:pt x="6139" y="5087"/>
                </a:lnTo>
                <a:lnTo>
                  <a:pt x="6129" y="5089"/>
                </a:lnTo>
                <a:lnTo>
                  <a:pt x="6087" y="5086"/>
                </a:lnTo>
                <a:lnTo>
                  <a:pt x="6054" y="5085"/>
                </a:lnTo>
                <a:lnTo>
                  <a:pt x="6040" y="5086"/>
                </a:lnTo>
                <a:lnTo>
                  <a:pt x="6026" y="5091"/>
                </a:lnTo>
                <a:lnTo>
                  <a:pt x="6011" y="5095"/>
                </a:lnTo>
                <a:lnTo>
                  <a:pt x="5995" y="5102"/>
                </a:lnTo>
                <a:lnTo>
                  <a:pt x="5979" y="5108"/>
                </a:lnTo>
                <a:lnTo>
                  <a:pt x="5964" y="5112"/>
                </a:lnTo>
                <a:lnTo>
                  <a:pt x="5948" y="5116"/>
                </a:lnTo>
                <a:lnTo>
                  <a:pt x="5932" y="5117"/>
                </a:lnTo>
                <a:lnTo>
                  <a:pt x="5931" y="5120"/>
                </a:lnTo>
                <a:lnTo>
                  <a:pt x="5927" y="5124"/>
                </a:lnTo>
                <a:lnTo>
                  <a:pt x="5922" y="5127"/>
                </a:lnTo>
                <a:lnTo>
                  <a:pt x="5915" y="5131"/>
                </a:lnTo>
                <a:lnTo>
                  <a:pt x="5904" y="5138"/>
                </a:lnTo>
                <a:lnTo>
                  <a:pt x="5895" y="5145"/>
                </a:lnTo>
                <a:lnTo>
                  <a:pt x="5890" y="5152"/>
                </a:lnTo>
                <a:lnTo>
                  <a:pt x="5888" y="5157"/>
                </a:lnTo>
                <a:lnTo>
                  <a:pt x="5888" y="5161"/>
                </a:lnTo>
                <a:lnTo>
                  <a:pt x="5889" y="5166"/>
                </a:lnTo>
                <a:lnTo>
                  <a:pt x="5892" y="5169"/>
                </a:lnTo>
                <a:lnTo>
                  <a:pt x="5893" y="5175"/>
                </a:lnTo>
                <a:lnTo>
                  <a:pt x="5894" y="5181"/>
                </a:lnTo>
                <a:lnTo>
                  <a:pt x="5894" y="5189"/>
                </a:lnTo>
                <a:lnTo>
                  <a:pt x="5893" y="5192"/>
                </a:lnTo>
                <a:lnTo>
                  <a:pt x="5892" y="5194"/>
                </a:lnTo>
                <a:lnTo>
                  <a:pt x="5889" y="5197"/>
                </a:lnTo>
                <a:lnTo>
                  <a:pt x="5888" y="5197"/>
                </a:lnTo>
                <a:lnTo>
                  <a:pt x="5884" y="5198"/>
                </a:lnTo>
                <a:lnTo>
                  <a:pt x="5878" y="5196"/>
                </a:lnTo>
                <a:lnTo>
                  <a:pt x="5868" y="5190"/>
                </a:lnTo>
                <a:lnTo>
                  <a:pt x="5860" y="5184"/>
                </a:lnTo>
                <a:lnTo>
                  <a:pt x="5857" y="5184"/>
                </a:lnTo>
                <a:lnTo>
                  <a:pt x="5852" y="5186"/>
                </a:lnTo>
                <a:lnTo>
                  <a:pt x="5846" y="5191"/>
                </a:lnTo>
                <a:lnTo>
                  <a:pt x="5838" y="5196"/>
                </a:lnTo>
                <a:lnTo>
                  <a:pt x="5822" y="5207"/>
                </a:lnTo>
                <a:lnTo>
                  <a:pt x="5807" y="5215"/>
                </a:lnTo>
                <a:lnTo>
                  <a:pt x="5792" y="5221"/>
                </a:lnTo>
                <a:lnTo>
                  <a:pt x="5779" y="5225"/>
                </a:lnTo>
                <a:lnTo>
                  <a:pt x="5770" y="5230"/>
                </a:lnTo>
                <a:lnTo>
                  <a:pt x="5762" y="5234"/>
                </a:lnTo>
                <a:lnTo>
                  <a:pt x="5760" y="5238"/>
                </a:lnTo>
                <a:lnTo>
                  <a:pt x="5757" y="5241"/>
                </a:lnTo>
                <a:lnTo>
                  <a:pt x="5755" y="5246"/>
                </a:lnTo>
                <a:lnTo>
                  <a:pt x="5753" y="5251"/>
                </a:lnTo>
                <a:lnTo>
                  <a:pt x="5750" y="5265"/>
                </a:lnTo>
                <a:lnTo>
                  <a:pt x="5745" y="5283"/>
                </a:lnTo>
                <a:lnTo>
                  <a:pt x="5742" y="5316"/>
                </a:lnTo>
                <a:lnTo>
                  <a:pt x="5737" y="5354"/>
                </a:lnTo>
                <a:lnTo>
                  <a:pt x="5735" y="5362"/>
                </a:lnTo>
                <a:lnTo>
                  <a:pt x="5732" y="5370"/>
                </a:lnTo>
                <a:lnTo>
                  <a:pt x="5729" y="5377"/>
                </a:lnTo>
                <a:lnTo>
                  <a:pt x="5726" y="5383"/>
                </a:lnTo>
                <a:lnTo>
                  <a:pt x="5720" y="5388"/>
                </a:lnTo>
                <a:lnTo>
                  <a:pt x="5714" y="5391"/>
                </a:lnTo>
                <a:lnTo>
                  <a:pt x="5707" y="5395"/>
                </a:lnTo>
                <a:lnTo>
                  <a:pt x="5698" y="5395"/>
                </a:lnTo>
                <a:lnTo>
                  <a:pt x="5696" y="5415"/>
                </a:lnTo>
                <a:lnTo>
                  <a:pt x="5694" y="5436"/>
                </a:lnTo>
                <a:lnTo>
                  <a:pt x="5693" y="5457"/>
                </a:lnTo>
                <a:lnTo>
                  <a:pt x="5690" y="5479"/>
                </a:lnTo>
                <a:lnTo>
                  <a:pt x="5689" y="5501"/>
                </a:lnTo>
                <a:lnTo>
                  <a:pt x="5687" y="5522"/>
                </a:lnTo>
                <a:lnTo>
                  <a:pt x="5684" y="5542"/>
                </a:lnTo>
                <a:lnTo>
                  <a:pt x="5679" y="5561"/>
                </a:lnTo>
                <a:lnTo>
                  <a:pt x="5672" y="5621"/>
                </a:lnTo>
                <a:lnTo>
                  <a:pt x="5672" y="5621"/>
                </a:lnTo>
                <a:lnTo>
                  <a:pt x="5662" y="5620"/>
                </a:lnTo>
                <a:lnTo>
                  <a:pt x="5653" y="5620"/>
                </a:lnTo>
                <a:lnTo>
                  <a:pt x="5646" y="5621"/>
                </a:lnTo>
                <a:lnTo>
                  <a:pt x="5643" y="5624"/>
                </a:lnTo>
                <a:lnTo>
                  <a:pt x="5634" y="5640"/>
                </a:lnTo>
                <a:lnTo>
                  <a:pt x="5628" y="5650"/>
                </a:lnTo>
                <a:lnTo>
                  <a:pt x="5623" y="5653"/>
                </a:lnTo>
                <a:lnTo>
                  <a:pt x="5619" y="5654"/>
                </a:lnTo>
                <a:lnTo>
                  <a:pt x="5611" y="5654"/>
                </a:lnTo>
                <a:lnTo>
                  <a:pt x="5601" y="5653"/>
                </a:lnTo>
                <a:lnTo>
                  <a:pt x="5585" y="5650"/>
                </a:lnTo>
                <a:lnTo>
                  <a:pt x="5570" y="5645"/>
                </a:lnTo>
                <a:lnTo>
                  <a:pt x="5556" y="5640"/>
                </a:lnTo>
                <a:lnTo>
                  <a:pt x="5543" y="5634"/>
                </a:lnTo>
                <a:lnTo>
                  <a:pt x="5514" y="5621"/>
                </a:lnTo>
                <a:lnTo>
                  <a:pt x="5487" y="5610"/>
                </a:lnTo>
                <a:lnTo>
                  <a:pt x="5471" y="5605"/>
                </a:lnTo>
                <a:lnTo>
                  <a:pt x="5452" y="5602"/>
                </a:lnTo>
                <a:lnTo>
                  <a:pt x="5429" y="5599"/>
                </a:lnTo>
                <a:lnTo>
                  <a:pt x="5406" y="5594"/>
                </a:lnTo>
                <a:lnTo>
                  <a:pt x="5385" y="5589"/>
                </a:lnTo>
                <a:lnTo>
                  <a:pt x="5365" y="5583"/>
                </a:lnTo>
                <a:lnTo>
                  <a:pt x="5358" y="5579"/>
                </a:lnTo>
                <a:lnTo>
                  <a:pt x="5351" y="5575"/>
                </a:lnTo>
                <a:lnTo>
                  <a:pt x="5346" y="5570"/>
                </a:lnTo>
                <a:lnTo>
                  <a:pt x="5343" y="5563"/>
                </a:lnTo>
                <a:lnTo>
                  <a:pt x="5339" y="5551"/>
                </a:lnTo>
                <a:lnTo>
                  <a:pt x="5331" y="5534"/>
                </a:lnTo>
                <a:lnTo>
                  <a:pt x="5327" y="5526"/>
                </a:lnTo>
                <a:lnTo>
                  <a:pt x="5321" y="5521"/>
                </a:lnTo>
                <a:lnTo>
                  <a:pt x="5318" y="5519"/>
                </a:lnTo>
                <a:lnTo>
                  <a:pt x="5314" y="5519"/>
                </a:lnTo>
                <a:lnTo>
                  <a:pt x="5311" y="5520"/>
                </a:lnTo>
                <a:lnTo>
                  <a:pt x="5308" y="5522"/>
                </a:lnTo>
                <a:lnTo>
                  <a:pt x="5300" y="5528"/>
                </a:lnTo>
                <a:lnTo>
                  <a:pt x="5294" y="5534"/>
                </a:lnTo>
                <a:lnTo>
                  <a:pt x="5290" y="5538"/>
                </a:lnTo>
                <a:lnTo>
                  <a:pt x="5287" y="5542"/>
                </a:lnTo>
                <a:lnTo>
                  <a:pt x="5287" y="5545"/>
                </a:lnTo>
                <a:lnTo>
                  <a:pt x="5287" y="5547"/>
                </a:lnTo>
                <a:lnTo>
                  <a:pt x="5287" y="5550"/>
                </a:lnTo>
                <a:lnTo>
                  <a:pt x="5289" y="5552"/>
                </a:lnTo>
                <a:lnTo>
                  <a:pt x="5294" y="5556"/>
                </a:lnTo>
                <a:lnTo>
                  <a:pt x="5298" y="5562"/>
                </a:lnTo>
                <a:lnTo>
                  <a:pt x="5301" y="5564"/>
                </a:lnTo>
                <a:lnTo>
                  <a:pt x="5302" y="5568"/>
                </a:lnTo>
                <a:lnTo>
                  <a:pt x="5302" y="5572"/>
                </a:lnTo>
                <a:lnTo>
                  <a:pt x="5301" y="5577"/>
                </a:lnTo>
                <a:lnTo>
                  <a:pt x="5301" y="5578"/>
                </a:lnTo>
                <a:lnTo>
                  <a:pt x="5300" y="5580"/>
                </a:lnTo>
                <a:lnTo>
                  <a:pt x="5298" y="5580"/>
                </a:lnTo>
                <a:lnTo>
                  <a:pt x="5296" y="5582"/>
                </a:lnTo>
                <a:lnTo>
                  <a:pt x="5293" y="5580"/>
                </a:lnTo>
                <a:lnTo>
                  <a:pt x="5288" y="5579"/>
                </a:lnTo>
                <a:lnTo>
                  <a:pt x="5280" y="5574"/>
                </a:lnTo>
                <a:lnTo>
                  <a:pt x="5275" y="5570"/>
                </a:lnTo>
                <a:lnTo>
                  <a:pt x="5268" y="5566"/>
                </a:lnTo>
                <a:lnTo>
                  <a:pt x="5261" y="5562"/>
                </a:lnTo>
                <a:lnTo>
                  <a:pt x="5254" y="5560"/>
                </a:lnTo>
                <a:lnTo>
                  <a:pt x="5248" y="5558"/>
                </a:lnTo>
                <a:lnTo>
                  <a:pt x="5238" y="5556"/>
                </a:lnTo>
                <a:lnTo>
                  <a:pt x="5229" y="5556"/>
                </a:lnTo>
                <a:lnTo>
                  <a:pt x="5220" y="5556"/>
                </a:lnTo>
                <a:lnTo>
                  <a:pt x="5211" y="5556"/>
                </a:lnTo>
                <a:lnTo>
                  <a:pt x="5206" y="5556"/>
                </a:lnTo>
                <a:lnTo>
                  <a:pt x="5202" y="5555"/>
                </a:lnTo>
                <a:lnTo>
                  <a:pt x="5197" y="5553"/>
                </a:lnTo>
                <a:lnTo>
                  <a:pt x="5192" y="5551"/>
                </a:lnTo>
                <a:lnTo>
                  <a:pt x="5185" y="5549"/>
                </a:lnTo>
                <a:lnTo>
                  <a:pt x="5178" y="5547"/>
                </a:lnTo>
                <a:lnTo>
                  <a:pt x="5169" y="5546"/>
                </a:lnTo>
                <a:lnTo>
                  <a:pt x="5160" y="5547"/>
                </a:lnTo>
                <a:lnTo>
                  <a:pt x="5140" y="5549"/>
                </a:lnTo>
                <a:lnTo>
                  <a:pt x="5126" y="5551"/>
                </a:lnTo>
                <a:lnTo>
                  <a:pt x="5112" y="5551"/>
                </a:lnTo>
                <a:lnTo>
                  <a:pt x="5094" y="5550"/>
                </a:lnTo>
                <a:lnTo>
                  <a:pt x="5075" y="5547"/>
                </a:lnTo>
                <a:lnTo>
                  <a:pt x="5054" y="5544"/>
                </a:lnTo>
                <a:lnTo>
                  <a:pt x="5035" y="5539"/>
                </a:lnTo>
                <a:lnTo>
                  <a:pt x="5016" y="5534"/>
                </a:lnTo>
                <a:lnTo>
                  <a:pt x="4998" y="5529"/>
                </a:lnTo>
                <a:lnTo>
                  <a:pt x="4985" y="5523"/>
                </a:lnTo>
                <a:lnTo>
                  <a:pt x="4977" y="5521"/>
                </a:lnTo>
                <a:lnTo>
                  <a:pt x="4968" y="5520"/>
                </a:lnTo>
                <a:lnTo>
                  <a:pt x="4960" y="5520"/>
                </a:lnTo>
                <a:lnTo>
                  <a:pt x="4952" y="5520"/>
                </a:lnTo>
                <a:lnTo>
                  <a:pt x="4936" y="5522"/>
                </a:lnTo>
                <a:lnTo>
                  <a:pt x="4920" y="5526"/>
                </a:lnTo>
                <a:lnTo>
                  <a:pt x="4904" y="5530"/>
                </a:lnTo>
                <a:lnTo>
                  <a:pt x="4889" y="5535"/>
                </a:lnTo>
                <a:lnTo>
                  <a:pt x="4875" y="5538"/>
                </a:lnTo>
                <a:lnTo>
                  <a:pt x="4860" y="5539"/>
                </a:lnTo>
                <a:lnTo>
                  <a:pt x="4854" y="5538"/>
                </a:lnTo>
                <a:lnTo>
                  <a:pt x="4850" y="5537"/>
                </a:lnTo>
                <a:lnTo>
                  <a:pt x="4844" y="5535"/>
                </a:lnTo>
                <a:lnTo>
                  <a:pt x="4838" y="5531"/>
                </a:lnTo>
                <a:lnTo>
                  <a:pt x="4827" y="5523"/>
                </a:lnTo>
                <a:lnTo>
                  <a:pt x="4814" y="5513"/>
                </a:lnTo>
                <a:lnTo>
                  <a:pt x="4803" y="5503"/>
                </a:lnTo>
                <a:lnTo>
                  <a:pt x="4791" y="5493"/>
                </a:lnTo>
                <a:lnTo>
                  <a:pt x="4779" y="5484"/>
                </a:lnTo>
                <a:lnTo>
                  <a:pt x="4769" y="5477"/>
                </a:lnTo>
                <a:lnTo>
                  <a:pt x="4760" y="5473"/>
                </a:lnTo>
                <a:lnTo>
                  <a:pt x="4752" y="5470"/>
                </a:lnTo>
                <a:lnTo>
                  <a:pt x="4743" y="5468"/>
                </a:lnTo>
                <a:lnTo>
                  <a:pt x="4734" y="5467"/>
                </a:lnTo>
                <a:lnTo>
                  <a:pt x="4716" y="5464"/>
                </a:lnTo>
                <a:lnTo>
                  <a:pt x="4696" y="5464"/>
                </a:lnTo>
                <a:lnTo>
                  <a:pt x="4678" y="5465"/>
                </a:lnTo>
                <a:lnTo>
                  <a:pt x="4659" y="5468"/>
                </a:lnTo>
                <a:lnTo>
                  <a:pt x="4641" y="5471"/>
                </a:lnTo>
                <a:lnTo>
                  <a:pt x="4621" y="5473"/>
                </a:lnTo>
                <a:lnTo>
                  <a:pt x="4604" y="5477"/>
                </a:lnTo>
                <a:lnTo>
                  <a:pt x="4586" y="5479"/>
                </a:lnTo>
                <a:lnTo>
                  <a:pt x="4569" y="5480"/>
                </a:lnTo>
                <a:lnTo>
                  <a:pt x="4553" y="5479"/>
                </a:lnTo>
                <a:lnTo>
                  <a:pt x="4545" y="5479"/>
                </a:lnTo>
                <a:lnTo>
                  <a:pt x="4538" y="5477"/>
                </a:lnTo>
                <a:lnTo>
                  <a:pt x="4530" y="5476"/>
                </a:lnTo>
                <a:lnTo>
                  <a:pt x="4524" y="5472"/>
                </a:lnTo>
                <a:lnTo>
                  <a:pt x="4517" y="5469"/>
                </a:lnTo>
                <a:lnTo>
                  <a:pt x="4511" y="5465"/>
                </a:lnTo>
                <a:lnTo>
                  <a:pt x="4505" y="5460"/>
                </a:lnTo>
                <a:lnTo>
                  <a:pt x="4500" y="5454"/>
                </a:lnTo>
                <a:lnTo>
                  <a:pt x="4494" y="5448"/>
                </a:lnTo>
                <a:lnTo>
                  <a:pt x="4487" y="5445"/>
                </a:lnTo>
                <a:lnTo>
                  <a:pt x="4481" y="5443"/>
                </a:lnTo>
                <a:lnTo>
                  <a:pt x="4475" y="5443"/>
                </a:lnTo>
                <a:lnTo>
                  <a:pt x="4462" y="5445"/>
                </a:lnTo>
                <a:lnTo>
                  <a:pt x="4451" y="5448"/>
                </a:lnTo>
                <a:lnTo>
                  <a:pt x="4446" y="5451"/>
                </a:lnTo>
                <a:lnTo>
                  <a:pt x="4442" y="5452"/>
                </a:lnTo>
                <a:lnTo>
                  <a:pt x="4438" y="5452"/>
                </a:lnTo>
                <a:lnTo>
                  <a:pt x="4435" y="5452"/>
                </a:lnTo>
                <a:lnTo>
                  <a:pt x="4433" y="5449"/>
                </a:lnTo>
                <a:lnTo>
                  <a:pt x="4433" y="5445"/>
                </a:lnTo>
                <a:lnTo>
                  <a:pt x="4433" y="5439"/>
                </a:lnTo>
                <a:lnTo>
                  <a:pt x="4434" y="5431"/>
                </a:lnTo>
                <a:lnTo>
                  <a:pt x="4434" y="5429"/>
                </a:lnTo>
                <a:lnTo>
                  <a:pt x="4434" y="5426"/>
                </a:lnTo>
                <a:lnTo>
                  <a:pt x="4431" y="5423"/>
                </a:lnTo>
                <a:lnTo>
                  <a:pt x="4429" y="5422"/>
                </a:lnTo>
                <a:lnTo>
                  <a:pt x="4422" y="5419"/>
                </a:lnTo>
                <a:lnTo>
                  <a:pt x="4413" y="5418"/>
                </a:lnTo>
                <a:lnTo>
                  <a:pt x="4389" y="5416"/>
                </a:lnTo>
                <a:lnTo>
                  <a:pt x="4361" y="5415"/>
                </a:lnTo>
                <a:lnTo>
                  <a:pt x="4346" y="5415"/>
                </a:lnTo>
                <a:lnTo>
                  <a:pt x="4333" y="5413"/>
                </a:lnTo>
                <a:lnTo>
                  <a:pt x="4319" y="5412"/>
                </a:lnTo>
                <a:lnTo>
                  <a:pt x="4306" y="5408"/>
                </a:lnTo>
                <a:lnTo>
                  <a:pt x="4301" y="5406"/>
                </a:lnTo>
                <a:lnTo>
                  <a:pt x="4295" y="5404"/>
                </a:lnTo>
                <a:lnTo>
                  <a:pt x="4291" y="5401"/>
                </a:lnTo>
                <a:lnTo>
                  <a:pt x="4287" y="5397"/>
                </a:lnTo>
                <a:lnTo>
                  <a:pt x="4284" y="5394"/>
                </a:lnTo>
                <a:lnTo>
                  <a:pt x="4281" y="5389"/>
                </a:lnTo>
                <a:lnTo>
                  <a:pt x="4279" y="5385"/>
                </a:lnTo>
                <a:lnTo>
                  <a:pt x="4278" y="5379"/>
                </a:lnTo>
                <a:lnTo>
                  <a:pt x="4277" y="5366"/>
                </a:lnTo>
                <a:lnTo>
                  <a:pt x="4275" y="5357"/>
                </a:lnTo>
                <a:lnTo>
                  <a:pt x="4272" y="5350"/>
                </a:lnTo>
                <a:lnTo>
                  <a:pt x="4268" y="5345"/>
                </a:lnTo>
                <a:lnTo>
                  <a:pt x="4258" y="5334"/>
                </a:lnTo>
                <a:lnTo>
                  <a:pt x="4246" y="5321"/>
                </a:lnTo>
                <a:lnTo>
                  <a:pt x="4244" y="5316"/>
                </a:lnTo>
                <a:lnTo>
                  <a:pt x="4242" y="5312"/>
                </a:lnTo>
                <a:lnTo>
                  <a:pt x="4242" y="5307"/>
                </a:lnTo>
                <a:lnTo>
                  <a:pt x="4242" y="5304"/>
                </a:lnTo>
                <a:lnTo>
                  <a:pt x="4243" y="5295"/>
                </a:lnTo>
                <a:lnTo>
                  <a:pt x="4245" y="5287"/>
                </a:lnTo>
                <a:lnTo>
                  <a:pt x="4247" y="5280"/>
                </a:lnTo>
                <a:lnTo>
                  <a:pt x="4247" y="5272"/>
                </a:lnTo>
                <a:lnTo>
                  <a:pt x="4247" y="5268"/>
                </a:lnTo>
                <a:lnTo>
                  <a:pt x="4246" y="5264"/>
                </a:lnTo>
                <a:lnTo>
                  <a:pt x="4244" y="5260"/>
                </a:lnTo>
                <a:lnTo>
                  <a:pt x="4241" y="5257"/>
                </a:lnTo>
                <a:lnTo>
                  <a:pt x="4229" y="5245"/>
                </a:lnTo>
                <a:lnTo>
                  <a:pt x="4220" y="5232"/>
                </a:lnTo>
                <a:lnTo>
                  <a:pt x="4213" y="5221"/>
                </a:lnTo>
                <a:lnTo>
                  <a:pt x="4208" y="5209"/>
                </a:lnTo>
                <a:lnTo>
                  <a:pt x="4204" y="5198"/>
                </a:lnTo>
                <a:lnTo>
                  <a:pt x="4202" y="5186"/>
                </a:lnTo>
                <a:lnTo>
                  <a:pt x="4200" y="5175"/>
                </a:lnTo>
                <a:lnTo>
                  <a:pt x="4200" y="5164"/>
                </a:lnTo>
                <a:lnTo>
                  <a:pt x="4201" y="5141"/>
                </a:lnTo>
                <a:lnTo>
                  <a:pt x="4202" y="5116"/>
                </a:lnTo>
                <a:lnTo>
                  <a:pt x="4203" y="5103"/>
                </a:lnTo>
                <a:lnTo>
                  <a:pt x="4202" y="5090"/>
                </a:lnTo>
                <a:lnTo>
                  <a:pt x="4202" y="5075"/>
                </a:lnTo>
                <a:lnTo>
                  <a:pt x="4200" y="5060"/>
                </a:lnTo>
                <a:lnTo>
                  <a:pt x="4195" y="5042"/>
                </a:lnTo>
                <a:lnTo>
                  <a:pt x="4191" y="5024"/>
                </a:lnTo>
                <a:lnTo>
                  <a:pt x="4184" y="5005"/>
                </a:lnTo>
                <a:lnTo>
                  <a:pt x="4175" y="4988"/>
                </a:lnTo>
                <a:lnTo>
                  <a:pt x="4166" y="4971"/>
                </a:lnTo>
                <a:lnTo>
                  <a:pt x="4153" y="4957"/>
                </a:lnTo>
                <a:lnTo>
                  <a:pt x="4147" y="4950"/>
                </a:lnTo>
                <a:lnTo>
                  <a:pt x="4141" y="4943"/>
                </a:lnTo>
                <a:lnTo>
                  <a:pt x="4134" y="4937"/>
                </a:lnTo>
                <a:lnTo>
                  <a:pt x="4126" y="4933"/>
                </a:lnTo>
                <a:lnTo>
                  <a:pt x="4113" y="4926"/>
                </a:lnTo>
                <a:lnTo>
                  <a:pt x="4101" y="4919"/>
                </a:lnTo>
                <a:lnTo>
                  <a:pt x="4087" y="4914"/>
                </a:lnTo>
                <a:lnTo>
                  <a:pt x="4074" y="4911"/>
                </a:lnTo>
                <a:lnTo>
                  <a:pt x="4060" y="4908"/>
                </a:lnTo>
                <a:lnTo>
                  <a:pt x="4046" y="4905"/>
                </a:lnTo>
                <a:lnTo>
                  <a:pt x="4033" y="4904"/>
                </a:lnTo>
                <a:lnTo>
                  <a:pt x="4019" y="4903"/>
                </a:lnTo>
                <a:lnTo>
                  <a:pt x="3991" y="4902"/>
                </a:lnTo>
                <a:lnTo>
                  <a:pt x="3963" y="4903"/>
                </a:lnTo>
                <a:lnTo>
                  <a:pt x="3935" y="4904"/>
                </a:lnTo>
                <a:lnTo>
                  <a:pt x="3909" y="4904"/>
                </a:lnTo>
                <a:lnTo>
                  <a:pt x="3818" y="4975"/>
                </a:lnTo>
                <a:lnTo>
                  <a:pt x="3810" y="4979"/>
                </a:lnTo>
                <a:lnTo>
                  <a:pt x="3802" y="4983"/>
                </a:lnTo>
                <a:lnTo>
                  <a:pt x="3792" y="4984"/>
                </a:lnTo>
                <a:lnTo>
                  <a:pt x="3783" y="4985"/>
                </a:lnTo>
                <a:lnTo>
                  <a:pt x="3772" y="4986"/>
                </a:lnTo>
                <a:lnTo>
                  <a:pt x="3762" y="4986"/>
                </a:lnTo>
                <a:lnTo>
                  <a:pt x="3752" y="4988"/>
                </a:lnTo>
                <a:lnTo>
                  <a:pt x="3743" y="4991"/>
                </a:lnTo>
                <a:lnTo>
                  <a:pt x="3734" y="4994"/>
                </a:lnTo>
                <a:lnTo>
                  <a:pt x="3727" y="5000"/>
                </a:lnTo>
                <a:lnTo>
                  <a:pt x="3720" y="5005"/>
                </a:lnTo>
                <a:lnTo>
                  <a:pt x="3716" y="5011"/>
                </a:lnTo>
                <a:lnTo>
                  <a:pt x="3708" y="5024"/>
                </a:lnTo>
                <a:lnTo>
                  <a:pt x="3701" y="5037"/>
                </a:lnTo>
                <a:lnTo>
                  <a:pt x="3697" y="5043"/>
                </a:lnTo>
                <a:lnTo>
                  <a:pt x="3694" y="5048"/>
                </a:lnTo>
                <a:lnTo>
                  <a:pt x="3691" y="5051"/>
                </a:lnTo>
                <a:lnTo>
                  <a:pt x="3686" y="5054"/>
                </a:lnTo>
                <a:lnTo>
                  <a:pt x="3680" y="5056"/>
                </a:lnTo>
                <a:lnTo>
                  <a:pt x="3674" y="5056"/>
                </a:lnTo>
                <a:lnTo>
                  <a:pt x="3666" y="5053"/>
                </a:lnTo>
                <a:lnTo>
                  <a:pt x="3655" y="5050"/>
                </a:lnTo>
                <a:lnTo>
                  <a:pt x="3646" y="5046"/>
                </a:lnTo>
                <a:lnTo>
                  <a:pt x="3637" y="5044"/>
                </a:lnTo>
                <a:lnTo>
                  <a:pt x="3628" y="5044"/>
                </a:lnTo>
                <a:lnTo>
                  <a:pt x="3621" y="5045"/>
                </a:lnTo>
                <a:lnTo>
                  <a:pt x="3613" y="5049"/>
                </a:lnTo>
                <a:lnTo>
                  <a:pt x="3605" y="5052"/>
                </a:lnTo>
                <a:lnTo>
                  <a:pt x="3597" y="5057"/>
                </a:lnTo>
                <a:lnTo>
                  <a:pt x="3590" y="5062"/>
                </a:lnTo>
                <a:lnTo>
                  <a:pt x="3479" y="5132"/>
                </a:lnTo>
                <a:lnTo>
                  <a:pt x="3469" y="5136"/>
                </a:lnTo>
                <a:lnTo>
                  <a:pt x="3459" y="5140"/>
                </a:lnTo>
                <a:lnTo>
                  <a:pt x="3450" y="5141"/>
                </a:lnTo>
                <a:lnTo>
                  <a:pt x="3441" y="5141"/>
                </a:lnTo>
                <a:lnTo>
                  <a:pt x="3432" y="5139"/>
                </a:lnTo>
                <a:lnTo>
                  <a:pt x="3424" y="5135"/>
                </a:lnTo>
                <a:lnTo>
                  <a:pt x="3416" y="5132"/>
                </a:lnTo>
                <a:lnTo>
                  <a:pt x="3408" y="5127"/>
                </a:lnTo>
                <a:lnTo>
                  <a:pt x="3391" y="5117"/>
                </a:lnTo>
                <a:lnTo>
                  <a:pt x="3374" y="5108"/>
                </a:lnTo>
                <a:lnTo>
                  <a:pt x="3366" y="5105"/>
                </a:lnTo>
                <a:lnTo>
                  <a:pt x="3357" y="5102"/>
                </a:lnTo>
                <a:lnTo>
                  <a:pt x="3346" y="5101"/>
                </a:lnTo>
                <a:lnTo>
                  <a:pt x="3337" y="5101"/>
                </a:lnTo>
                <a:lnTo>
                  <a:pt x="3334" y="5100"/>
                </a:lnTo>
                <a:lnTo>
                  <a:pt x="3330" y="5099"/>
                </a:lnTo>
                <a:lnTo>
                  <a:pt x="3328" y="5097"/>
                </a:lnTo>
                <a:lnTo>
                  <a:pt x="3327" y="5094"/>
                </a:lnTo>
                <a:lnTo>
                  <a:pt x="3326" y="5087"/>
                </a:lnTo>
                <a:lnTo>
                  <a:pt x="3325" y="5082"/>
                </a:lnTo>
                <a:lnTo>
                  <a:pt x="3322" y="5075"/>
                </a:lnTo>
                <a:lnTo>
                  <a:pt x="3319" y="5069"/>
                </a:lnTo>
                <a:lnTo>
                  <a:pt x="3316" y="5067"/>
                </a:lnTo>
                <a:lnTo>
                  <a:pt x="3312" y="5065"/>
                </a:lnTo>
                <a:lnTo>
                  <a:pt x="3307" y="5064"/>
                </a:lnTo>
                <a:lnTo>
                  <a:pt x="3301" y="5062"/>
                </a:lnTo>
                <a:lnTo>
                  <a:pt x="3218" y="5058"/>
                </a:lnTo>
                <a:lnTo>
                  <a:pt x="3210" y="5059"/>
                </a:lnTo>
                <a:lnTo>
                  <a:pt x="3201" y="5060"/>
                </a:lnTo>
                <a:lnTo>
                  <a:pt x="3193" y="5061"/>
                </a:lnTo>
                <a:lnTo>
                  <a:pt x="3186" y="5064"/>
                </a:lnTo>
                <a:lnTo>
                  <a:pt x="3171" y="5068"/>
                </a:lnTo>
                <a:lnTo>
                  <a:pt x="3157" y="5070"/>
                </a:lnTo>
                <a:lnTo>
                  <a:pt x="3146" y="5069"/>
                </a:lnTo>
                <a:lnTo>
                  <a:pt x="3138" y="5067"/>
                </a:lnTo>
                <a:lnTo>
                  <a:pt x="3129" y="5061"/>
                </a:lnTo>
                <a:lnTo>
                  <a:pt x="3120" y="5056"/>
                </a:lnTo>
                <a:lnTo>
                  <a:pt x="3112" y="5050"/>
                </a:lnTo>
                <a:lnTo>
                  <a:pt x="3104" y="5043"/>
                </a:lnTo>
                <a:lnTo>
                  <a:pt x="3095" y="5038"/>
                </a:lnTo>
                <a:lnTo>
                  <a:pt x="3086" y="5034"/>
                </a:lnTo>
                <a:lnTo>
                  <a:pt x="3079" y="5031"/>
                </a:lnTo>
                <a:lnTo>
                  <a:pt x="3073" y="5028"/>
                </a:lnTo>
                <a:lnTo>
                  <a:pt x="3068" y="5025"/>
                </a:lnTo>
                <a:lnTo>
                  <a:pt x="3063" y="5021"/>
                </a:lnTo>
                <a:lnTo>
                  <a:pt x="3057" y="5013"/>
                </a:lnTo>
                <a:lnTo>
                  <a:pt x="3052" y="5005"/>
                </a:lnTo>
                <a:lnTo>
                  <a:pt x="3049" y="4997"/>
                </a:lnTo>
                <a:lnTo>
                  <a:pt x="3044" y="4990"/>
                </a:lnTo>
                <a:lnTo>
                  <a:pt x="3040" y="4980"/>
                </a:lnTo>
                <a:lnTo>
                  <a:pt x="3032" y="4972"/>
                </a:lnTo>
                <a:lnTo>
                  <a:pt x="3020" y="4964"/>
                </a:lnTo>
                <a:lnTo>
                  <a:pt x="3003" y="4955"/>
                </a:lnTo>
                <a:lnTo>
                  <a:pt x="2983" y="4946"/>
                </a:lnTo>
                <a:lnTo>
                  <a:pt x="2961" y="4938"/>
                </a:lnTo>
                <a:lnTo>
                  <a:pt x="2916" y="4921"/>
                </a:lnTo>
                <a:lnTo>
                  <a:pt x="2882" y="4908"/>
                </a:lnTo>
                <a:lnTo>
                  <a:pt x="2868" y="4900"/>
                </a:lnTo>
                <a:lnTo>
                  <a:pt x="2848" y="4888"/>
                </a:lnTo>
                <a:lnTo>
                  <a:pt x="2824" y="4873"/>
                </a:lnTo>
                <a:lnTo>
                  <a:pt x="2800" y="4857"/>
                </a:lnTo>
                <a:lnTo>
                  <a:pt x="2788" y="4848"/>
                </a:lnTo>
                <a:lnTo>
                  <a:pt x="2779" y="4840"/>
                </a:lnTo>
                <a:lnTo>
                  <a:pt x="2771" y="4832"/>
                </a:lnTo>
                <a:lnTo>
                  <a:pt x="2765" y="4824"/>
                </a:lnTo>
                <a:lnTo>
                  <a:pt x="2763" y="4821"/>
                </a:lnTo>
                <a:lnTo>
                  <a:pt x="2761" y="4818"/>
                </a:lnTo>
                <a:lnTo>
                  <a:pt x="2761" y="4814"/>
                </a:lnTo>
                <a:lnTo>
                  <a:pt x="2761" y="4812"/>
                </a:lnTo>
                <a:lnTo>
                  <a:pt x="2761" y="4809"/>
                </a:lnTo>
                <a:lnTo>
                  <a:pt x="2763" y="4806"/>
                </a:lnTo>
                <a:lnTo>
                  <a:pt x="2766" y="4804"/>
                </a:lnTo>
                <a:lnTo>
                  <a:pt x="2769" y="4803"/>
                </a:lnTo>
                <a:lnTo>
                  <a:pt x="2768" y="4798"/>
                </a:lnTo>
                <a:lnTo>
                  <a:pt x="2765" y="4794"/>
                </a:lnTo>
                <a:lnTo>
                  <a:pt x="2759" y="4789"/>
                </a:lnTo>
                <a:lnTo>
                  <a:pt x="2753" y="4785"/>
                </a:lnTo>
                <a:lnTo>
                  <a:pt x="2746" y="4779"/>
                </a:lnTo>
                <a:lnTo>
                  <a:pt x="2740" y="4773"/>
                </a:lnTo>
                <a:lnTo>
                  <a:pt x="2735" y="4769"/>
                </a:lnTo>
                <a:lnTo>
                  <a:pt x="2732" y="4763"/>
                </a:lnTo>
                <a:lnTo>
                  <a:pt x="2729" y="4756"/>
                </a:lnTo>
                <a:lnTo>
                  <a:pt x="2726" y="4749"/>
                </a:lnTo>
                <a:lnTo>
                  <a:pt x="2723" y="4744"/>
                </a:lnTo>
                <a:lnTo>
                  <a:pt x="2718" y="4739"/>
                </a:lnTo>
                <a:lnTo>
                  <a:pt x="2713" y="4736"/>
                </a:lnTo>
                <a:lnTo>
                  <a:pt x="2709" y="4732"/>
                </a:lnTo>
                <a:lnTo>
                  <a:pt x="2704" y="4730"/>
                </a:lnTo>
                <a:lnTo>
                  <a:pt x="2700" y="4728"/>
                </a:lnTo>
                <a:lnTo>
                  <a:pt x="2677" y="4720"/>
                </a:lnTo>
                <a:lnTo>
                  <a:pt x="2652" y="4709"/>
                </a:lnTo>
                <a:lnTo>
                  <a:pt x="2644" y="4705"/>
                </a:lnTo>
                <a:lnTo>
                  <a:pt x="2638" y="4700"/>
                </a:lnTo>
                <a:lnTo>
                  <a:pt x="2633" y="4696"/>
                </a:lnTo>
                <a:lnTo>
                  <a:pt x="2627" y="4691"/>
                </a:lnTo>
                <a:lnTo>
                  <a:pt x="2619" y="4682"/>
                </a:lnTo>
                <a:lnTo>
                  <a:pt x="2612" y="4674"/>
                </a:lnTo>
                <a:lnTo>
                  <a:pt x="2609" y="4671"/>
                </a:lnTo>
                <a:lnTo>
                  <a:pt x="2604" y="4667"/>
                </a:lnTo>
                <a:lnTo>
                  <a:pt x="2600" y="4664"/>
                </a:lnTo>
                <a:lnTo>
                  <a:pt x="2594" y="4661"/>
                </a:lnTo>
                <a:lnTo>
                  <a:pt x="2587" y="4658"/>
                </a:lnTo>
                <a:lnTo>
                  <a:pt x="2581" y="4657"/>
                </a:lnTo>
                <a:lnTo>
                  <a:pt x="2571" y="4655"/>
                </a:lnTo>
                <a:lnTo>
                  <a:pt x="2560" y="4654"/>
                </a:lnTo>
                <a:lnTo>
                  <a:pt x="2516" y="4653"/>
                </a:lnTo>
                <a:lnTo>
                  <a:pt x="2479" y="4653"/>
                </a:lnTo>
                <a:lnTo>
                  <a:pt x="2463" y="4653"/>
                </a:lnTo>
                <a:lnTo>
                  <a:pt x="2449" y="4651"/>
                </a:lnTo>
                <a:lnTo>
                  <a:pt x="2435" y="4649"/>
                </a:lnTo>
                <a:lnTo>
                  <a:pt x="2421" y="4647"/>
                </a:lnTo>
                <a:lnTo>
                  <a:pt x="2409" y="4642"/>
                </a:lnTo>
                <a:lnTo>
                  <a:pt x="2398" y="4637"/>
                </a:lnTo>
                <a:lnTo>
                  <a:pt x="2386" y="4629"/>
                </a:lnTo>
                <a:lnTo>
                  <a:pt x="2376" y="4620"/>
                </a:lnTo>
                <a:lnTo>
                  <a:pt x="2365" y="4607"/>
                </a:lnTo>
                <a:lnTo>
                  <a:pt x="2353" y="4592"/>
                </a:lnTo>
                <a:lnTo>
                  <a:pt x="2342" y="4575"/>
                </a:lnTo>
                <a:lnTo>
                  <a:pt x="2329" y="4553"/>
                </a:lnTo>
                <a:lnTo>
                  <a:pt x="2327" y="4547"/>
                </a:lnTo>
                <a:lnTo>
                  <a:pt x="2326" y="4540"/>
                </a:lnTo>
                <a:lnTo>
                  <a:pt x="2325" y="4532"/>
                </a:lnTo>
                <a:lnTo>
                  <a:pt x="2326" y="4525"/>
                </a:lnTo>
                <a:lnTo>
                  <a:pt x="2326" y="4517"/>
                </a:lnTo>
                <a:lnTo>
                  <a:pt x="2325" y="4510"/>
                </a:lnTo>
                <a:lnTo>
                  <a:pt x="2324" y="4502"/>
                </a:lnTo>
                <a:lnTo>
                  <a:pt x="2320" y="4495"/>
                </a:lnTo>
                <a:lnTo>
                  <a:pt x="2308" y="4473"/>
                </a:lnTo>
                <a:lnTo>
                  <a:pt x="2296" y="4452"/>
                </a:lnTo>
                <a:lnTo>
                  <a:pt x="2286" y="4431"/>
                </a:lnTo>
                <a:lnTo>
                  <a:pt x="2278" y="4410"/>
                </a:lnTo>
                <a:lnTo>
                  <a:pt x="2270" y="4388"/>
                </a:lnTo>
                <a:lnTo>
                  <a:pt x="2264" y="4366"/>
                </a:lnTo>
                <a:lnTo>
                  <a:pt x="2258" y="4342"/>
                </a:lnTo>
                <a:lnTo>
                  <a:pt x="2254" y="4316"/>
                </a:lnTo>
                <a:lnTo>
                  <a:pt x="2253" y="4311"/>
                </a:lnTo>
                <a:lnTo>
                  <a:pt x="2251" y="4308"/>
                </a:lnTo>
                <a:lnTo>
                  <a:pt x="2249" y="4304"/>
                </a:lnTo>
                <a:lnTo>
                  <a:pt x="2245" y="4301"/>
                </a:lnTo>
                <a:lnTo>
                  <a:pt x="2239" y="4297"/>
                </a:lnTo>
                <a:lnTo>
                  <a:pt x="2229" y="4294"/>
                </a:lnTo>
                <a:lnTo>
                  <a:pt x="2219" y="4291"/>
                </a:lnTo>
                <a:lnTo>
                  <a:pt x="2209" y="4287"/>
                </a:lnTo>
                <a:lnTo>
                  <a:pt x="2199" y="4284"/>
                </a:lnTo>
                <a:lnTo>
                  <a:pt x="2190" y="4277"/>
                </a:lnTo>
                <a:lnTo>
                  <a:pt x="2186" y="4271"/>
                </a:lnTo>
                <a:lnTo>
                  <a:pt x="2185" y="4264"/>
                </a:lnTo>
                <a:lnTo>
                  <a:pt x="2185" y="4257"/>
                </a:lnTo>
                <a:lnTo>
                  <a:pt x="2186" y="4252"/>
                </a:lnTo>
                <a:lnTo>
                  <a:pt x="2192" y="4238"/>
                </a:lnTo>
                <a:lnTo>
                  <a:pt x="2199" y="4227"/>
                </a:lnTo>
                <a:lnTo>
                  <a:pt x="2202" y="4220"/>
                </a:lnTo>
                <a:lnTo>
                  <a:pt x="2206" y="4215"/>
                </a:lnTo>
                <a:lnTo>
                  <a:pt x="2207" y="4210"/>
                </a:lnTo>
                <a:lnTo>
                  <a:pt x="2208" y="4205"/>
                </a:lnTo>
                <a:lnTo>
                  <a:pt x="2206" y="4201"/>
                </a:lnTo>
                <a:lnTo>
                  <a:pt x="2203" y="4197"/>
                </a:lnTo>
                <a:lnTo>
                  <a:pt x="2198" y="4194"/>
                </a:lnTo>
                <a:lnTo>
                  <a:pt x="2190" y="4190"/>
                </a:lnTo>
                <a:lnTo>
                  <a:pt x="2153" y="4185"/>
                </a:lnTo>
                <a:lnTo>
                  <a:pt x="2134" y="4182"/>
                </a:lnTo>
                <a:lnTo>
                  <a:pt x="2131" y="4181"/>
                </a:lnTo>
                <a:lnTo>
                  <a:pt x="2129" y="4179"/>
                </a:lnTo>
                <a:lnTo>
                  <a:pt x="2127" y="4174"/>
                </a:lnTo>
                <a:lnTo>
                  <a:pt x="2126" y="4170"/>
                </a:lnTo>
                <a:lnTo>
                  <a:pt x="2125" y="4154"/>
                </a:lnTo>
                <a:lnTo>
                  <a:pt x="2125" y="4131"/>
                </a:lnTo>
                <a:lnTo>
                  <a:pt x="2124" y="4116"/>
                </a:lnTo>
                <a:lnTo>
                  <a:pt x="2121" y="4100"/>
                </a:lnTo>
                <a:lnTo>
                  <a:pt x="2117" y="4084"/>
                </a:lnTo>
                <a:lnTo>
                  <a:pt x="2111" y="4068"/>
                </a:lnTo>
                <a:lnTo>
                  <a:pt x="2104" y="4053"/>
                </a:lnTo>
                <a:lnTo>
                  <a:pt x="2095" y="4037"/>
                </a:lnTo>
                <a:lnTo>
                  <a:pt x="2086" y="4021"/>
                </a:lnTo>
                <a:lnTo>
                  <a:pt x="2076" y="4005"/>
                </a:lnTo>
                <a:lnTo>
                  <a:pt x="2066" y="3990"/>
                </a:lnTo>
                <a:lnTo>
                  <a:pt x="2053" y="3975"/>
                </a:lnTo>
                <a:lnTo>
                  <a:pt x="2042" y="3961"/>
                </a:lnTo>
                <a:lnTo>
                  <a:pt x="2029" y="3949"/>
                </a:lnTo>
                <a:lnTo>
                  <a:pt x="2017" y="3936"/>
                </a:lnTo>
                <a:lnTo>
                  <a:pt x="2004" y="3925"/>
                </a:lnTo>
                <a:lnTo>
                  <a:pt x="1992" y="3916"/>
                </a:lnTo>
                <a:lnTo>
                  <a:pt x="1979" y="3908"/>
                </a:lnTo>
                <a:lnTo>
                  <a:pt x="1974" y="3895"/>
                </a:lnTo>
                <a:lnTo>
                  <a:pt x="1970" y="3886"/>
                </a:lnTo>
                <a:lnTo>
                  <a:pt x="1967" y="3878"/>
                </a:lnTo>
                <a:lnTo>
                  <a:pt x="1965" y="3870"/>
                </a:lnTo>
                <a:lnTo>
                  <a:pt x="1962" y="3856"/>
                </a:lnTo>
                <a:lnTo>
                  <a:pt x="1958" y="3834"/>
                </a:lnTo>
                <a:lnTo>
                  <a:pt x="1956" y="3825"/>
                </a:lnTo>
                <a:lnTo>
                  <a:pt x="1953" y="3817"/>
                </a:lnTo>
                <a:lnTo>
                  <a:pt x="1950" y="3810"/>
                </a:lnTo>
                <a:lnTo>
                  <a:pt x="1945" y="3803"/>
                </a:lnTo>
                <a:lnTo>
                  <a:pt x="1936" y="3791"/>
                </a:lnTo>
                <a:lnTo>
                  <a:pt x="1926" y="3778"/>
                </a:lnTo>
                <a:lnTo>
                  <a:pt x="1914" y="3779"/>
                </a:lnTo>
                <a:lnTo>
                  <a:pt x="1902" y="3782"/>
                </a:lnTo>
                <a:lnTo>
                  <a:pt x="1891" y="3786"/>
                </a:lnTo>
                <a:lnTo>
                  <a:pt x="1879" y="3793"/>
                </a:lnTo>
                <a:lnTo>
                  <a:pt x="1869" y="3800"/>
                </a:lnTo>
                <a:lnTo>
                  <a:pt x="1859" y="3808"/>
                </a:lnTo>
                <a:lnTo>
                  <a:pt x="1850" y="3816"/>
                </a:lnTo>
                <a:lnTo>
                  <a:pt x="1840" y="3825"/>
                </a:lnTo>
                <a:lnTo>
                  <a:pt x="1822" y="3841"/>
                </a:lnTo>
                <a:lnTo>
                  <a:pt x="1803" y="3854"/>
                </a:lnTo>
                <a:lnTo>
                  <a:pt x="1795" y="3860"/>
                </a:lnTo>
                <a:lnTo>
                  <a:pt x="1786" y="3864"/>
                </a:lnTo>
                <a:lnTo>
                  <a:pt x="1778" y="3866"/>
                </a:lnTo>
                <a:lnTo>
                  <a:pt x="1769" y="3866"/>
                </a:lnTo>
                <a:lnTo>
                  <a:pt x="1764" y="3864"/>
                </a:lnTo>
                <a:lnTo>
                  <a:pt x="1758" y="3860"/>
                </a:lnTo>
                <a:lnTo>
                  <a:pt x="1754" y="3856"/>
                </a:lnTo>
                <a:lnTo>
                  <a:pt x="1752" y="3850"/>
                </a:lnTo>
                <a:lnTo>
                  <a:pt x="1748" y="3837"/>
                </a:lnTo>
                <a:lnTo>
                  <a:pt x="1743" y="3827"/>
                </a:lnTo>
                <a:lnTo>
                  <a:pt x="1739" y="3821"/>
                </a:lnTo>
                <a:lnTo>
                  <a:pt x="1735" y="3817"/>
                </a:lnTo>
                <a:lnTo>
                  <a:pt x="1731" y="3813"/>
                </a:lnTo>
                <a:lnTo>
                  <a:pt x="1726" y="3810"/>
                </a:lnTo>
                <a:lnTo>
                  <a:pt x="1717" y="3806"/>
                </a:lnTo>
                <a:lnTo>
                  <a:pt x="1707" y="3803"/>
                </a:lnTo>
                <a:lnTo>
                  <a:pt x="1684" y="3800"/>
                </a:lnTo>
                <a:lnTo>
                  <a:pt x="1660" y="3799"/>
                </a:lnTo>
                <a:lnTo>
                  <a:pt x="1652" y="3796"/>
                </a:lnTo>
                <a:lnTo>
                  <a:pt x="1640" y="3792"/>
                </a:lnTo>
                <a:lnTo>
                  <a:pt x="1626" y="3786"/>
                </a:lnTo>
                <a:lnTo>
                  <a:pt x="1612" y="3780"/>
                </a:lnTo>
                <a:lnTo>
                  <a:pt x="1599" y="3775"/>
                </a:lnTo>
                <a:lnTo>
                  <a:pt x="1587" y="3770"/>
                </a:lnTo>
                <a:lnTo>
                  <a:pt x="1583" y="3769"/>
                </a:lnTo>
                <a:lnTo>
                  <a:pt x="1578" y="3769"/>
                </a:lnTo>
                <a:lnTo>
                  <a:pt x="1576" y="3769"/>
                </a:lnTo>
                <a:lnTo>
                  <a:pt x="1575" y="3770"/>
                </a:lnTo>
                <a:lnTo>
                  <a:pt x="1572" y="3779"/>
                </a:lnTo>
                <a:lnTo>
                  <a:pt x="1570" y="3788"/>
                </a:lnTo>
                <a:lnTo>
                  <a:pt x="1570" y="3798"/>
                </a:lnTo>
                <a:lnTo>
                  <a:pt x="1570" y="3807"/>
                </a:lnTo>
                <a:lnTo>
                  <a:pt x="1572" y="3816"/>
                </a:lnTo>
                <a:lnTo>
                  <a:pt x="1572" y="3825"/>
                </a:lnTo>
                <a:lnTo>
                  <a:pt x="1572" y="3833"/>
                </a:lnTo>
                <a:lnTo>
                  <a:pt x="1569" y="3842"/>
                </a:lnTo>
                <a:lnTo>
                  <a:pt x="1568" y="3844"/>
                </a:lnTo>
                <a:lnTo>
                  <a:pt x="1566" y="3846"/>
                </a:lnTo>
                <a:lnTo>
                  <a:pt x="1562" y="3849"/>
                </a:lnTo>
                <a:lnTo>
                  <a:pt x="1558" y="3851"/>
                </a:lnTo>
                <a:lnTo>
                  <a:pt x="1545" y="3857"/>
                </a:lnTo>
                <a:lnTo>
                  <a:pt x="1531" y="3861"/>
                </a:lnTo>
                <a:lnTo>
                  <a:pt x="1498" y="3870"/>
                </a:lnTo>
                <a:lnTo>
                  <a:pt x="1466" y="3878"/>
                </a:lnTo>
                <a:lnTo>
                  <a:pt x="1466" y="3878"/>
                </a:lnTo>
                <a:lnTo>
                  <a:pt x="1414" y="3849"/>
                </a:lnTo>
                <a:lnTo>
                  <a:pt x="1414" y="3844"/>
                </a:lnTo>
                <a:lnTo>
                  <a:pt x="1412" y="3839"/>
                </a:lnTo>
                <a:lnTo>
                  <a:pt x="1411" y="3833"/>
                </a:lnTo>
                <a:lnTo>
                  <a:pt x="1408" y="3826"/>
                </a:lnTo>
                <a:lnTo>
                  <a:pt x="1406" y="3819"/>
                </a:lnTo>
                <a:lnTo>
                  <a:pt x="1403" y="3812"/>
                </a:lnTo>
                <a:lnTo>
                  <a:pt x="1402" y="3804"/>
                </a:lnTo>
                <a:lnTo>
                  <a:pt x="1401" y="3798"/>
                </a:lnTo>
                <a:lnTo>
                  <a:pt x="1401" y="3791"/>
                </a:lnTo>
                <a:lnTo>
                  <a:pt x="1400" y="3784"/>
                </a:lnTo>
                <a:lnTo>
                  <a:pt x="1399" y="3778"/>
                </a:lnTo>
                <a:lnTo>
                  <a:pt x="1397" y="3772"/>
                </a:lnTo>
                <a:lnTo>
                  <a:pt x="1391" y="3761"/>
                </a:lnTo>
                <a:lnTo>
                  <a:pt x="1384" y="3751"/>
                </a:lnTo>
                <a:lnTo>
                  <a:pt x="1375" y="3743"/>
                </a:lnTo>
                <a:lnTo>
                  <a:pt x="1365" y="3735"/>
                </a:lnTo>
                <a:lnTo>
                  <a:pt x="1355" y="3729"/>
                </a:lnTo>
                <a:lnTo>
                  <a:pt x="1343" y="3726"/>
                </a:lnTo>
                <a:lnTo>
                  <a:pt x="1337" y="3724"/>
                </a:lnTo>
                <a:lnTo>
                  <a:pt x="1333" y="3719"/>
                </a:lnTo>
                <a:lnTo>
                  <a:pt x="1328" y="3714"/>
                </a:lnTo>
                <a:lnTo>
                  <a:pt x="1324" y="3709"/>
                </a:lnTo>
                <a:lnTo>
                  <a:pt x="1318" y="3702"/>
                </a:lnTo>
                <a:lnTo>
                  <a:pt x="1311" y="3696"/>
                </a:lnTo>
                <a:lnTo>
                  <a:pt x="1303" y="3692"/>
                </a:lnTo>
                <a:lnTo>
                  <a:pt x="1293" y="3687"/>
                </a:lnTo>
                <a:lnTo>
                  <a:pt x="1290" y="3686"/>
                </a:lnTo>
                <a:lnTo>
                  <a:pt x="1287" y="3684"/>
                </a:lnTo>
                <a:lnTo>
                  <a:pt x="1286" y="3680"/>
                </a:lnTo>
                <a:lnTo>
                  <a:pt x="1284" y="3677"/>
                </a:lnTo>
                <a:lnTo>
                  <a:pt x="1282" y="3668"/>
                </a:lnTo>
                <a:lnTo>
                  <a:pt x="1280" y="3656"/>
                </a:lnTo>
                <a:lnTo>
                  <a:pt x="1277" y="3627"/>
                </a:lnTo>
                <a:lnTo>
                  <a:pt x="1277" y="3594"/>
                </a:lnTo>
                <a:lnTo>
                  <a:pt x="1280" y="3560"/>
                </a:lnTo>
                <a:lnTo>
                  <a:pt x="1282" y="3529"/>
                </a:lnTo>
                <a:lnTo>
                  <a:pt x="1283" y="3504"/>
                </a:lnTo>
                <a:lnTo>
                  <a:pt x="1284" y="3488"/>
                </a:lnTo>
                <a:lnTo>
                  <a:pt x="1272" y="3486"/>
                </a:lnTo>
                <a:lnTo>
                  <a:pt x="1258" y="3484"/>
                </a:lnTo>
                <a:lnTo>
                  <a:pt x="1244" y="3483"/>
                </a:lnTo>
                <a:lnTo>
                  <a:pt x="1231" y="3483"/>
                </a:lnTo>
                <a:lnTo>
                  <a:pt x="1217" y="3483"/>
                </a:lnTo>
                <a:lnTo>
                  <a:pt x="1203" y="3483"/>
                </a:lnTo>
                <a:lnTo>
                  <a:pt x="1190" y="3482"/>
                </a:lnTo>
                <a:lnTo>
                  <a:pt x="1176" y="3480"/>
                </a:lnTo>
                <a:lnTo>
                  <a:pt x="1175" y="3478"/>
                </a:lnTo>
                <a:lnTo>
                  <a:pt x="1174" y="3472"/>
                </a:lnTo>
                <a:lnTo>
                  <a:pt x="1173" y="3464"/>
                </a:lnTo>
                <a:lnTo>
                  <a:pt x="1173" y="3454"/>
                </a:lnTo>
                <a:lnTo>
                  <a:pt x="1173" y="3436"/>
                </a:lnTo>
                <a:lnTo>
                  <a:pt x="1173" y="3423"/>
                </a:lnTo>
                <a:lnTo>
                  <a:pt x="1173" y="3400"/>
                </a:lnTo>
                <a:lnTo>
                  <a:pt x="1174" y="3375"/>
                </a:lnTo>
                <a:lnTo>
                  <a:pt x="1175" y="3363"/>
                </a:lnTo>
                <a:lnTo>
                  <a:pt x="1176" y="3350"/>
                </a:lnTo>
                <a:lnTo>
                  <a:pt x="1178" y="3339"/>
                </a:lnTo>
                <a:lnTo>
                  <a:pt x="1181" y="3328"/>
                </a:lnTo>
                <a:lnTo>
                  <a:pt x="1186" y="3317"/>
                </a:lnTo>
                <a:lnTo>
                  <a:pt x="1192" y="3298"/>
                </a:lnTo>
                <a:lnTo>
                  <a:pt x="1199" y="3275"/>
                </a:lnTo>
                <a:lnTo>
                  <a:pt x="1207" y="3250"/>
                </a:lnTo>
                <a:lnTo>
                  <a:pt x="1212" y="3225"/>
                </a:lnTo>
                <a:lnTo>
                  <a:pt x="1218" y="3202"/>
                </a:lnTo>
                <a:lnTo>
                  <a:pt x="1222" y="3185"/>
                </a:lnTo>
                <a:lnTo>
                  <a:pt x="1222" y="3174"/>
                </a:lnTo>
                <a:lnTo>
                  <a:pt x="1217" y="3161"/>
                </a:lnTo>
                <a:lnTo>
                  <a:pt x="1210" y="3147"/>
                </a:lnTo>
                <a:lnTo>
                  <a:pt x="1201" y="3133"/>
                </a:lnTo>
                <a:lnTo>
                  <a:pt x="1191" y="3119"/>
                </a:lnTo>
                <a:lnTo>
                  <a:pt x="1170" y="3093"/>
                </a:lnTo>
                <a:lnTo>
                  <a:pt x="1152" y="3069"/>
                </a:lnTo>
                <a:lnTo>
                  <a:pt x="1137" y="3054"/>
                </a:lnTo>
                <a:lnTo>
                  <a:pt x="1126" y="3040"/>
                </a:lnTo>
                <a:lnTo>
                  <a:pt x="1126" y="3035"/>
                </a:lnTo>
                <a:lnTo>
                  <a:pt x="1128" y="3027"/>
                </a:lnTo>
                <a:lnTo>
                  <a:pt x="1131" y="3022"/>
                </a:lnTo>
                <a:lnTo>
                  <a:pt x="1131" y="3018"/>
                </a:lnTo>
                <a:lnTo>
                  <a:pt x="1131" y="3014"/>
                </a:lnTo>
                <a:lnTo>
                  <a:pt x="1130" y="3010"/>
                </a:lnTo>
                <a:lnTo>
                  <a:pt x="1126" y="3005"/>
                </a:lnTo>
                <a:lnTo>
                  <a:pt x="1122" y="3001"/>
                </a:lnTo>
                <a:lnTo>
                  <a:pt x="1116" y="2996"/>
                </a:lnTo>
                <a:lnTo>
                  <a:pt x="1109" y="2993"/>
                </a:lnTo>
                <a:lnTo>
                  <a:pt x="1103" y="2988"/>
                </a:lnTo>
                <a:lnTo>
                  <a:pt x="1098" y="2985"/>
                </a:lnTo>
                <a:lnTo>
                  <a:pt x="1094" y="2980"/>
                </a:lnTo>
                <a:lnTo>
                  <a:pt x="1091" y="2974"/>
                </a:lnTo>
                <a:lnTo>
                  <a:pt x="1091" y="2969"/>
                </a:lnTo>
                <a:lnTo>
                  <a:pt x="1091" y="2964"/>
                </a:lnTo>
                <a:lnTo>
                  <a:pt x="1092" y="2960"/>
                </a:lnTo>
                <a:lnTo>
                  <a:pt x="1093" y="2956"/>
                </a:lnTo>
                <a:lnTo>
                  <a:pt x="1094" y="2952"/>
                </a:lnTo>
                <a:lnTo>
                  <a:pt x="1093" y="2947"/>
                </a:lnTo>
                <a:lnTo>
                  <a:pt x="1090" y="2941"/>
                </a:lnTo>
                <a:lnTo>
                  <a:pt x="1083" y="2935"/>
                </a:lnTo>
                <a:lnTo>
                  <a:pt x="1075" y="2929"/>
                </a:lnTo>
                <a:lnTo>
                  <a:pt x="1068" y="2925"/>
                </a:lnTo>
                <a:lnTo>
                  <a:pt x="1060" y="2922"/>
                </a:lnTo>
                <a:lnTo>
                  <a:pt x="1053" y="2922"/>
                </a:lnTo>
                <a:lnTo>
                  <a:pt x="1037" y="2922"/>
                </a:lnTo>
                <a:lnTo>
                  <a:pt x="1019" y="2925"/>
                </a:lnTo>
                <a:lnTo>
                  <a:pt x="1012" y="2925"/>
                </a:lnTo>
                <a:lnTo>
                  <a:pt x="1005" y="2924"/>
                </a:lnTo>
                <a:lnTo>
                  <a:pt x="998" y="2923"/>
                </a:lnTo>
                <a:lnTo>
                  <a:pt x="991" y="2921"/>
                </a:lnTo>
                <a:lnTo>
                  <a:pt x="976" y="2913"/>
                </a:lnTo>
                <a:lnTo>
                  <a:pt x="963" y="2904"/>
                </a:lnTo>
                <a:lnTo>
                  <a:pt x="949" y="2892"/>
                </a:lnTo>
                <a:lnTo>
                  <a:pt x="938" y="2881"/>
                </a:lnTo>
                <a:lnTo>
                  <a:pt x="927" y="2870"/>
                </a:lnTo>
                <a:lnTo>
                  <a:pt x="919" y="2858"/>
                </a:lnTo>
                <a:lnTo>
                  <a:pt x="901" y="2841"/>
                </a:lnTo>
                <a:lnTo>
                  <a:pt x="881" y="2823"/>
                </a:lnTo>
                <a:lnTo>
                  <a:pt x="860" y="2805"/>
                </a:lnTo>
                <a:lnTo>
                  <a:pt x="838" y="2787"/>
                </a:lnTo>
                <a:lnTo>
                  <a:pt x="815" y="2770"/>
                </a:lnTo>
                <a:lnTo>
                  <a:pt x="792" y="2754"/>
                </a:lnTo>
                <a:lnTo>
                  <a:pt x="781" y="2747"/>
                </a:lnTo>
                <a:lnTo>
                  <a:pt x="769" y="2741"/>
                </a:lnTo>
                <a:lnTo>
                  <a:pt x="758" y="2736"/>
                </a:lnTo>
                <a:lnTo>
                  <a:pt x="747" y="2732"/>
                </a:lnTo>
                <a:lnTo>
                  <a:pt x="735" y="2729"/>
                </a:lnTo>
                <a:lnTo>
                  <a:pt x="724" y="2727"/>
                </a:lnTo>
                <a:lnTo>
                  <a:pt x="713" y="2726"/>
                </a:lnTo>
                <a:lnTo>
                  <a:pt x="701" y="2726"/>
                </a:lnTo>
                <a:lnTo>
                  <a:pt x="678" y="2725"/>
                </a:lnTo>
                <a:lnTo>
                  <a:pt x="656" y="2723"/>
                </a:lnTo>
                <a:lnTo>
                  <a:pt x="655" y="2723"/>
                </a:lnTo>
                <a:lnTo>
                  <a:pt x="653" y="2722"/>
                </a:lnTo>
                <a:lnTo>
                  <a:pt x="653" y="2721"/>
                </a:lnTo>
                <a:lnTo>
                  <a:pt x="653" y="2719"/>
                </a:lnTo>
                <a:lnTo>
                  <a:pt x="655" y="2715"/>
                </a:lnTo>
                <a:lnTo>
                  <a:pt x="658" y="2711"/>
                </a:lnTo>
                <a:lnTo>
                  <a:pt x="665" y="2702"/>
                </a:lnTo>
                <a:lnTo>
                  <a:pt x="669" y="2696"/>
                </a:lnTo>
                <a:lnTo>
                  <a:pt x="672" y="2690"/>
                </a:lnTo>
                <a:lnTo>
                  <a:pt x="670" y="2686"/>
                </a:lnTo>
                <a:lnTo>
                  <a:pt x="669" y="2684"/>
                </a:lnTo>
                <a:lnTo>
                  <a:pt x="666" y="2682"/>
                </a:lnTo>
                <a:lnTo>
                  <a:pt x="658" y="2678"/>
                </a:lnTo>
                <a:lnTo>
                  <a:pt x="651" y="2673"/>
                </a:lnTo>
                <a:lnTo>
                  <a:pt x="655" y="2670"/>
                </a:lnTo>
                <a:lnTo>
                  <a:pt x="659" y="2669"/>
                </a:lnTo>
                <a:lnTo>
                  <a:pt x="665" y="2668"/>
                </a:lnTo>
                <a:lnTo>
                  <a:pt x="669" y="2668"/>
                </a:lnTo>
                <a:lnTo>
                  <a:pt x="675" y="2667"/>
                </a:lnTo>
                <a:lnTo>
                  <a:pt x="680" y="2665"/>
                </a:lnTo>
                <a:lnTo>
                  <a:pt x="685" y="2661"/>
                </a:lnTo>
                <a:lnTo>
                  <a:pt x="690" y="2655"/>
                </a:lnTo>
                <a:lnTo>
                  <a:pt x="692" y="2650"/>
                </a:lnTo>
                <a:lnTo>
                  <a:pt x="692" y="2645"/>
                </a:lnTo>
                <a:lnTo>
                  <a:pt x="692" y="2641"/>
                </a:lnTo>
                <a:lnTo>
                  <a:pt x="690" y="2635"/>
                </a:lnTo>
                <a:lnTo>
                  <a:pt x="685" y="2626"/>
                </a:lnTo>
                <a:lnTo>
                  <a:pt x="677" y="2616"/>
                </a:lnTo>
                <a:lnTo>
                  <a:pt x="660" y="2596"/>
                </a:lnTo>
                <a:lnTo>
                  <a:pt x="648" y="2581"/>
                </a:lnTo>
                <a:lnTo>
                  <a:pt x="644" y="2567"/>
                </a:lnTo>
                <a:lnTo>
                  <a:pt x="640" y="2550"/>
                </a:lnTo>
                <a:lnTo>
                  <a:pt x="638" y="2541"/>
                </a:lnTo>
                <a:lnTo>
                  <a:pt x="635" y="2534"/>
                </a:lnTo>
                <a:lnTo>
                  <a:pt x="632" y="2528"/>
                </a:lnTo>
                <a:lnTo>
                  <a:pt x="628" y="2525"/>
                </a:lnTo>
                <a:lnTo>
                  <a:pt x="619" y="2524"/>
                </a:lnTo>
                <a:lnTo>
                  <a:pt x="609" y="2526"/>
                </a:lnTo>
                <a:lnTo>
                  <a:pt x="603" y="2526"/>
                </a:lnTo>
                <a:lnTo>
                  <a:pt x="599" y="2525"/>
                </a:lnTo>
                <a:lnTo>
                  <a:pt x="598" y="2524"/>
                </a:lnTo>
                <a:lnTo>
                  <a:pt x="597" y="2522"/>
                </a:lnTo>
                <a:lnTo>
                  <a:pt x="595" y="2521"/>
                </a:lnTo>
                <a:lnTo>
                  <a:pt x="595" y="2519"/>
                </a:lnTo>
                <a:lnTo>
                  <a:pt x="598" y="2508"/>
                </a:lnTo>
                <a:lnTo>
                  <a:pt x="600" y="2491"/>
                </a:lnTo>
                <a:lnTo>
                  <a:pt x="600" y="2483"/>
                </a:lnTo>
                <a:lnTo>
                  <a:pt x="598" y="2476"/>
                </a:lnTo>
                <a:lnTo>
                  <a:pt x="597" y="2474"/>
                </a:lnTo>
                <a:lnTo>
                  <a:pt x="593" y="2471"/>
                </a:lnTo>
                <a:lnTo>
                  <a:pt x="590" y="2470"/>
                </a:lnTo>
                <a:lnTo>
                  <a:pt x="585" y="2469"/>
                </a:lnTo>
                <a:lnTo>
                  <a:pt x="568" y="2470"/>
                </a:lnTo>
                <a:lnTo>
                  <a:pt x="556" y="2474"/>
                </a:lnTo>
                <a:lnTo>
                  <a:pt x="553" y="2474"/>
                </a:lnTo>
                <a:lnTo>
                  <a:pt x="550" y="2472"/>
                </a:lnTo>
                <a:lnTo>
                  <a:pt x="548" y="2471"/>
                </a:lnTo>
                <a:lnTo>
                  <a:pt x="544" y="2469"/>
                </a:lnTo>
                <a:lnTo>
                  <a:pt x="536" y="2462"/>
                </a:lnTo>
                <a:lnTo>
                  <a:pt x="526" y="2450"/>
                </a:lnTo>
                <a:lnTo>
                  <a:pt x="523" y="2439"/>
                </a:lnTo>
                <a:lnTo>
                  <a:pt x="517" y="2428"/>
                </a:lnTo>
                <a:lnTo>
                  <a:pt x="511" y="2417"/>
                </a:lnTo>
                <a:lnTo>
                  <a:pt x="503" y="2405"/>
                </a:lnTo>
                <a:lnTo>
                  <a:pt x="488" y="2384"/>
                </a:lnTo>
                <a:lnTo>
                  <a:pt x="472" y="2365"/>
                </a:lnTo>
                <a:lnTo>
                  <a:pt x="458" y="2355"/>
                </a:lnTo>
                <a:lnTo>
                  <a:pt x="448" y="2347"/>
                </a:lnTo>
                <a:lnTo>
                  <a:pt x="446" y="2346"/>
                </a:lnTo>
                <a:lnTo>
                  <a:pt x="446" y="2344"/>
                </a:lnTo>
                <a:lnTo>
                  <a:pt x="444" y="2341"/>
                </a:lnTo>
                <a:lnTo>
                  <a:pt x="446" y="2339"/>
                </a:lnTo>
                <a:lnTo>
                  <a:pt x="449" y="2332"/>
                </a:lnTo>
                <a:lnTo>
                  <a:pt x="456" y="2322"/>
                </a:lnTo>
                <a:lnTo>
                  <a:pt x="460" y="2316"/>
                </a:lnTo>
                <a:lnTo>
                  <a:pt x="463" y="2311"/>
                </a:lnTo>
                <a:lnTo>
                  <a:pt x="464" y="2305"/>
                </a:lnTo>
                <a:lnTo>
                  <a:pt x="465" y="2299"/>
                </a:lnTo>
                <a:lnTo>
                  <a:pt x="466" y="2294"/>
                </a:lnTo>
                <a:lnTo>
                  <a:pt x="468" y="2287"/>
                </a:lnTo>
                <a:lnTo>
                  <a:pt x="473" y="2280"/>
                </a:lnTo>
                <a:lnTo>
                  <a:pt x="478" y="2273"/>
                </a:lnTo>
                <a:lnTo>
                  <a:pt x="484" y="2267"/>
                </a:lnTo>
                <a:lnTo>
                  <a:pt x="488" y="2262"/>
                </a:lnTo>
                <a:lnTo>
                  <a:pt x="489" y="2255"/>
                </a:lnTo>
                <a:lnTo>
                  <a:pt x="490" y="2248"/>
                </a:lnTo>
                <a:lnTo>
                  <a:pt x="488" y="2234"/>
                </a:lnTo>
                <a:lnTo>
                  <a:pt x="486" y="2221"/>
                </a:lnTo>
                <a:lnTo>
                  <a:pt x="485" y="2216"/>
                </a:lnTo>
                <a:lnTo>
                  <a:pt x="484" y="2213"/>
                </a:lnTo>
                <a:lnTo>
                  <a:pt x="481" y="2209"/>
                </a:lnTo>
                <a:lnTo>
                  <a:pt x="477" y="2205"/>
                </a:lnTo>
                <a:lnTo>
                  <a:pt x="469" y="2197"/>
                </a:lnTo>
                <a:lnTo>
                  <a:pt x="460" y="2189"/>
                </a:lnTo>
                <a:lnTo>
                  <a:pt x="457" y="2185"/>
                </a:lnTo>
                <a:lnTo>
                  <a:pt x="453" y="2181"/>
                </a:lnTo>
                <a:lnTo>
                  <a:pt x="451" y="2176"/>
                </a:lnTo>
                <a:lnTo>
                  <a:pt x="450" y="2172"/>
                </a:lnTo>
                <a:lnTo>
                  <a:pt x="450" y="2167"/>
                </a:lnTo>
                <a:lnTo>
                  <a:pt x="451" y="2163"/>
                </a:lnTo>
                <a:lnTo>
                  <a:pt x="456" y="2157"/>
                </a:lnTo>
                <a:lnTo>
                  <a:pt x="460" y="2152"/>
                </a:lnTo>
                <a:lnTo>
                  <a:pt x="464" y="2149"/>
                </a:lnTo>
                <a:lnTo>
                  <a:pt x="466" y="2146"/>
                </a:lnTo>
                <a:lnTo>
                  <a:pt x="468" y="2142"/>
                </a:lnTo>
                <a:lnTo>
                  <a:pt x="469" y="2138"/>
                </a:lnTo>
                <a:lnTo>
                  <a:pt x="471" y="2129"/>
                </a:lnTo>
                <a:lnTo>
                  <a:pt x="472" y="2119"/>
                </a:lnTo>
                <a:lnTo>
                  <a:pt x="474" y="2110"/>
                </a:lnTo>
                <a:lnTo>
                  <a:pt x="476" y="2104"/>
                </a:lnTo>
                <a:lnTo>
                  <a:pt x="478" y="2100"/>
                </a:lnTo>
                <a:lnTo>
                  <a:pt x="481" y="2098"/>
                </a:lnTo>
                <a:lnTo>
                  <a:pt x="484" y="2097"/>
                </a:lnTo>
                <a:lnTo>
                  <a:pt x="489" y="2097"/>
                </a:lnTo>
                <a:lnTo>
                  <a:pt x="493" y="2098"/>
                </a:lnTo>
                <a:lnTo>
                  <a:pt x="499" y="2100"/>
                </a:lnTo>
                <a:lnTo>
                  <a:pt x="505" y="2104"/>
                </a:lnTo>
                <a:lnTo>
                  <a:pt x="510" y="2108"/>
                </a:lnTo>
                <a:lnTo>
                  <a:pt x="517" y="2111"/>
                </a:lnTo>
                <a:lnTo>
                  <a:pt x="524" y="2114"/>
                </a:lnTo>
                <a:lnTo>
                  <a:pt x="527" y="2115"/>
                </a:lnTo>
                <a:lnTo>
                  <a:pt x="531" y="2115"/>
                </a:lnTo>
                <a:lnTo>
                  <a:pt x="534" y="2114"/>
                </a:lnTo>
                <a:lnTo>
                  <a:pt x="539" y="2113"/>
                </a:lnTo>
                <a:lnTo>
                  <a:pt x="540" y="2110"/>
                </a:lnTo>
                <a:lnTo>
                  <a:pt x="541" y="2108"/>
                </a:lnTo>
                <a:lnTo>
                  <a:pt x="542" y="2105"/>
                </a:lnTo>
                <a:lnTo>
                  <a:pt x="542" y="2100"/>
                </a:lnTo>
                <a:lnTo>
                  <a:pt x="541" y="2090"/>
                </a:lnTo>
                <a:lnTo>
                  <a:pt x="538" y="2077"/>
                </a:lnTo>
                <a:lnTo>
                  <a:pt x="531" y="2052"/>
                </a:lnTo>
                <a:lnTo>
                  <a:pt x="527" y="2033"/>
                </a:lnTo>
                <a:lnTo>
                  <a:pt x="528" y="2025"/>
                </a:lnTo>
                <a:lnTo>
                  <a:pt x="533" y="2015"/>
                </a:lnTo>
                <a:lnTo>
                  <a:pt x="538" y="2004"/>
                </a:lnTo>
                <a:lnTo>
                  <a:pt x="544" y="1993"/>
                </a:lnTo>
                <a:lnTo>
                  <a:pt x="551" y="1983"/>
                </a:lnTo>
                <a:lnTo>
                  <a:pt x="559" y="1975"/>
                </a:lnTo>
                <a:lnTo>
                  <a:pt x="563" y="1971"/>
                </a:lnTo>
                <a:lnTo>
                  <a:pt x="566" y="1969"/>
                </a:lnTo>
                <a:lnTo>
                  <a:pt x="569" y="1968"/>
                </a:lnTo>
                <a:lnTo>
                  <a:pt x="573" y="1967"/>
                </a:lnTo>
                <a:lnTo>
                  <a:pt x="578" y="1966"/>
                </a:lnTo>
                <a:lnTo>
                  <a:pt x="583" y="1963"/>
                </a:lnTo>
                <a:lnTo>
                  <a:pt x="586" y="1959"/>
                </a:lnTo>
                <a:lnTo>
                  <a:pt x="590" y="1954"/>
                </a:lnTo>
                <a:lnTo>
                  <a:pt x="594" y="1942"/>
                </a:lnTo>
                <a:lnTo>
                  <a:pt x="599" y="1929"/>
                </a:lnTo>
                <a:lnTo>
                  <a:pt x="601" y="1924"/>
                </a:lnTo>
                <a:lnTo>
                  <a:pt x="603" y="1918"/>
                </a:lnTo>
                <a:lnTo>
                  <a:pt x="606" y="1913"/>
                </a:lnTo>
                <a:lnTo>
                  <a:pt x="609" y="1910"/>
                </a:lnTo>
                <a:lnTo>
                  <a:pt x="613" y="1908"/>
                </a:lnTo>
                <a:lnTo>
                  <a:pt x="616" y="1908"/>
                </a:lnTo>
                <a:lnTo>
                  <a:pt x="622" y="1909"/>
                </a:lnTo>
                <a:lnTo>
                  <a:pt x="627" y="1912"/>
                </a:lnTo>
                <a:lnTo>
                  <a:pt x="632" y="1913"/>
                </a:lnTo>
                <a:lnTo>
                  <a:pt x="641" y="1911"/>
                </a:lnTo>
                <a:lnTo>
                  <a:pt x="651" y="1909"/>
                </a:lnTo>
                <a:lnTo>
                  <a:pt x="663" y="1903"/>
                </a:lnTo>
                <a:lnTo>
                  <a:pt x="673" y="1897"/>
                </a:lnTo>
                <a:lnTo>
                  <a:pt x="681" y="1889"/>
                </a:lnTo>
                <a:lnTo>
                  <a:pt x="684" y="1885"/>
                </a:lnTo>
                <a:lnTo>
                  <a:pt x="685" y="1882"/>
                </a:lnTo>
                <a:lnTo>
                  <a:pt x="685" y="1877"/>
                </a:lnTo>
                <a:lnTo>
                  <a:pt x="684" y="1872"/>
                </a:lnTo>
                <a:lnTo>
                  <a:pt x="677" y="1851"/>
                </a:lnTo>
                <a:lnTo>
                  <a:pt x="670" y="1828"/>
                </a:lnTo>
                <a:lnTo>
                  <a:pt x="668" y="1817"/>
                </a:lnTo>
                <a:lnTo>
                  <a:pt x="665" y="1806"/>
                </a:lnTo>
                <a:lnTo>
                  <a:pt x="660" y="1795"/>
                </a:lnTo>
                <a:lnTo>
                  <a:pt x="656" y="1786"/>
                </a:lnTo>
                <a:lnTo>
                  <a:pt x="645" y="1769"/>
                </a:lnTo>
                <a:lnTo>
                  <a:pt x="635" y="1755"/>
                </a:lnTo>
                <a:lnTo>
                  <a:pt x="632" y="1747"/>
                </a:lnTo>
                <a:lnTo>
                  <a:pt x="630" y="1739"/>
                </a:lnTo>
                <a:lnTo>
                  <a:pt x="630" y="1730"/>
                </a:lnTo>
                <a:lnTo>
                  <a:pt x="631" y="1719"/>
                </a:lnTo>
                <a:lnTo>
                  <a:pt x="631" y="1704"/>
                </a:lnTo>
                <a:lnTo>
                  <a:pt x="630" y="1687"/>
                </a:lnTo>
                <a:lnTo>
                  <a:pt x="630" y="1678"/>
                </a:lnTo>
                <a:lnTo>
                  <a:pt x="631" y="1670"/>
                </a:lnTo>
                <a:lnTo>
                  <a:pt x="632" y="1667"/>
                </a:lnTo>
                <a:lnTo>
                  <a:pt x="633" y="1664"/>
                </a:lnTo>
                <a:lnTo>
                  <a:pt x="635" y="1663"/>
                </a:lnTo>
                <a:lnTo>
                  <a:pt x="638" y="1661"/>
                </a:lnTo>
                <a:lnTo>
                  <a:pt x="659" y="1658"/>
                </a:lnTo>
                <a:lnTo>
                  <a:pt x="697" y="1652"/>
                </a:lnTo>
                <a:lnTo>
                  <a:pt x="706" y="1649"/>
                </a:lnTo>
                <a:lnTo>
                  <a:pt x="714" y="1646"/>
                </a:lnTo>
                <a:lnTo>
                  <a:pt x="722" y="1642"/>
                </a:lnTo>
                <a:lnTo>
                  <a:pt x="727" y="1639"/>
                </a:lnTo>
                <a:lnTo>
                  <a:pt x="728" y="1637"/>
                </a:lnTo>
                <a:lnTo>
                  <a:pt x="731" y="1634"/>
                </a:lnTo>
                <a:lnTo>
                  <a:pt x="732" y="1631"/>
                </a:lnTo>
                <a:lnTo>
                  <a:pt x="732" y="1629"/>
                </a:lnTo>
                <a:lnTo>
                  <a:pt x="732" y="1626"/>
                </a:lnTo>
                <a:lnTo>
                  <a:pt x="731" y="1623"/>
                </a:lnTo>
                <a:lnTo>
                  <a:pt x="728" y="1620"/>
                </a:lnTo>
                <a:lnTo>
                  <a:pt x="726" y="1616"/>
                </a:lnTo>
                <a:lnTo>
                  <a:pt x="724" y="1615"/>
                </a:lnTo>
                <a:lnTo>
                  <a:pt x="719" y="1614"/>
                </a:lnTo>
                <a:lnTo>
                  <a:pt x="714" y="1614"/>
                </a:lnTo>
                <a:lnTo>
                  <a:pt x="707" y="1615"/>
                </a:lnTo>
                <a:lnTo>
                  <a:pt x="694" y="1616"/>
                </a:lnTo>
                <a:lnTo>
                  <a:pt x="685" y="1615"/>
                </a:lnTo>
                <a:lnTo>
                  <a:pt x="673" y="1612"/>
                </a:lnTo>
                <a:lnTo>
                  <a:pt x="660" y="1611"/>
                </a:lnTo>
                <a:lnTo>
                  <a:pt x="649" y="1609"/>
                </a:lnTo>
                <a:lnTo>
                  <a:pt x="636" y="1609"/>
                </a:lnTo>
                <a:lnTo>
                  <a:pt x="613" y="1609"/>
                </a:lnTo>
                <a:lnTo>
                  <a:pt x="589" y="1608"/>
                </a:lnTo>
                <a:lnTo>
                  <a:pt x="577" y="1607"/>
                </a:lnTo>
                <a:lnTo>
                  <a:pt x="567" y="1606"/>
                </a:lnTo>
                <a:lnTo>
                  <a:pt x="556" y="1603"/>
                </a:lnTo>
                <a:lnTo>
                  <a:pt x="546" y="1599"/>
                </a:lnTo>
                <a:lnTo>
                  <a:pt x="536" y="1593"/>
                </a:lnTo>
                <a:lnTo>
                  <a:pt x="527" y="1587"/>
                </a:lnTo>
                <a:lnTo>
                  <a:pt x="518" y="1578"/>
                </a:lnTo>
                <a:lnTo>
                  <a:pt x="510" y="1566"/>
                </a:lnTo>
                <a:lnTo>
                  <a:pt x="505" y="1558"/>
                </a:lnTo>
                <a:lnTo>
                  <a:pt x="498" y="1552"/>
                </a:lnTo>
                <a:lnTo>
                  <a:pt x="491" y="1549"/>
                </a:lnTo>
                <a:lnTo>
                  <a:pt x="483" y="1546"/>
                </a:lnTo>
                <a:lnTo>
                  <a:pt x="476" y="1543"/>
                </a:lnTo>
                <a:lnTo>
                  <a:pt x="467" y="1542"/>
                </a:lnTo>
                <a:lnTo>
                  <a:pt x="459" y="1542"/>
                </a:lnTo>
                <a:lnTo>
                  <a:pt x="450" y="1541"/>
                </a:lnTo>
                <a:lnTo>
                  <a:pt x="435" y="1541"/>
                </a:lnTo>
                <a:lnTo>
                  <a:pt x="426" y="1539"/>
                </a:lnTo>
                <a:lnTo>
                  <a:pt x="423" y="1538"/>
                </a:lnTo>
                <a:lnTo>
                  <a:pt x="421" y="1535"/>
                </a:lnTo>
                <a:lnTo>
                  <a:pt x="418" y="1533"/>
                </a:lnTo>
                <a:lnTo>
                  <a:pt x="417" y="1530"/>
                </a:lnTo>
                <a:lnTo>
                  <a:pt x="416" y="1515"/>
                </a:lnTo>
                <a:lnTo>
                  <a:pt x="416" y="1492"/>
                </a:lnTo>
                <a:lnTo>
                  <a:pt x="415" y="1482"/>
                </a:lnTo>
                <a:lnTo>
                  <a:pt x="413" y="1466"/>
                </a:lnTo>
                <a:lnTo>
                  <a:pt x="409" y="1445"/>
                </a:lnTo>
                <a:lnTo>
                  <a:pt x="405" y="1424"/>
                </a:lnTo>
                <a:lnTo>
                  <a:pt x="398" y="1403"/>
                </a:lnTo>
                <a:lnTo>
                  <a:pt x="392" y="1385"/>
                </a:lnTo>
                <a:lnTo>
                  <a:pt x="389" y="1379"/>
                </a:lnTo>
                <a:lnTo>
                  <a:pt x="385" y="1374"/>
                </a:lnTo>
                <a:lnTo>
                  <a:pt x="382" y="1371"/>
                </a:lnTo>
                <a:lnTo>
                  <a:pt x="378" y="1370"/>
                </a:lnTo>
                <a:lnTo>
                  <a:pt x="373" y="1371"/>
                </a:lnTo>
                <a:lnTo>
                  <a:pt x="368" y="1371"/>
                </a:lnTo>
                <a:lnTo>
                  <a:pt x="363" y="1371"/>
                </a:lnTo>
                <a:lnTo>
                  <a:pt x="357" y="1370"/>
                </a:lnTo>
                <a:lnTo>
                  <a:pt x="352" y="1368"/>
                </a:lnTo>
                <a:lnTo>
                  <a:pt x="347" y="1366"/>
                </a:lnTo>
                <a:lnTo>
                  <a:pt x="342" y="1364"/>
                </a:lnTo>
                <a:lnTo>
                  <a:pt x="338" y="1359"/>
                </a:lnTo>
                <a:lnTo>
                  <a:pt x="330" y="1351"/>
                </a:lnTo>
                <a:lnTo>
                  <a:pt x="323" y="1342"/>
                </a:lnTo>
                <a:lnTo>
                  <a:pt x="318" y="1332"/>
                </a:lnTo>
                <a:lnTo>
                  <a:pt x="316" y="1320"/>
                </a:lnTo>
                <a:lnTo>
                  <a:pt x="315" y="1311"/>
                </a:lnTo>
                <a:lnTo>
                  <a:pt x="317" y="1302"/>
                </a:lnTo>
                <a:lnTo>
                  <a:pt x="321" y="1293"/>
                </a:lnTo>
                <a:lnTo>
                  <a:pt x="325" y="1285"/>
                </a:lnTo>
                <a:lnTo>
                  <a:pt x="327" y="1276"/>
                </a:lnTo>
                <a:lnTo>
                  <a:pt x="328" y="1267"/>
                </a:lnTo>
                <a:lnTo>
                  <a:pt x="328" y="1262"/>
                </a:lnTo>
                <a:lnTo>
                  <a:pt x="327" y="1258"/>
                </a:lnTo>
                <a:lnTo>
                  <a:pt x="325" y="1253"/>
                </a:lnTo>
                <a:lnTo>
                  <a:pt x="322" y="1249"/>
                </a:lnTo>
                <a:lnTo>
                  <a:pt x="315" y="1243"/>
                </a:lnTo>
                <a:lnTo>
                  <a:pt x="308" y="1238"/>
                </a:lnTo>
                <a:lnTo>
                  <a:pt x="299" y="1235"/>
                </a:lnTo>
                <a:lnTo>
                  <a:pt x="290" y="1231"/>
                </a:lnTo>
                <a:lnTo>
                  <a:pt x="281" y="1229"/>
                </a:lnTo>
                <a:lnTo>
                  <a:pt x="273" y="1226"/>
                </a:lnTo>
                <a:lnTo>
                  <a:pt x="266" y="1222"/>
                </a:lnTo>
                <a:lnTo>
                  <a:pt x="261" y="1217"/>
                </a:lnTo>
                <a:lnTo>
                  <a:pt x="260" y="1214"/>
                </a:lnTo>
                <a:lnTo>
                  <a:pt x="260" y="1211"/>
                </a:lnTo>
                <a:lnTo>
                  <a:pt x="261" y="1208"/>
                </a:lnTo>
                <a:lnTo>
                  <a:pt x="263" y="1204"/>
                </a:lnTo>
                <a:lnTo>
                  <a:pt x="266" y="1195"/>
                </a:lnTo>
                <a:lnTo>
                  <a:pt x="269" y="1185"/>
                </a:lnTo>
                <a:lnTo>
                  <a:pt x="274" y="1175"/>
                </a:lnTo>
                <a:lnTo>
                  <a:pt x="276" y="1163"/>
                </a:lnTo>
                <a:lnTo>
                  <a:pt x="276" y="1157"/>
                </a:lnTo>
                <a:lnTo>
                  <a:pt x="276" y="1151"/>
                </a:lnTo>
                <a:lnTo>
                  <a:pt x="274" y="1145"/>
                </a:lnTo>
                <a:lnTo>
                  <a:pt x="272" y="1139"/>
                </a:lnTo>
                <a:lnTo>
                  <a:pt x="258" y="1127"/>
                </a:lnTo>
                <a:lnTo>
                  <a:pt x="242" y="1113"/>
                </a:lnTo>
                <a:lnTo>
                  <a:pt x="240" y="1108"/>
                </a:lnTo>
                <a:lnTo>
                  <a:pt x="238" y="1104"/>
                </a:lnTo>
                <a:lnTo>
                  <a:pt x="236" y="1099"/>
                </a:lnTo>
                <a:lnTo>
                  <a:pt x="236" y="1095"/>
                </a:lnTo>
                <a:lnTo>
                  <a:pt x="235" y="1086"/>
                </a:lnTo>
                <a:lnTo>
                  <a:pt x="233" y="1075"/>
                </a:lnTo>
                <a:lnTo>
                  <a:pt x="233" y="107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1" name="Freeform 71">
            <a:extLst>
              <a:ext uri="{FF2B5EF4-FFF2-40B4-BE49-F238E27FC236}">
                <a16:creationId xmlns:a16="http://schemas.microsoft.com/office/drawing/2014/main" id="{5CB3DAED-C798-4DDC-A2C6-B0B34F309531}"/>
              </a:ext>
            </a:extLst>
          </p:cNvPr>
          <p:cNvSpPr>
            <a:spLocks/>
          </p:cNvSpPr>
          <p:nvPr/>
        </p:nvSpPr>
        <p:spPr bwMode="auto">
          <a:xfrm>
            <a:off x="5203826" y="1619250"/>
            <a:ext cx="322263" cy="328612"/>
          </a:xfrm>
          <a:custGeom>
            <a:avLst/>
            <a:gdLst>
              <a:gd name="T0" fmla="*/ 84 w 1015"/>
              <a:gd name="T1" fmla="*/ 241 h 1036"/>
              <a:gd name="T2" fmla="*/ 62 w 1015"/>
              <a:gd name="T3" fmla="*/ 314 h 1036"/>
              <a:gd name="T4" fmla="*/ 39 w 1015"/>
              <a:gd name="T5" fmla="*/ 368 h 1036"/>
              <a:gd name="T6" fmla="*/ 69 w 1015"/>
              <a:gd name="T7" fmla="*/ 450 h 1036"/>
              <a:gd name="T8" fmla="*/ 61 w 1015"/>
              <a:gd name="T9" fmla="*/ 498 h 1036"/>
              <a:gd name="T10" fmla="*/ 114 w 1015"/>
              <a:gd name="T11" fmla="*/ 533 h 1036"/>
              <a:gd name="T12" fmla="*/ 207 w 1015"/>
              <a:gd name="T13" fmla="*/ 536 h 1036"/>
              <a:gd name="T14" fmla="*/ 295 w 1015"/>
              <a:gd name="T15" fmla="*/ 552 h 1036"/>
              <a:gd name="T16" fmla="*/ 439 w 1015"/>
              <a:gd name="T17" fmla="*/ 680 h 1036"/>
              <a:gd name="T18" fmla="*/ 512 w 1015"/>
              <a:gd name="T19" fmla="*/ 648 h 1036"/>
              <a:gd name="T20" fmla="*/ 536 w 1015"/>
              <a:gd name="T21" fmla="*/ 661 h 1036"/>
              <a:gd name="T22" fmla="*/ 546 w 1015"/>
              <a:gd name="T23" fmla="*/ 705 h 1036"/>
              <a:gd name="T24" fmla="*/ 593 w 1015"/>
              <a:gd name="T25" fmla="*/ 724 h 1036"/>
              <a:gd name="T26" fmla="*/ 646 w 1015"/>
              <a:gd name="T27" fmla="*/ 748 h 1036"/>
              <a:gd name="T28" fmla="*/ 714 w 1015"/>
              <a:gd name="T29" fmla="*/ 715 h 1036"/>
              <a:gd name="T30" fmla="*/ 746 w 1015"/>
              <a:gd name="T31" fmla="*/ 741 h 1036"/>
              <a:gd name="T32" fmla="*/ 754 w 1015"/>
              <a:gd name="T33" fmla="*/ 792 h 1036"/>
              <a:gd name="T34" fmla="*/ 799 w 1015"/>
              <a:gd name="T35" fmla="*/ 825 h 1036"/>
              <a:gd name="T36" fmla="*/ 818 w 1015"/>
              <a:gd name="T37" fmla="*/ 879 h 1036"/>
              <a:gd name="T38" fmla="*/ 854 w 1015"/>
              <a:gd name="T39" fmla="*/ 972 h 1036"/>
              <a:gd name="T40" fmla="*/ 863 w 1015"/>
              <a:gd name="T41" fmla="*/ 1035 h 1036"/>
              <a:gd name="T42" fmla="*/ 916 w 1015"/>
              <a:gd name="T43" fmla="*/ 1011 h 1036"/>
              <a:gd name="T44" fmla="*/ 987 w 1015"/>
              <a:gd name="T45" fmla="*/ 1017 h 1036"/>
              <a:gd name="T46" fmla="*/ 982 w 1015"/>
              <a:gd name="T47" fmla="*/ 918 h 1036"/>
              <a:gd name="T48" fmla="*/ 975 w 1015"/>
              <a:gd name="T49" fmla="*/ 891 h 1036"/>
              <a:gd name="T50" fmla="*/ 1010 w 1015"/>
              <a:gd name="T51" fmla="*/ 870 h 1036"/>
              <a:gd name="T52" fmla="*/ 951 w 1015"/>
              <a:gd name="T53" fmla="*/ 800 h 1036"/>
              <a:gd name="T54" fmla="*/ 975 w 1015"/>
              <a:gd name="T55" fmla="*/ 773 h 1036"/>
              <a:gd name="T56" fmla="*/ 982 w 1015"/>
              <a:gd name="T57" fmla="*/ 756 h 1036"/>
              <a:gd name="T58" fmla="*/ 1000 w 1015"/>
              <a:gd name="T59" fmla="*/ 731 h 1036"/>
              <a:gd name="T60" fmla="*/ 941 w 1015"/>
              <a:gd name="T61" fmla="*/ 708 h 1036"/>
              <a:gd name="T62" fmla="*/ 871 w 1015"/>
              <a:gd name="T63" fmla="*/ 708 h 1036"/>
              <a:gd name="T64" fmla="*/ 828 w 1015"/>
              <a:gd name="T65" fmla="*/ 657 h 1036"/>
              <a:gd name="T66" fmla="*/ 759 w 1015"/>
              <a:gd name="T67" fmla="*/ 616 h 1036"/>
              <a:gd name="T68" fmla="*/ 748 w 1015"/>
              <a:gd name="T69" fmla="*/ 570 h 1036"/>
              <a:gd name="T70" fmla="*/ 703 w 1015"/>
              <a:gd name="T71" fmla="*/ 561 h 1036"/>
              <a:gd name="T72" fmla="*/ 705 w 1015"/>
              <a:gd name="T73" fmla="*/ 536 h 1036"/>
              <a:gd name="T74" fmla="*/ 763 w 1015"/>
              <a:gd name="T75" fmla="*/ 546 h 1036"/>
              <a:gd name="T76" fmla="*/ 784 w 1015"/>
              <a:gd name="T77" fmla="*/ 531 h 1036"/>
              <a:gd name="T78" fmla="*/ 804 w 1015"/>
              <a:gd name="T79" fmla="*/ 457 h 1036"/>
              <a:gd name="T80" fmla="*/ 787 w 1015"/>
              <a:gd name="T81" fmla="*/ 428 h 1036"/>
              <a:gd name="T82" fmla="*/ 698 w 1015"/>
              <a:gd name="T83" fmla="*/ 397 h 1036"/>
              <a:gd name="T84" fmla="*/ 679 w 1015"/>
              <a:gd name="T85" fmla="*/ 359 h 1036"/>
              <a:gd name="T86" fmla="*/ 642 w 1015"/>
              <a:gd name="T87" fmla="*/ 305 h 1036"/>
              <a:gd name="T88" fmla="*/ 613 w 1015"/>
              <a:gd name="T89" fmla="*/ 280 h 1036"/>
              <a:gd name="T90" fmla="*/ 634 w 1015"/>
              <a:gd name="T91" fmla="*/ 229 h 1036"/>
              <a:gd name="T92" fmla="*/ 680 w 1015"/>
              <a:gd name="T93" fmla="*/ 170 h 1036"/>
              <a:gd name="T94" fmla="*/ 631 w 1015"/>
              <a:gd name="T95" fmla="*/ 134 h 1036"/>
              <a:gd name="T96" fmla="*/ 553 w 1015"/>
              <a:gd name="T97" fmla="*/ 123 h 1036"/>
              <a:gd name="T98" fmla="*/ 533 w 1015"/>
              <a:gd name="T99" fmla="*/ 67 h 1036"/>
              <a:gd name="T100" fmla="*/ 549 w 1015"/>
              <a:gd name="T101" fmla="*/ 42 h 1036"/>
              <a:gd name="T102" fmla="*/ 501 w 1015"/>
              <a:gd name="T103" fmla="*/ 25 h 1036"/>
              <a:gd name="T104" fmla="*/ 450 w 1015"/>
              <a:gd name="T105" fmla="*/ 10 h 1036"/>
              <a:gd name="T106" fmla="*/ 411 w 1015"/>
              <a:gd name="T107" fmla="*/ 35 h 1036"/>
              <a:gd name="T108" fmla="*/ 337 w 1015"/>
              <a:gd name="T109" fmla="*/ 38 h 1036"/>
              <a:gd name="T110" fmla="*/ 245 w 1015"/>
              <a:gd name="T111" fmla="*/ 24 h 1036"/>
              <a:gd name="T112" fmla="*/ 183 w 1015"/>
              <a:gd name="T113" fmla="*/ 48 h 1036"/>
              <a:gd name="T114" fmla="*/ 84 w 1015"/>
              <a:gd name="T115" fmla="*/ 73 h 1036"/>
              <a:gd name="T116" fmla="*/ 0 w 1015"/>
              <a:gd name="T117" fmla="*/ 65 h 1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5" h="1036">
                <a:moveTo>
                  <a:pt x="0" y="65"/>
                </a:moveTo>
                <a:lnTo>
                  <a:pt x="44" y="126"/>
                </a:lnTo>
                <a:lnTo>
                  <a:pt x="58" y="157"/>
                </a:lnTo>
                <a:lnTo>
                  <a:pt x="73" y="195"/>
                </a:lnTo>
                <a:lnTo>
                  <a:pt x="80" y="213"/>
                </a:lnTo>
                <a:lnTo>
                  <a:pt x="83" y="232"/>
                </a:lnTo>
                <a:lnTo>
                  <a:pt x="84" y="241"/>
                </a:lnTo>
                <a:lnTo>
                  <a:pt x="84" y="249"/>
                </a:lnTo>
                <a:lnTo>
                  <a:pt x="84" y="258"/>
                </a:lnTo>
                <a:lnTo>
                  <a:pt x="82" y="266"/>
                </a:lnTo>
                <a:lnTo>
                  <a:pt x="78" y="281"/>
                </a:lnTo>
                <a:lnTo>
                  <a:pt x="71" y="298"/>
                </a:lnTo>
                <a:lnTo>
                  <a:pt x="66" y="307"/>
                </a:lnTo>
                <a:lnTo>
                  <a:pt x="62" y="314"/>
                </a:lnTo>
                <a:lnTo>
                  <a:pt x="57" y="321"/>
                </a:lnTo>
                <a:lnTo>
                  <a:pt x="51" y="327"/>
                </a:lnTo>
                <a:lnTo>
                  <a:pt x="46" y="332"/>
                </a:lnTo>
                <a:lnTo>
                  <a:pt x="42" y="338"/>
                </a:lnTo>
                <a:lnTo>
                  <a:pt x="40" y="345"/>
                </a:lnTo>
                <a:lnTo>
                  <a:pt x="39" y="352"/>
                </a:lnTo>
                <a:lnTo>
                  <a:pt x="39" y="368"/>
                </a:lnTo>
                <a:lnTo>
                  <a:pt x="40" y="384"/>
                </a:lnTo>
                <a:lnTo>
                  <a:pt x="42" y="394"/>
                </a:lnTo>
                <a:lnTo>
                  <a:pt x="46" y="405"/>
                </a:lnTo>
                <a:lnTo>
                  <a:pt x="51" y="417"/>
                </a:lnTo>
                <a:lnTo>
                  <a:pt x="58" y="428"/>
                </a:lnTo>
                <a:lnTo>
                  <a:pt x="64" y="439"/>
                </a:lnTo>
                <a:lnTo>
                  <a:pt x="69" y="450"/>
                </a:lnTo>
                <a:lnTo>
                  <a:pt x="71" y="455"/>
                </a:lnTo>
                <a:lnTo>
                  <a:pt x="72" y="459"/>
                </a:lnTo>
                <a:lnTo>
                  <a:pt x="72" y="463"/>
                </a:lnTo>
                <a:lnTo>
                  <a:pt x="71" y="467"/>
                </a:lnTo>
                <a:lnTo>
                  <a:pt x="64" y="485"/>
                </a:lnTo>
                <a:lnTo>
                  <a:pt x="61" y="495"/>
                </a:lnTo>
                <a:lnTo>
                  <a:pt x="61" y="498"/>
                </a:lnTo>
                <a:lnTo>
                  <a:pt x="62" y="500"/>
                </a:lnTo>
                <a:lnTo>
                  <a:pt x="64" y="501"/>
                </a:lnTo>
                <a:lnTo>
                  <a:pt x="66" y="503"/>
                </a:lnTo>
                <a:lnTo>
                  <a:pt x="75" y="507"/>
                </a:lnTo>
                <a:lnTo>
                  <a:pt x="88" y="512"/>
                </a:lnTo>
                <a:lnTo>
                  <a:pt x="101" y="521"/>
                </a:lnTo>
                <a:lnTo>
                  <a:pt x="114" y="533"/>
                </a:lnTo>
                <a:lnTo>
                  <a:pt x="122" y="535"/>
                </a:lnTo>
                <a:lnTo>
                  <a:pt x="129" y="537"/>
                </a:lnTo>
                <a:lnTo>
                  <a:pt x="138" y="539"/>
                </a:lnTo>
                <a:lnTo>
                  <a:pt x="147" y="539"/>
                </a:lnTo>
                <a:lnTo>
                  <a:pt x="166" y="539"/>
                </a:lnTo>
                <a:lnTo>
                  <a:pt x="186" y="537"/>
                </a:lnTo>
                <a:lnTo>
                  <a:pt x="207" y="536"/>
                </a:lnTo>
                <a:lnTo>
                  <a:pt x="226" y="535"/>
                </a:lnTo>
                <a:lnTo>
                  <a:pt x="237" y="535"/>
                </a:lnTo>
                <a:lnTo>
                  <a:pt x="246" y="536"/>
                </a:lnTo>
                <a:lnTo>
                  <a:pt x="255" y="537"/>
                </a:lnTo>
                <a:lnTo>
                  <a:pt x="263" y="540"/>
                </a:lnTo>
                <a:lnTo>
                  <a:pt x="279" y="545"/>
                </a:lnTo>
                <a:lnTo>
                  <a:pt x="295" y="552"/>
                </a:lnTo>
                <a:lnTo>
                  <a:pt x="308" y="560"/>
                </a:lnTo>
                <a:lnTo>
                  <a:pt x="322" y="569"/>
                </a:lnTo>
                <a:lnTo>
                  <a:pt x="347" y="590"/>
                </a:lnTo>
                <a:lnTo>
                  <a:pt x="372" y="611"/>
                </a:lnTo>
                <a:lnTo>
                  <a:pt x="429" y="684"/>
                </a:lnTo>
                <a:lnTo>
                  <a:pt x="429" y="684"/>
                </a:lnTo>
                <a:lnTo>
                  <a:pt x="439" y="680"/>
                </a:lnTo>
                <a:lnTo>
                  <a:pt x="450" y="675"/>
                </a:lnTo>
                <a:lnTo>
                  <a:pt x="459" y="668"/>
                </a:lnTo>
                <a:lnTo>
                  <a:pt x="470" y="663"/>
                </a:lnTo>
                <a:lnTo>
                  <a:pt x="480" y="657"/>
                </a:lnTo>
                <a:lnTo>
                  <a:pt x="490" y="652"/>
                </a:lnTo>
                <a:lnTo>
                  <a:pt x="500" y="649"/>
                </a:lnTo>
                <a:lnTo>
                  <a:pt x="512" y="648"/>
                </a:lnTo>
                <a:lnTo>
                  <a:pt x="517" y="648"/>
                </a:lnTo>
                <a:lnTo>
                  <a:pt x="523" y="649"/>
                </a:lnTo>
                <a:lnTo>
                  <a:pt x="526" y="650"/>
                </a:lnTo>
                <a:lnTo>
                  <a:pt x="530" y="652"/>
                </a:lnTo>
                <a:lnTo>
                  <a:pt x="532" y="655"/>
                </a:lnTo>
                <a:lnTo>
                  <a:pt x="534" y="658"/>
                </a:lnTo>
                <a:lnTo>
                  <a:pt x="536" y="661"/>
                </a:lnTo>
                <a:lnTo>
                  <a:pt x="537" y="665"/>
                </a:lnTo>
                <a:lnTo>
                  <a:pt x="537" y="673"/>
                </a:lnTo>
                <a:lnTo>
                  <a:pt x="538" y="681"/>
                </a:lnTo>
                <a:lnTo>
                  <a:pt x="539" y="690"/>
                </a:lnTo>
                <a:lnTo>
                  <a:pt x="542" y="699"/>
                </a:lnTo>
                <a:lnTo>
                  <a:pt x="543" y="702"/>
                </a:lnTo>
                <a:lnTo>
                  <a:pt x="546" y="705"/>
                </a:lnTo>
                <a:lnTo>
                  <a:pt x="549" y="707"/>
                </a:lnTo>
                <a:lnTo>
                  <a:pt x="553" y="708"/>
                </a:lnTo>
                <a:lnTo>
                  <a:pt x="561" y="712"/>
                </a:lnTo>
                <a:lnTo>
                  <a:pt x="568" y="714"/>
                </a:lnTo>
                <a:lnTo>
                  <a:pt x="578" y="717"/>
                </a:lnTo>
                <a:lnTo>
                  <a:pt x="586" y="721"/>
                </a:lnTo>
                <a:lnTo>
                  <a:pt x="593" y="724"/>
                </a:lnTo>
                <a:lnTo>
                  <a:pt x="600" y="730"/>
                </a:lnTo>
                <a:lnTo>
                  <a:pt x="608" y="738"/>
                </a:lnTo>
                <a:lnTo>
                  <a:pt x="616" y="743"/>
                </a:lnTo>
                <a:lnTo>
                  <a:pt x="624" y="748"/>
                </a:lnTo>
                <a:lnTo>
                  <a:pt x="631" y="749"/>
                </a:lnTo>
                <a:lnTo>
                  <a:pt x="639" y="749"/>
                </a:lnTo>
                <a:lnTo>
                  <a:pt x="646" y="748"/>
                </a:lnTo>
                <a:lnTo>
                  <a:pt x="654" y="745"/>
                </a:lnTo>
                <a:lnTo>
                  <a:pt x="661" y="741"/>
                </a:lnTo>
                <a:lnTo>
                  <a:pt x="675" y="733"/>
                </a:lnTo>
                <a:lnTo>
                  <a:pt x="690" y="724"/>
                </a:lnTo>
                <a:lnTo>
                  <a:pt x="698" y="721"/>
                </a:lnTo>
                <a:lnTo>
                  <a:pt x="706" y="717"/>
                </a:lnTo>
                <a:lnTo>
                  <a:pt x="714" y="715"/>
                </a:lnTo>
                <a:lnTo>
                  <a:pt x="723" y="715"/>
                </a:lnTo>
                <a:lnTo>
                  <a:pt x="726" y="715"/>
                </a:lnTo>
                <a:lnTo>
                  <a:pt x="730" y="716"/>
                </a:lnTo>
                <a:lnTo>
                  <a:pt x="733" y="720"/>
                </a:lnTo>
                <a:lnTo>
                  <a:pt x="737" y="722"/>
                </a:lnTo>
                <a:lnTo>
                  <a:pt x="742" y="731"/>
                </a:lnTo>
                <a:lnTo>
                  <a:pt x="746" y="741"/>
                </a:lnTo>
                <a:lnTo>
                  <a:pt x="749" y="751"/>
                </a:lnTo>
                <a:lnTo>
                  <a:pt x="751" y="763"/>
                </a:lnTo>
                <a:lnTo>
                  <a:pt x="753" y="772"/>
                </a:lnTo>
                <a:lnTo>
                  <a:pt x="753" y="780"/>
                </a:lnTo>
                <a:lnTo>
                  <a:pt x="753" y="784"/>
                </a:lnTo>
                <a:lnTo>
                  <a:pt x="753" y="789"/>
                </a:lnTo>
                <a:lnTo>
                  <a:pt x="754" y="792"/>
                </a:lnTo>
                <a:lnTo>
                  <a:pt x="756" y="797"/>
                </a:lnTo>
                <a:lnTo>
                  <a:pt x="762" y="804"/>
                </a:lnTo>
                <a:lnTo>
                  <a:pt x="768" y="809"/>
                </a:lnTo>
                <a:lnTo>
                  <a:pt x="776" y="815"/>
                </a:lnTo>
                <a:lnTo>
                  <a:pt x="784" y="820"/>
                </a:lnTo>
                <a:lnTo>
                  <a:pt x="792" y="823"/>
                </a:lnTo>
                <a:lnTo>
                  <a:pt x="799" y="825"/>
                </a:lnTo>
                <a:lnTo>
                  <a:pt x="804" y="829"/>
                </a:lnTo>
                <a:lnTo>
                  <a:pt x="808" y="832"/>
                </a:lnTo>
                <a:lnTo>
                  <a:pt x="810" y="836"/>
                </a:lnTo>
                <a:lnTo>
                  <a:pt x="813" y="841"/>
                </a:lnTo>
                <a:lnTo>
                  <a:pt x="816" y="853"/>
                </a:lnTo>
                <a:lnTo>
                  <a:pt x="817" y="865"/>
                </a:lnTo>
                <a:lnTo>
                  <a:pt x="818" y="879"/>
                </a:lnTo>
                <a:lnTo>
                  <a:pt x="820" y="893"/>
                </a:lnTo>
                <a:lnTo>
                  <a:pt x="821" y="899"/>
                </a:lnTo>
                <a:lnTo>
                  <a:pt x="822" y="906"/>
                </a:lnTo>
                <a:lnTo>
                  <a:pt x="823" y="912"/>
                </a:lnTo>
                <a:lnTo>
                  <a:pt x="825" y="916"/>
                </a:lnTo>
                <a:lnTo>
                  <a:pt x="838" y="939"/>
                </a:lnTo>
                <a:lnTo>
                  <a:pt x="854" y="972"/>
                </a:lnTo>
                <a:lnTo>
                  <a:pt x="859" y="989"/>
                </a:lnTo>
                <a:lnTo>
                  <a:pt x="864" y="1006"/>
                </a:lnTo>
                <a:lnTo>
                  <a:pt x="865" y="1014"/>
                </a:lnTo>
                <a:lnTo>
                  <a:pt x="866" y="1022"/>
                </a:lnTo>
                <a:lnTo>
                  <a:pt x="865" y="1029"/>
                </a:lnTo>
                <a:lnTo>
                  <a:pt x="863" y="1035"/>
                </a:lnTo>
                <a:lnTo>
                  <a:pt x="863" y="1035"/>
                </a:lnTo>
                <a:lnTo>
                  <a:pt x="871" y="1036"/>
                </a:lnTo>
                <a:lnTo>
                  <a:pt x="879" y="1035"/>
                </a:lnTo>
                <a:lnTo>
                  <a:pt x="887" y="1033"/>
                </a:lnTo>
                <a:lnTo>
                  <a:pt x="893" y="1027"/>
                </a:lnTo>
                <a:lnTo>
                  <a:pt x="901" y="1020"/>
                </a:lnTo>
                <a:lnTo>
                  <a:pt x="910" y="1014"/>
                </a:lnTo>
                <a:lnTo>
                  <a:pt x="916" y="1011"/>
                </a:lnTo>
                <a:lnTo>
                  <a:pt x="923" y="1009"/>
                </a:lnTo>
                <a:lnTo>
                  <a:pt x="931" y="1008"/>
                </a:lnTo>
                <a:lnTo>
                  <a:pt x="938" y="1006"/>
                </a:lnTo>
                <a:lnTo>
                  <a:pt x="955" y="1009"/>
                </a:lnTo>
                <a:lnTo>
                  <a:pt x="971" y="1013"/>
                </a:lnTo>
                <a:lnTo>
                  <a:pt x="987" y="1017"/>
                </a:lnTo>
                <a:lnTo>
                  <a:pt x="987" y="1017"/>
                </a:lnTo>
                <a:lnTo>
                  <a:pt x="989" y="1009"/>
                </a:lnTo>
                <a:lnTo>
                  <a:pt x="990" y="996"/>
                </a:lnTo>
                <a:lnTo>
                  <a:pt x="989" y="980"/>
                </a:lnTo>
                <a:lnTo>
                  <a:pt x="989" y="963"/>
                </a:lnTo>
                <a:lnTo>
                  <a:pt x="987" y="945"/>
                </a:lnTo>
                <a:lnTo>
                  <a:pt x="984" y="930"/>
                </a:lnTo>
                <a:lnTo>
                  <a:pt x="982" y="918"/>
                </a:lnTo>
                <a:lnTo>
                  <a:pt x="980" y="912"/>
                </a:lnTo>
                <a:lnTo>
                  <a:pt x="973" y="906"/>
                </a:lnTo>
                <a:lnTo>
                  <a:pt x="966" y="901"/>
                </a:lnTo>
                <a:lnTo>
                  <a:pt x="965" y="898"/>
                </a:lnTo>
                <a:lnTo>
                  <a:pt x="965" y="896"/>
                </a:lnTo>
                <a:lnTo>
                  <a:pt x="968" y="894"/>
                </a:lnTo>
                <a:lnTo>
                  <a:pt x="975" y="891"/>
                </a:lnTo>
                <a:lnTo>
                  <a:pt x="985" y="889"/>
                </a:lnTo>
                <a:lnTo>
                  <a:pt x="996" y="888"/>
                </a:lnTo>
                <a:lnTo>
                  <a:pt x="1005" y="886"/>
                </a:lnTo>
                <a:lnTo>
                  <a:pt x="1015" y="885"/>
                </a:lnTo>
                <a:lnTo>
                  <a:pt x="1015" y="880"/>
                </a:lnTo>
                <a:lnTo>
                  <a:pt x="1013" y="874"/>
                </a:lnTo>
                <a:lnTo>
                  <a:pt x="1010" y="870"/>
                </a:lnTo>
                <a:lnTo>
                  <a:pt x="1008" y="865"/>
                </a:lnTo>
                <a:lnTo>
                  <a:pt x="1000" y="856"/>
                </a:lnTo>
                <a:lnTo>
                  <a:pt x="992" y="847"/>
                </a:lnTo>
                <a:lnTo>
                  <a:pt x="974" y="830"/>
                </a:lnTo>
                <a:lnTo>
                  <a:pt x="958" y="814"/>
                </a:lnTo>
                <a:lnTo>
                  <a:pt x="954" y="807"/>
                </a:lnTo>
                <a:lnTo>
                  <a:pt x="951" y="800"/>
                </a:lnTo>
                <a:lnTo>
                  <a:pt x="950" y="795"/>
                </a:lnTo>
                <a:lnTo>
                  <a:pt x="951" y="790"/>
                </a:lnTo>
                <a:lnTo>
                  <a:pt x="954" y="786"/>
                </a:lnTo>
                <a:lnTo>
                  <a:pt x="957" y="782"/>
                </a:lnTo>
                <a:lnTo>
                  <a:pt x="962" y="780"/>
                </a:lnTo>
                <a:lnTo>
                  <a:pt x="966" y="776"/>
                </a:lnTo>
                <a:lnTo>
                  <a:pt x="975" y="773"/>
                </a:lnTo>
                <a:lnTo>
                  <a:pt x="983" y="770"/>
                </a:lnTo>
                <a:lnTo>
                  <a:pt x="987" y="767"/>
                </a:lnTo>
                <a:lnTo>
                  <a:pt x="989" y="766"/>
                </a:lnTo>
                <a:lnTo>
                  <a:pt x="989" y="764"/>
                </a:lnTo>
                <a:lnTo>
                  <a:pt x="988" y="763"/>
                </a:lnTo>
                <a:lnTo>
                  <a:pt x="984" y="759"/>
                </a:lnTo>
                <a:lnTo>
                  <a:pt x="982" y="756"/>
                </a:lnTo>
                <a:lnTo>
                  <a:pt x="981" y="755"/>
                </a:lnTo>
                <a:lnTo>
                  <a:pt x="981" y="753"/>
                </a:lnTo>
                <a:lnTo>
                  <a:pt x="981" y="750"/>
                </a:lnTo>
                <a:lnTo>
                  <a:pt x="982" y="749"/>
                </a:lnTo>
                <a:lnTo>
                  <a:pt x="991" y="740"/>
                </a:lnTo>
                <a:lnTo>
                  <a:pt x="999" y="733"/>
                </a:lnTo>
                <a:lnTo>
                  <a:pt x="1000" y="731"/>
                </a:lnTo>
                <a:lnTo>
                  <a:pt x="1001" y="730"/>
                </a:lnTo>
                <a:lnTo>
                  <a:pt x="1000" y="729"/>
                </a:lnTo>
                <a:lnTo>
                  <a:pt x="999" y="727"/>
                </a:lnTo>
                <a:lnTo>
                  <a:pt x="995" y="724"/>
                </a:lnTo>
                <a:lnTo>
                  <a:pt x="984" y="722"/>
                </a:lnTo>
                <a:lnTo>
                  <a:pt x="963" y="716"/>
                </a:lnTo>
                <a:lnTo>
                  <a:pt x="941" y="708"/>
                </a:lnTo>
                <a:lnTo>
                  <a:pt x="930" y="705"/>
                </a:lnTo>
                <a:lnTo>
                  <a:pt x="920" y="702"/>
                </a:lnTo>
                <a:lnTo>
                  <a:pt x="909" y="702"/>
                </a:lnTo>
                <a:lnTo>
                  <a:pt x="899" y="705"/>
                </a:lnTo>
                <a:lnTo>
                  <a:pt x="882" y="710"/>
                </a:lnTo>
                <a:lnTo>
                  <a:pt x="875" y="713"/>
                </a:lnTo>
                <a:lnTo>
                  <a:pt x="871" y="708"/>
                </a:lnTo>
                <a:lnTo>
                  <a:pt x="859" y="696"/>
                </a:lnTo>
                <a:lnTo>
                  <a:pt x="857" y="688"/>
                </a:lnTo>
                <a:lnTo>
                  <a:pt x="853" y="680"/>
                </a:lnTo>
                <a:lnTo>
                  <a:pt x="848" y="673"/>
                </a:lnTo>
                <a:lnTo>
                  <a:pt x="842" y="667"/>
                </a:lnTo>
                <a:lnTo>
                  <a:pt x="835" y="661"/>
                </a:lnTo>
                <a:lnTo>
                  <a:pt x="828" y="657"/>
                </a:lnTo>
                <a:lnTo>
                  <a:pt x="820" y="652"/>
                </a:lnTo>
                <a:lnTo>
                  <a:pt x="812" y="649"/>
                </a:lnTo>
                <a:lnTo>
                  <a:pt x="796" y="641"/>
                </a:lnTo>
                <a:lnTo>
                  <a:pt x="780" y="632"/>
                </a:lnTo>
                <a:lnTo>
                  <a:pt x="772" y="627"/>
                </a:lnTo>
                <a:lnTo>
                  <a:pt x="765" y="622"/>
                </a:lnTo>
                <a:lnTo>
                  <a:pt x="759" y="616"/>
                </a:lnTo>
                <a:lnTo>
                  <a:pt x="755" y="608"/>
                </a:lnTo>
                <a:lnTo>
                  <a:pt x="753" y="600"/>
                </a:lnTo>
                <a:lnTo>
                  <a:pt x="753" y="589"/>
                </a:lnTo>
                <a:lnTo>
                  <a:pt x="753" y="578"/>
                </a:lnTo>
                <a:lnTo>
                  <a:pt x="751" y="574"/>
                </a:lnTo>
                <a:lnTo>
                  <a:pt x="750" y="572"/>
                </a:lnTo>
                <a:lnTo>
                  <a:pt x="748" y="570"/>
                </a:lnTo>
                <a:lnTo>
                  <a:pt x="745" y="569"/>
                </a:lnTo>
                <a:lnTo>
                  <a:pt x="740" y="568"/>
                </a:lnTo>
                <a:lnTo>
                  <a:pt x="730" y="567"/>
                </a:lnTo>
                <a:lnTo>
                  <a:pt x="718" y="566"/>
                </a:lnTo>
                <a:lnTo>
                  <a:pt x="713" y="565"/>
                </a:lnTo>
                <a:lnTo>
                  <a:pt x="707" y="564"/>
                </a:lnTo>
                <a:lnTo>
                  <a:pt x="703" y="561"/>
                </a:lnTo>
                <a:lnTo>
                  <a:pt x="698" y="559"/>
                </a:lnTo>
                <a:lnTo>
                  <a:pt x="693" y="556"/>
                </a:lnTo>
                <a:lnTo>
                  <a:pt x="690" y="551"/>
                </a:lnTo>
                <a:lnTo>
                  <a:pt x="689" y="545"/>
                </a:lnTo>
                <a:lnTo>
                  <a:pt x="688" y="540"/>
                </a:lnTo>
                <a:lnTo>
                  <a:pt x="696" y="539"/>
                </a:lnTo>
                <a:lnTo>
                  <a:pt x="705" y="536"/>
                </a:lnTo>
                <a:lnTo>
                  <a:pt x="714" y="534"/>
                </a:lnTo>
                <a:lnTo>
                  <a:pt x="722" y="533"/>
                </a:lnTo>
                <a:lnTo>
                  <a:pt x="730" y="534"/>
                </a:lnTo>
                <a:lnTo>
                  <a:pt x="739" y="539"/>
                </a:lnTo>
                <a:lnTo>
                  <a:pt x="747" y="543"/>
                </a:lnTo>
                <a:lnTo>
                  <a:pt x="756" y="545"/>
                </a:lnTo>
                <a:lnTo>
                  <a:pt x="763" y="546"/>
                </a:lnTo>
                <a:lnTo>
                  <a:pt x="767" y="545"/>
                </a:lnTo>
                <a:lnTo>
                  <a:pt x="772" y="544"/>
                </a:lnTo>
                <a:lnTo>
                  <a:pt x="775" y="543"/>
                </a:lnTo>
                <a:lnTo>
                  <a:pt x="779" y="541"/>
                </a:lnTo>
                <a:lnTo>
                  <a:pt x="781" y="537"/>
                </a:lnTo>
                <a:lnTo>
                  <a:pt x="783" y="534"/>
                </a:lnTo>
                <a:lnTo>
                  <a:pt x="784" y="531"/>
                </a:lnTo>
                <a:lnTo>
                  <a:pt x="788" y="512"/>
                </a:lnTo>
                <a:lnTo>
                  <a:pt x="792" y="495"/>
                </a:lnTo>
                <a:lnTo>
                  <a:pt x="797" y="486"/>
                </a:lnTo>
                <a:lnTo>
                  <a:pt x="800" y="477"/>
                </a:lnTo>
                <a:lnTo>
                  <a:pt x="803" y="469"/>
                </a:lnTo>
                <a:lnTo>
                  <a:pt x="804" y="462"/>
                </a:lnTo>
                <a:lnTo>
                  <a:pt x="804" y="457"/>
                </a:lnTo>
                <a:lnTo>
                  <a:pt x="804" y="451"/>
                </a:lnTo>
                <a:lnTo>
                  <a:pt x="803" y="445"/>
                </a:lnTo>
                <a:lnTo>
                  <a:pt x="800" y="441"/>
                </a:lnTo>
                <a:lnTo>
                  <a:pt x="798" y="437"/>
                </a:lnTo>
                <a:lnTo>
                  <a:pt x="795" y="434"/>
                </a:lnTo>
                <a:lnTo>
                  <a:pt x="791" y="430"/>
                </a:lnTo>
                <a:lnTo>
                  <a:pt x="787" y="428"/>
                </a:lnTo>
                <a:lnTo>
                  <a:pt x="778" y="424"/>
                </a:lnTo>
                <a:lnTo>
                  <a:pt x="766" y="420"/>
                </a:lnTo>
                <a:lnTo>
                  <a:pt x="743" y="416"/>
                </a:lnTo>
                <a:lnTo>
                  <a:pt x="720" y="410"/>
                </a:lnTo>
                <a:lnTo>
                  <a:pt x="709" y="405"/>
                </a:lnTo>
                <a:lnTo>
                  <a:pt x="701" y="401"/>
                </a:lnTo>
                <a:lnTo>
                  <a:pt x="698" y="397"/>
                </a:lnTo>
                <a:lnTo>
                  <a:pt x="695" y="394"/>
                </a:lnTo>
                <a:lnTo>
                  <a:pt x="692" y="389"/>
                </a:lnTo>
                <a:lnTo>
                  <a:pt x="691" y="385"/>
                </a:lnTo>
                <a:lnTo>
                  <a:pt x="689" y="377"/>
                </a:lnTo>
                <a:lnTo>
                  <a:pt x="686" y="370"/>
                </a:lnTo>
                <a:lnTo>
                  <a:pt x="682" y="364"/>
                </a:lnTo>
                <a:lnTo>
                  <a:pt x="679" y="359"/>
                </a:lnTo>
                <a:lnTo>
                  <a:pt x="671" y="350"/>
                </a:lnTo>
                <a:lnTo>
                  <a:pt x="663" y="342"/>
                </a:lnTo>
                <a:lnTo>
                  <a:pt x="655" y="334"/>
                </a:lnTo>
                <a:lnTo>
                  <a:pt x="649" y="324"/>
                </a:lnTo>
                <a:lnTo>
                  <a:pt x="646" y="319"/>
                </a:lnTo>
                <a:lnTo>
                  <a:pt x="643" y="312"/>
                </a:lnTo>
                <a:lnTo>
                  <a:pt x="642" y="305"/>
                </a:lnTo>
                <a:lnTo>
                  <a:pt x="641" y="296"/>
                </a:lnTo>
                <a:lnTo>
                  <a:pt x="634" y="295"/>
                </a:lnTo>
                <a:lnTo>
                  <a:pt x="628" y="295"/>
                </a:lnTo>
                <a:lnTo>
                  <a:pt x="623" y="293"/>
                </a:lnTo>
                <a:lnTo>
                  <a:pt x="618" y="289"/>
                </a:lnTo>
                <a:lnTo>
                  <a:pt x="615" y="285"/>
                </a:lnTo>
                <a:lnTo>
                  <a:pt x="613" y="280"/>
                </a:lnTo>
                <a:lnTo>
                  <a:pt x="611" y="271"/>
                </a:lnTo>
                <a:lnTo>
                  <a:pt x="612" y="263"/>
                </a:lnTo>
                <a:lnTo>
                  <a:pt x="614" y="255"/>
                </a:lnTo>
                <a:lnTo>
                  <a:pt x="617" y="248"/>
                </a:lnTo>
                <a:lnTo>
                  <a:pt x="622" y="241"/>
                </a:lnTo>
                <a:lnTo>
                  <a:pt x="628" y="236"/>
                </a:lnTo>
                <a:lnTo>
                  <a:pt x="634" y="229"/>
                </a:lnTo>
                <a:lnTo>
                  <a:pt x="641" y="223"/>
                </a:lnTo>
                <a:lnTo>
                  <a:pt x="655" y="211"/>
                </a:lnTo>
                <a:lnTo>
                  <a:pt x="667" y="198"/>
                </a:lnTo>
                <a:lnTo>
                  <a:pt x="672" y="191"/>
                </a:lnTo>
                <a:lnTo>
                  <a:pt x="676" y="184"/>
                </a:lnTo>
                <a:lnTo>
                  <a:pt x="679" y="178"/>
                </a:lnTo>
                <a:lnTo>
                  <a:pt x="680" y="170"/>
                </a:lnTo>
                <a:lnTo>
                  <a:pt x="679" y="169"/>
                </a:lnTo>
                <a:lnTo>
                  <a:pt x="679" y="167"/>
                </a:lnTo>
                <a:lnTo>
                  <a:pt x="672" y="165"/>
                </a:lnTo>
                <a:lnTo>
                  <a:pt x="664" y="161"/>
                </a:lnTo>
                <a:lnTo>
                  <a:pt x="656" y="154"/>
                </a:lnTo>
                <a:lnTo>
                  <a:pt x="648" y="148"/>
                </a:lnTo>
                <a:lnTo>
                  <a:pt x="631" y="134"/>
                </a:lnTo>
                <a:lnTo>
                  <a:pt x="617" y="124"/>
                </a:lnTo>
                <a:lnTo>
                  <a:pt x="607" y="118"/>
                </a:lnTo>
                <a:lnTo>
                  <a:pt x="599" y="116"/>
                </a:lnTo>
                <a:lnTo>
                  <a:pt x="591" y="116"/>
                </a:lnTo>
                <a:lnTo>
                  <a:pt x="584" y="117"/>
                </a:lnTo>
                <a:lnTo>
                  <a:pt x="571" y="121"/>
                </a:lnTo>
                <a:lnTo>
                  <a:pt x="553" y="123"/>
                </a:lnTo>
                <a:lnTo>
                  <a:pt x="550" y="113"/>
                </a:lnTo>
                <a:lnTo>
                  <a:pt x="547" y="105"/>
                </a:lnTo>
                <a:lnTo>
                  <a:pt x="543" y="97"/>
                </a:lnTo>
                <a:lnTo>
                  <a:pt x="539" y="90"/>
                </a:lnTo>
                <a:lnTo>
                  <a:pt x="537" y="83"/>
                </a:lnTo>
                <a:lnTo>
                  <a:pt x="534" y="76"/>
                </a:lnTo>
                <a:lnTo>
                  <a:pt x="533" y="67"/>
                </a:lnTo>
                <a:lnTo>
                  <a:pt x="534" y="58"/>
                </a:lnTo>
                <a:lnTo>
                  <a:pt x="540" y="55"/>
                </a:lnTo>
                <a:lnTo>
                  <a:pt x="546" y="50"/>
                </a:lnTo>
                <a:lnTo>
                  <a:pt x="548" y="49"/>
                </a:lnTo>
                <a:lnTo>
                  <a:pt x="549" y="48"/>
                </a:lnTo>
                <a:lnTo>
                  <a:pt x="549" y="46"/>
                </a:lnTo>
                <a:lnTo>
                  <a:pt x="549" y="42"/>
                </a:lnTo>
                <a:lnTo>
                  <a:pt x="539" y="40"/>
                </a:lnTo>
                <a:lnTo>
                  <a:pt x="529" y="38"/>
                </a:lnTo>
                <a:lnTo>
                  <a:pt x="520" y="35"/>
                </a:lnTo>
                <a:lnTo>
                  <a:pt x="508" y="33"/>
                </a:lnTo>
                <a:lnTo>
                  <a:pt x="506" y="32"/>
                </a:lnTo>
                <a:lnTo>
                  <a:pt x="504" y="28"/>
                </a:lnTo>
                <a:lnTo>
                  <a:pt x="501" y="25"/>
                </a:lnTo>
                <a:lnTo>
                  <a:pt x="500" y="19"/>
                </a:lnTo>
                <a:lnTo>
                  <a:pt x="497" y="9"/>
                </a:lnTo>
                <a:lnTo>
                  <a:pt x="493" y="0"/>
                </a:lnTo>
                <a:lnTo>
                  <a:pt x="493" y="0"/>
                </a:lnTo>
                <a:lnTo>
                  <a:pt x="463" y="7"/>
                </a:lnTo>
                <a:lnTo>
                  <a:pt x="456" y="8"/>
                </a:lnTo>
                <a:lnTo>
                  <a:pt x="450" y="10"/>
                </a:lnTo>
                <a:lnTo>
                  <a:pt x="446" y="14"/>
                </a:lnTo>
                <a:lnTo>
                  <a:pt x="442" y="17"/>
                </a:lnTo>
                <a:lnTo>
                  <a:pt x="439" y="22"/>
                </a:lnTo>
                <a:lnTo>
                  <a:pt x="437" y="27"/>
                </a:lnTo>
                <a:lnTo>
                  <a:pt x="436" y="32"/>
                </a:lnTo>
                <a:lnTo>
                  <a:pt x="434" y="38"/>
                </a:lnTo>
                <a:lnTo>
                  <a:pt x="411" y="35"/>
                </a:lnTo>
                <a:lnTo>
                  <a:pt x="384" y="32"/>
                </a:lnTo>
                <a:lnTo>
                  <a:pt x="371" y="31"/>
                </a:lnTo>
                <a:lnTo>
                  <a:pt x="358" y="32"/>
                </a:lnTo>
                <a:lnTo>
                  <a:pt x="353" y="32"/>
                </a:lnTo>
                <a:lnTo>
                  <a:pt x="347" y="33"/>
                </a:lnTo>
                <a:lnTo>
                  <a:pt x="341" y="35"/>
                </a:lnTo>
                <a:lnTo>
                  <a:pt x="337" y="38"/>
                </a:lnTo>
                <a:lnTo>
                  <a:pt x="330" y="40"/>
                </a:lnTo>
                <a:lnTo>
                  <a:pt x="320" y="40"/>
                </a:lnTo>
                <a:lnTo>
                  <a:pt x="309" y="40"/>
                </a:lnTo>
                <a:lnTo>
                  <a:pt x="297" y="38"/>
                </a:lnTo>
                <a:lnTo>
                  <a:pt x="273" y="32"/>
                </a:lnTo>
                <a:lnTo>
                  <a:pt x="254" y="26"/>
                </a:lnTo>
                <a:lnTo>
                  <a:pt x="245" y="24"/>
                </a:lnTo>
                <a:lnTo>
                  <a:pt x="237" y="23"/>
                </a:lnTo>
                <a:lnTo>
                  <a:pt x="232" y="23"/>
                </a:lnTo>
                <a:lnTo>
                  <a:pt x="228" y="24"/>
                </a:lnTo>
                <a:lnTo>
                  <a:pt x="220" y="31"/>
                </a:lnTo>
                <a:lnTo>
                  <a:pt x="206" y="40"/>
                </a:lnTo>
                <a:lnTo>
                  <a:pt x="195" y="44"/>
                </a:lnTo>
                <a:lnTo>
                  <a:pt x="183" y="48"/>
                </a:lnTo>
                <a:lnTo>
                  <a:pt x="172" y="50"/>
                </a:lnTo>
                <a:lnTo>
                  <a:pt x="161" y="52"/>
                </a:lnTo>
                <a:lnTo>
                  <a:pt x="137" y="56"/>
                </a:lnTo>
                <a:lnTo>
                  <a:pt x="114" y="61"/>
                </a:lnTo>
                <a:lnTo>
                  <a:pt x="99" y="66"/>
                </a:lnTo>
                <a:lnTo>
                  <a:pt x="89" y="71"/>
                </a:lnTo>
                <a:lnTo>
                  <a:pt x="84" y="73"/>
                </a:lnTo>
                <a:lnTo>
                  <a:pt x="79" y="73"/>
                </a:lnTo>
                <a:lnTo>
                  <a:pt x="72" y="72"/>
                </a:lnTo>
                <a:lnTo>
                  <a:pt x="63" y="71"/>
                </a:lnTo>
                <a:lnTo>
                  <a:pt x="48" y="67"/>
                </a:lnTo>
                <a:lnTo>
                  <a:pt x="32" y="66"/>
                </a:lnTo>
                <a:lnTo>
                  <a:pt x="15" y="65"/>
                </a:lnTo>
                <a:lnTo>
                  <a:pt x="0" y="65"/>
                </a:lnTo>
                <a:lnTo>
                  <a:pt x="0" y="65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2" name="Freeform 72">
            <a:extLst>
              <a:ext uri="{FF2B5EF4-FFF2-40B4-BE49-F238E27FC236}">
                <a16:creationId xmlns:a16="http://schemas.microsoft.com/office/drawing/2014/main" id="{88E9573B-DE4F-4DD1-BF86-3B40C70ECC5A}"/>
              </a:ext>
            </a:extLst>
          </p:cNvPr>
          <p:cNvSpPr>
            <a:spLocks/>
          </p:cNvSpPr>
          <p:nvPr/>
        </p:nvSpPr>
        <p:spPr bwMode="auto">
          <a:xfrm>
            <a:off x="5203826" y="1619250"/>
            <a:ext cx="322263" cy="328612"/>
          </a:xfrm>
          <a:custGeom>
            <a:avLst/>
            <a:gdLst>
              <a:gd name="T0" fmla="*/ 84 w 1015"/>
              <a:gd name="T1" fmla="*/ 241 h 1036"/>
              <a:gd name="T2" fmla="*/ 62 w 1015"/>
              <a:gd name="T3" fmla="*/ 314 h 1036"/>
              <a:gd name="T4" fmla="*/ 39 w 1015"/>
              <a:gd name="T5" fmla="*/ 368 h 1036"/>
              <a:gd name="T6" fmla="*/ 69 w 1015"/>
              <a:gd name="T7" fmla="*/ 450 h 1036"/>
              <a:gd name="T8" fmla="*/ 61 w 1015"/>
              <a:gd name="T9" fmla="*/ 498 h 1036"/>
              <a:gd name="T10" fmla="*/ 114 w 1015"/>
              <a:gd name="T11" fmla="*/ 533 h 1036"/>
              <a:gd name="T12" fmla="*/ 207 w 1015"/>
              <a:gd name="T13" fmla="*/ 536 h 1036"/>
              <a:gd name="T14" fmla="*/ 295 w 1015"/>
              <a:gd name="T15" fmla="*/ 552 h 1036"/>
              <a:gd name="T16" fmla="*/ 439 w 1015"/>
              <a:gd name="T17" fmla="*/ 680 h 1036"/>
              <a:gd name="T18" fmla="*/ 512 w 1015"/>
              <a:gd name="T19" fmla="*/ 648 h 1036"/>
              <a:gd name="T20" fmla="*/ 536 w 1015"/>
              <a:gd name="T21" fmla="*/ 661 h 1036"/>
              <a:gd name="T22" fmla="*/ 546 w 1015"/>
              <a:gd name="T23" fmla="*/ 705 h 1036"/>
              <a:gd name="T24" fmla="*/ 593 w 1015"/>
              <a:gd name="T25" fmla="*/ 724 h 1036"/>
              <a:gd name="T26" fmla="*/ 646 w 1015"/>
              <a:gd name="T27" fmla="*/ 748 h 1036"/>
              <a:gd name="T28" fmla="*/ 714 w 1015"/>
              <a:gd name="T29" fmla="*/ 715 h 1036"/>
              <a:gd name="T30" fmla="*/ 746 w 1015"/>
              <a:gd name="T31" fmla="*/ 741 h 1036"/>
              <a:gd name="T32" fmla="*/ 754 w 1015"/>
              <a:gd name="T33" fmla="*/ 792 h 1036"/>
              <a:gd name="T34" fmla="*/ 799 w 1015"/>
              <a:gd name="T35" fmla="*/ 825 h 1036"/>
              <a:gd name="T36" fmla="*/ 818 w 1015"/>
              <a:gd name="T37" fmla="*/ 879 h 1036"/>
              <a:gd name="T38" fmla="*/ 854 w 1015"/>
              <a:gd name="T39" fmla="*/ 972 h 1036"/>
              <a:gd name="T40" fmla="*/ 863 w 1015"/>
              <a:gd name="T41" fmla="*/ 1035 h 1036"/>
              <a:gd name="T42" fmla="*/ 916 w 1015"/>
              <a:gd name="T43" fmla="*/ 1011 h 1036"/>
              <a:gd name="T44" fmla="*/ 987 w 1015"/>
              <a:gd name="T45" fmla="*/ 1017 h 1036"/>
              <a:gd name="T46" fmla="*/ 982 w 1015"/>
              <a:gd name="T47" fmla="*/ 918 h 1036"/>
              <a:gd name="T48" fmla="*/ 975 w 1015"/>
              <a:gd name="T49" fmla="*/ 891 h 1036"/>
              <a:gd name="T50" fmla="*/ 1010 w 1015"/>
              <a:gd name="T51" fmla="*/ 870 h 1036"/>
              <a:gd name="T52" fmla="*/ 951 w 1015"/>
              <a:gd name="T53" fmla="*/ 800 h 1036"/>
              <a:gd name="T54" fmla="*/ 975 w 1015"/>
              <a:gd name="T55" fmla="*/ 773 h 1036"/>
              <a:gd name="T56" fmla="*/ 982 w 1015"/>
              <a:gd name="T57" fmla="*/ 756 h 1036"/>
              <a:gd name="T58" fmla="*/ 1000 w 1015"/>
              <a:gd name="T59" fmla="*/ 731 h 1036"/>
              <a:gd name="T60" fmla="*/ 941 w 1015"/>
              <a:gd name="T61" fmla="*/ 708 h 1036"/>
              <a:gd name="T62" fmla="*/ 871 w 1015"/>
              <a:gd name="T63" fmla="*/ 708 h 1036"/>
              <a:gd name="T64" fmla="*/ 828 w 1015"/>
              <a:gd name="T65" fmla="*/ 657 h 1036"/>
              <a:gd name="T66" fmla="*/ 759 w 1015"/>
              <a:gd name="T67" fmla="*/ 616 h 1036"/>
              <a:gd name="T68" fmla="*/ 748 w 1015"/>
              <a:gd name="T69" fmla="*/ 570 h 1036"/>
              <a:gd name="T70" fmla="*/ 703 w 1015"/>
              <a:gd name="T71" fmla="*/ 561 h 1036"/>
              <a:gd name="T72" fmla="*/ 705 w 1015"/>
              <a:gd name="T73" fmla="*/ 536 h 1036"/>
              <a:gd name="T74" fmla="*/ 763 w 1015"/>
              <a:gd name="T75" fmla="*/ 546 h 1036"/>
              <a:gd name="T76" fmla="*/ 784 w 1015"/>
              <a:gd name="T77" fmla="*/ 531 h 1036"/>
              <a:gd name="T78" fmla="*/ 804 w 1015"/>
              <a:gd name="T79" fmla="*/ 457 h 1036"/>
              <a:gd name="T80" fmla="*/ 787 w 1015"/>
              <a:gd name="T81" fmla="*/ 428 h 1036"/>
              <a:gd name="T82" fmla="*/ 698 w 1015"/>
              <a:gd name="T83" fmla="*/ 397 h 1036"/>
              <a:gd name="T84" fmla="*/ 679 w 1015"/>
              <a:gd name="T85" fmla="*/ 359 h 1036"/>
              <a:gd name="T86" fmla="*/ 642 w 1015"/>
              <a:gd name="T87" fmla="*/ 305 h 1036"/>
              <a:gd name="T88" fmla="*/ 613 w 1015"/>
              <a:gd name="T89" fmla="*/ 280 h 1036"/>
              <a:gd name="T90" fmla="*/ 634 w 1015"/>
              <a:gd name="T91" fmla="*/ 229 h 1036"/>
              <a:gd name="T92" fmla="*/ 680 w 1015"/>
              <a:gd name="T93" fmla="*/ 170 h 1036"/>
              <a:gd name="T94" fmla="*/ 631 w 1015"/>
              <a:gd name="T95" fmla="*/ 134 h 1036"/>
              <a:gd name="T96" fmla="*/ 553 w 1015"/>
              <a:gd name="T97" fmla="*/ 123 h 1036"/>
              <a:gd name="T98" fmla="*/ 533 w 1015"/>
              <a:gd name="T99" fmla="*/ 67 h 1036"/>
              <a:gd name="T100" fmla="*/ 549 w 1015"/>
              <a:gd name="T101" fmla="*/ 42 h 1036"/>
              <a:gd name="T102" fmla="*/ 501 w 1015"/>
              <a:gd name="T103" fmla="*/ 25 h 1036"/>
              <a:gd name="T104" fmla="*/ 450 w 1015"/>
              <a:gd name="T105" fmla="*/ 10 h 1036"/>
              <a:gd name="T106" fmla="*/ 411 w 1015"/>
              <a:gd name="T107" fmla="*/ 35 h 1036"/>
              <a:gd name="T108" fmla="*/ 337 w 1015"/>
              <a:gd name="T109" fmla="*/ 38 h 1036"/>
              <a:gd name="T110" fmla="*/ 245 w 1015"/>
              <a:gd name="T111" fmla="*/ 24 h 1036"/>
              <a:gd name="T112" fmla="*/ 183 w 1015"/>
              <a:gd name="T113" fmla="*/ 48 h 1036"/>
              <a:gd name="T114" fmla="*/ 84 w 1015"/>
              <a:gd name="T115" fmla="*/ 73 h 1036"/>
              <a:gd name="T116" fmla="*/ 0 w 1015"/>
              <a:gd name="T117" fmla="*/ 65 h 1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5" h="1036">
                <a:moveTo>
                  <a:pt x="0" y="65"/>
                </a:moveTo>
                <a:lnTo>
                  <a:pt x="44" y="126"/>
                </a:lnTo>
                <a:lnTo>
                  <a:pt x="58" y="157"/>
                </a:lnTo>
                <a:lnTo>
                  <a:pt x="73" y="195"/>
                </a:lnTo>
                <a:lnTo>
                  <a:pt x="80" y="213"/>
                </a:lnTo>
                <a:lnTo>
                  <a:pt x="83" y="232"/>
                </a:lnTo>
                <a:lnTo>
                  <a:pt x="84" y="241"/>
                </a:lnTo>
                <a:lnTo>
                  <a:pt x="84" y="249"/>
                </a:lnTo>
                <a:lnTo>
                  <a:pt x="84" y="258"/>
                </a:lnTo>
                <a:lnTo>
                  <a:pt x="82" y="266"/>
                </a:lnTo>
                <a:lnTo>
                  <a:pt x="78" y="281"/>
                </a:lnTo>
                <a:lnTo>
                  <a:pt x="71" y="298"/>
                </a:lnTo>
                <a:lnTo>
                  <a:pt x="66" y="307"/>
                </a:lnTo>
                <a:lnTo>
                  <a:pt x="62" y="314"/>
                </a:lnTo>
                <a:lnTo>
                  <a:pt x="57" y="321"/>
                </a:lnTo>
                <a:lnTo>
                  <a:pt x="51" y="327"/>
                </a:lnTo>
                <a:lnTo>
                  <a:pt x="46" y="332"/>
                </a:lnTo>
                <a:lnTo>
                  <a:pt x="42" y="338"/>
                </a:lnTo>
                <a:lnTo>
                  <a:pt x="40" y="345"/>
                </a:lnTo>
                <a:lnTo>
                  <a:pt x="39" y="352"/>
                </a:lnTo>
                <a:lnTo>
                  <a:pt x="39" y="368"/>
                </a:lnTo>
                <a:lnTo>
                  <a:pt x="40" y="384"/>
                </a:lnTo>
                <a:lnTo>
                  <a:pt x="42" y="394"/>
                </a:lnTo>
                <a:lnTo>
                  <a:pt x="46" y="405"/>
                </a:lnTo>
                <a:lnTo>
                  <a:pt x="51" y="417"/>
                </a:lnTo>
                <a:lnTo>
                  <a:pt x="58" y="428"/>
                </a:lnTo>
                <a:lnTo>
                  <a:pt x="64" y="439"/>
                </a:lnTo>
                <a:lnTo>
                  <a:pt x="69" y="450"/>
                </a:lnTo>
                <a:lnTo>
                  <a:pt x="71" y="455"/>
                </a:lnTo>
                <a:lnTo>
                  <a:pt x="72" y="459"/>
                </a:lnTo>
                <a:lnTo>
                  <a:pt x="72" y="463"/>
                </a:lnTo>
                <a:lnTo>
                  <a:pt x="71" y="467"/>
                </a:lnTo>
                <a:lnTo>
                  <a:pt x="64" y="485"/>
                </a:lnTo>
                <a:lnTo>
                  <a:pt x="61" y="495"/>
                </a:lnTo>
                <a:lnTo>
                  <a:pt x="61" y="498"/>
                </a:lnTo>
                <a:lnTo>
                  <a:pt x="62" y="500"/>
                </a:lnTo>
                <a:lnTo>
                  <a:pt x="64" y="501"/>
                </a:lnTo>
                <a:lnTo>
                  <a:pt x="66" y="503"/>
                </a:lnTo>
                <a:lnTo>
                  <a:pt x="75" y="507"/>
                </a:lnTo>
                <a:lnTo>
                  <a:pt x="88" y="512"/>
                </a:lnTo>
                <a:lnTo>
                  <a:pt x="101" y="521"/>
                </a:lnTo>
                <a:lnTo>
                  <a:pt x="114" y="533"/>
                </a:lnTo>
                <a:lnTo>
                  <a:pt x="122" y="535"/>
                </a:lnTo>
                <a:lnTo>
                  <a:pt x="129" y="537"/>
                </a:lnTo>
                <a:lnTo>
                  <a:pt x="138" y="539"/>
                </a:lnTo>
                <a:lnTo>
                  <a:pt x="147" y="539"/>
                </a:lnTo>
                <a:lnTo>
                  <a:pt x="166" y="539"/>
                </a:lnTo>
                <a:lnTo>
                  <a:pt x="186" y="537"/>
                </a:lnTo>
                <a:lnTo>
                  <a:pt x="207" y="536"/>
                </a:lnTo>
                <a:lnTo>
                  <a:pt x="226" y="535"/>
                </a:lnTo>
                <a:lnTo>
                  <a:pt x="237" y="535"/>
                </a:lnTo>
                <a:lnTo>
                  <a:pt x="246" y="536"/>
                </a:lnTo>
                <a:lnTo>
                  <a:pt x="255" y="537"/>
                </a:lnTo>
                <a:lnTo>
                  <a:pt x="263" y="540"/>
                </a:lnTo>
                <a:lnTo>
                  <a:pt x="279" y="545"/>
                </a:lnTo>
                <a:lnTo>
                  <a:pt x="295" y="552"/>
                </a:lnTo>
                <a:lnTo>
                  <a:pt x="308" y="560"/>
                </a:lnTo>
                <a:lnTo>
                  <a:pt x="322" y="569"/>
                </a:lnTo>
                <a:lnTo>
                  <a:pt x="347" y="590"/>
                </a:lnTo>
                <a:lnTo>
                  <a:pt x="372" y="611"/>
                </a:lnTo>
                <a:lnTo>
                  <a:pt x="429" y="684"/>
                </a:lnTo>
                <a:lnTo>
                  <a:pt x="429" y="684"/>
                </a:lnTo>
                <a:lnTo>
                  <a:pt x="439" y="680"/>
                </a:lnTo>
                <a:lnTo>
                  <a:pt x="450" y="675"/>
                </a:lnTo>
                <a:lnTo>
                  <a:pt x="459" y="668"/>
                </a:lnTo>
                <a:lnTo>
                  <a:pt x="470" y="663"/>
                </a:lnTo>
                <a:lnTo>
                  <a:pt x="480" y="657"/>
                </a:lnTo>
                <a:lnTo>
                  <a:pt x="490" y="652"/>
                </a:lnTo>
                <a:lnTo>
                  <a:pt x="500" y="649"/>
                </a:lnTo>
                <a:lnTo>
                  <a:pt x="512" y="648"/>
                </a:lnTo>
                <a:lnTo>
                  <a:pt x="517" y="648"/>
                </a:lnTo>
                <a:lnTo>
                  <a:pt x="523" y="649"/>
                </a:lnTo>
                <a:lnTo>
                  <a:pt x="526" y="650"/>
                </a:lnTo>
                <a:lnTo>
                  <a:pt x="530" y="652"/>
                </a:lnTo>
                <a:lnTo>
                  <a:pt x="532" y="655"/>
                </a:lnTo>
                <a:lnTo>
                  <a:pt x="534" y="658"/>
                </a:lnTo>
                <a:lnTo>
                  <a:pt x="536" y="661"/>
                </a:lnTo>
                <a:lnTo>
                  <a:pt x="537" y="665"/>
                </a:lnTo>
                <a:lnTo>
                  <a:pt x="537" y="673"/>
                </a:lnTo>
                <a:lnTo>
                  <a:pt x="538" y="681"/>
                </a:lnTo>
                <a:lnTo>
                  <a:pt x="539" y="690"/>
                </a:lnTo>
                <a:lnTo>
                  <a:pt x="542" y="699"/>
                </a:lnTo>
                <a:lnTo>
                  <a:pt x="543" y="702"/>
                </a:lnTo>
                <a:lnTo>
                  <a:pt x="546" y="705"/>
                </a:lnTo>
                <a:lnTo>
                  <a:pt x="549" y="707"/>
                </a:lnTo>
                <a:lnTo>
                  <a:pt x="553" y="708"/>
                </a:lnTo>
                <a:lnTo>
                  <a:pt x="561" y="712"/>
                </a:lnTo>
                <a:lnTo>
                  <a:pt x="568" y="714"/>
                </a:lnTo>
                <a:lnTo>
                  <a:pt x="578" y="717"/>
                </a:lnTo>
                <a:lnTo>
                  <a:pt x="586" y="721"/>
                </a:lnTo>
                <a:lnTo>
                  <a:pt x="593" y="724"/>
                </a:lnTo>
                <a:lnTo>
                  <a:pt x="600" y="730"/>
                </a:lnTo>
                <a:lnTo>
                  <a:pt x="608" y="738"/>
                </a:lnTo>
                <a:lnTo>
                  <a:pt x="616" y="743"/>
                </a:lnTo>
                <a:lnTo>
                  <a:pt x="624" y="748"/>
                </a:lnTo>
                <a:lnTo>
                  <a:pt x="631" y="749"/>
                </a:lnTo>
                <a:lnTo>
                  <a:pt x="639" y="749"/>
                </a:lnTo>
                <a:lnTo>
                  <a:pt x="646" y="748"/>
                </a:lnTo>
                <a:lnTo>
                  <a:pt x="654" y="745"/>
                </a:lnTo>
                <a:lnTo>
                  <a:pt x="661" y="741"/>
                </a:lnTo>
                <a:lnTo>
                  <a:pt x="675" y="733"/>
                </a:lnTo>
                <a:lnTo>
                  <a:pt x="690" y="724"/>
                </a:lnTo>
                <a:lnTo>
                  <a:pt x="698" y="721"/>
                </a:lnTo>
                <a:lnTo>
                  <a:pt x="706" y="717"/>
                </a:lnTo>
                <a:lnTo>
                  <a:pt x="714" y="715"/>
                </a:lnTo>
                <a:lnTo>
                  <a:pt x="723" y="715"/>
                </a:lnTo>
                <a:lnTo>
                  <a:pt x="726" y="715"/>
                </a:lnTo>
                <a:lnTo>
                  <a:pt x="730" y="716"/>
                </a:lnTo>
                <a:lnTo>
                  <a:pt x="733" y="720"/>
                </a:lnTo>
                <a:lnTo>
                  <a:pt x="737" y="722"/>
                </a:lnTo>
                <a:lnTo>
                  <a:pt x="742" y="731"/>
                </a:lnTo>
                <a:lnTo>
                  <a:pt x="746" y="741"/>
                </a:lnTo>
                <a:lnTo>
                  <a:pt x="749" y="751"/>
                </a:lnTo>
                <a:lnTo>
                  <a:pt x="751" y="763"/>
                </a:lnTo>
                <a:lnTo>
                  <a:pt x="753" y="772"/>
                </a:lnTo>
                <a:lnTo>
                  <a:pt x="753" y="780"/>
                </a:lnTo>
                <a:lnTo>
                  <a:pt x="753" y="784"/>
                </a:lnTo>
                <a:lnTo>
                  <a:pt x="753" y="789"/>
                </a:lnTo>
                <a:lnTo>
                  <a:pt x="754" y="792"/>
                </a:lnTo>
                <a:lnTo>
                  <a:pt x="756" y="797"/>
                </a:lnTo>
                <a:lnTo>
                  <a:pt x="762" y="804"/>
                </a:lnTo>
                <a:lnTo>
                  <a:pt x="768" y="809"/>
                </a:lnTo>
                <a:lnTo>
                  <a:pt x="776" y="815"/>
                </a:lnTo>
                <a:lnTo>
                  <a:pt x="784" y="820"/>
                </a:lnTo>
                <a:lnTo>
                  <a:pt x="792" y="823"/>
                </a:lnTo>
                <a:lnTo>
                  <a:pt x="799" y="825"/>
                </a:lnTo>
                <a:lnTo>
                  <a:pt x="804" y="829"/>
                </a:lnTo>
                <a:lnTo>
                  <a:pt x="808" y="832"/>
                </a:lnTo>
                <a:lnTo>
                  <a:pt x="810" y="836"/>
                </a:lnTo>
                <a:lnTo>
                  <a:pt x="813" y="841"/>
                </a:lnTo>
                <a:lnTo>
                  <a:pt x="816" y="853"/>
                </a:lnTo>
                <a:lnTo>
                  <a:pt x="817" y="865"/>
                </a:lnTo>
                <a:lnTo>
                  <a:pt x="818" y="879"/>
                </a:lnTo>
                <a:lnTo>
                  <a:pt x="820" y="893"/>
                </a:lnTo>
                <a:lnTo>
                  <a:pt x="821" y="899"/>
                </a:lnTo>
                <a:lnTo>
                  <a:pt x="822" y="906"/>
                </a:lnTo>
                <a:lnTo>
                  <a:pt x="823" y="912"/>
                </a:lnTo>
                <a:lnTo>
                  <a:pt x="825" y="916"/>
                </a:lnTo>
                <a:lnTo>
                  <a:pt x="838" y="939"/>
                </a:lnTo>
                <a:lnTo>
                  <a:pt x="854" y="972"/>
                </a:lnTo>
                <a:lnTo>
                  <a:pt x="859" y="989"/>
                </a:lnTo>
                <a:lnTo>
                  <a:pt x="864" y="1006"/>
                </a:lnTo>
                <a:lnTo>
                  <a:pt x="865" y="1014"/>
                </a:lnTo>
                <a:lnTo>
                  <a:pt x="866" y="1022"/>
                </a:lnTo>
                <a:lnTo>
                  <a:pt x="865" y="1029"/>
                </a:lnTo>
                <a:lnTo>
                  <a:pt x="863" y="1035"/>
                </a:lnTo>
                <a:lnTo>
                  <a:pt x="863" y="1035"/>
                </a:lnTo>
                <a:lnTo>
                  <a:pt x="871" y="1036"/>
                </a:lnTo>
                <a:lnTo>
                  <a:pt x="879" y="1035"/>
                </a:lnTo>
                <a:lnTo>
                  <a:pt x="887" y="1033"/>
                </a:lnTo>
                <a:lnTo>
                  <a:pt x="893" y="1027"/>
                </a:lnTo>
                <a:lnTo>
                  <a:pt x="901" y="1020"/>
                </a:lnTo>
                <a:lnTo>
                  <a:pt x="910" y="1014"/>
                </a:lnTo>
                <a:lnTo>
                  <a:pt x="916" y="1011"/>
                </a:lnTo>
                <a:lnTo>
                  <a:pt x="923" y="1009"/>
                </a:lnTo>
                <a:lnTo>
                  <a:pt x="931" y="1008"/>
                </a:lnTo>
                <a:lnTo>
                  <a:pt x="938" y="1006"/>
                </a:lnTo>
                <a:lnTo>
                  <a:pt x="955" y="1009"/>
                </a:lnTo>
                <a:lnTo>
                  <a:pt x="971" y="1013"/>
                </a:lnTo>
                <a:lnTo>
                  <a:pt x="987" y="1017"/>
                </a:lnTo>
                <a:lnTo>
                  <a:pt x="987" y="1017"/>
                </a:lnTo>
                <a:lnTo>
                  <a:pt x="989" y="1009"/>
                </a:lnTo>
                <a:lnTo>
                  <a:pt x="990" y="996"/>
                </a:lnTo>
                <a:lnTo>
                  <a:pt x="989" y="980"/>
                </a:lnTo>
                <a:lnTo>
                  <a:pt x="989" y="963"/>
                </a:lnTo>
                <a:lnTo>
                  <a:pt x="987" y="945"/>
                </a:lnTo>
                <a:lnTo>
                  <a:pt x="984" y="930"/>
                </a:lnTo>
                <a:lnTo>
                  <a:pt x="982" y="918"/>
                </a:lnTo>
                <a:lnTo>
                  <a:pt x="980" y="912"/>
                </a:lnTo>
                <a:lnTo>
                  <a:pt x="973" y="906"/>
                </a:lnTo>
                <a:lnTo>
                  <a:pt x="966" y="901"/>
                </a:lnTo>
                <a:lnTo>
                  <a:pt x="965" y="898"/>
                </a:lnTo>
                <a:lnTo>
                  <a:pt x="965" y="896"/>
                </a:lnTo>
                <a:lnTo>
                  <a:pt x="968" y="894"/>
                </a:lnTo>
                <a:lnTo>
                  <a:pt x="975" y="891"/>
                </a:lnTo>
                <a:lnTo>
                  <a:pt x="985" y="889"/>
                </a:lnTo>
                <a:lnTo>
                  <a:pt x="996" y="888"/>
                </a:lnTo>
                <a:lnTo>
                  <a:pt x="1005" y="886"/>
                </a:lnTo>
                <a:lnTo>
                  <a:pt x="1015" y="885"/>
                </a:lnTo>
                <a:lnTo>
                  <a:pt x="1015" y="880"/>
                </a:lnTo>
                <a:lnTo>
                  <a:pt x="1013" y="874"/>
                </a:lnTo>
                <a:lnTo>
                  <a:pt x="1010" y="870"/>
                </a:lnTo>
                <a:lnTo>
                  <a:pt x="1008" y="865"/>
                </a:lnTo>
                <a:lnTo>
                  <a:pt x="1000" y="856"/>
                </a:lnTo>
                <a:lnTo>
                  <a:pt x="992" y="847"/>
                </a:lnTo>
                <a:lnTo>
                  <a:pt x="974" y="830"/>
                </a:lnTo>
                <a:lnTo>
                  <a:pt x="958" y="814"/>
                </a:lnTo>
                <a:lnTo>
                  <a:pt x="954" y="807"/>
                </a:lnTo>
                <a:lnTo>
                  <a:pt x="951" y="800"/>
                </a:lnTo>
                <a:lnTo>
                  <a:pt x="950" y="795"/>
                </a:lnTo>
                <a:lnTo>
                  <a:pt x="951" y="790"/>
                </a:lnTo>
                <a:lnTo>
                  <a:pt x="954" y="786"/>
                </a:lnTo>
                <a:lnTo>
                  <a:pt x="957" y="782"/>
                </a:lnTo>
                <a:lnTo>
                  <a:pt x="962" y="780"/>
                </a:lnTo>
                <a:lnTo>
                  <a:pt x="966" y="776"/>
                </a:lnTo>
                <a:lnTo>
                  <a:pt x="975" y="773"/>
                </a:lnTo>
                <a:lnTo>
                  <a:pt x="983" y="770"/>
                </a:lnTo>
                <a:lnTo>
                  <a:pt x="987" y="767"/>
                </a:lnTo>
                <a:lnTo>
                  <a:pt x="989" y="766"/>
                </a:lnTo>
                <a:lnTo>
                  <a:pt x="989" y="764"/>
                </a:lnTo>
                <a:lnTo>
                  <a:pt x="988" y="763"/>
                </a:lnTo>
                <a:lnTo>
                  <a:pt x="984" y="759"/>
                </a:lnTo>
                <a:lnTo>
                  <a:pt x="982" y="756"/>
                </a:lnTo>
                <a:lnTo>
                  <a:pt x="981" y="755"/>
                </a:lnTo>
                <a:lnTo>
                  <a:pt x="981" y="753"/>
                </a:lnTo>
                <a:lnTo>
                  <a:pt x="981" y="750"/>
                </a:lnTo>
                <a:lnTo>
                  <a:pt x="982" y="749"/>
                </a:lnTo>
                <a:lnTo>
                  <a:pt x="991" y="740"/>
                </a:lnTo>
                <a:lnTo>
                  <a:pt x="999" y="733"/>
                </a:lnTo>
                <a:lnTo>
                  <a:pt x="1000" y="731"/>
                </a:lnTo>
                <a:lnTo>
                  <a:pt x="1001" y="730"/>
                </a:lnTo>
                <a:lnTo>
                  <a:pt x="1000" y="729"/>
                </a:lnTo>
                <a:lnTo>
                  <a:pt x="999" y="727"/>
                </a:lnTo>
                <a:lnTo>
                  <a:pt x="995" y="724"/>
                </a:lnTo>
                <a:lnTo>
                  <a:pt x="984" y="722"/>
                </a:lnTo>
                <a:lnTo>
                  <a:pt x="963" y="716"/>
                </a:lnTo>
                <a:lnTo>
                  <a:pt x="941" y="708"/>
                </a:lnTo>
                <a:lnTo>
                  <a:pt x="930" y="705"/>
                </a:lnTo>
                <a:lnTo>
                  <a:pt x="920" y="702"/>
                </a:lnTo>
                <a:lnTo>
                  <a:pt x="909" y="702"/>
                </a:lnTo>
                <a:lnTo>
                  <a:pt x="899" y="705"/>
                </a:lnTo>
                <a:lnTo>
                  <a:pt x="882" y="710"/>
                </a:lnTo>
                <a:lnTo>
                  <a:pt x="875" y="713"/>
                </a:lnTo>
                <a:lnTo>
                  <a:pt x="871" y="708"/>
                </a:lnTo>
                <a:lnTo>
                  <a:pt x="859" y="696"/>
                </a:lnTo>
                <a:lnTo>
                  <a:pt x="857" y="688"/>
                </a:lnTo>
                <a:lnTo>
                  <a:pt x="853" y="680"/>
                </a:lnTo>
                <a:lnTo>
                  <a:pt x="848" y="673"/>
                </a:lnTo>
                <a:lnTo>
                  <a:pt x="842" y="667"/>
                </a:lnTo>
                <a:lnTo>
                  <a:pt x="835" y="661"/>
                </a:lnTo>
                <a:lnTo>
                  <a:pt x="828" y="657"/>
                </a:lnTo>
                <a:lnTo>
                  <a:pt x="820" y="652"/>
                </a:lnTo>
                <a:lnTo>
                  <a:pt x="812" y="649"/>
                </a:lnTo>
                <a:lnTo>
                  <a:pt x="796" y="641"/>
                </a:lnTo>
                <a:lnTo>
                  <a:pt x="780" y="632"/>
                </a:lnTo>
                <a:lnTo>
                  <a:pt x="772" y="627"/>
                </a:lnTo>
                <a:lnTo>
                  <a:pt x="765" y="622"/>
                </a:lnTo>
                <a:lnTo>
                  <a:pt x="759" y="616"/>
                </a:lnTo>
                <a:lnTo>
                  <a:pt x="755" y="608"/>
                </a:lnTo>
                <a:lnTo>
                  <a:pt x="753" y="600"/>
                </a:lnTo>
                <a:lnTo>
                  <a:pt x="753" y="589"/>
                </a:lnTo>
                <a:lnTo>
                  <a:pt x="753" y="578"/>
                </a:lnTo>
                <a:lnTo>
                  <a:pt x="751" y="574"/>
                </a:lnTo>
                <a:lnTo>
                  <a:pt x="750" y="572"/>
                </a:lnTo>
                <a:lnTo>
                  <a:pt x="748" y="570"/>
                </a:lnTo>
                <a:lnTo>
                  <a:pt x="745" y="569"/>
                </a:lnTo>
                <a:lnTo>
                  <a:pt x="740" y="568"/>
                </a:lnTo>
                <a:lnTo>
                  <a:pt x="730" y="567"/>
                </a:lnTo>
                <a:lnTo>
                  <a:pt x="718" y="566"/>
                </a:lnTo>
                <a:lnTo>
                  <a:pt x="713" y="565"/>
                </a:lnTo>
                <a:lnTo>
                  <a:pt x="707" y="564"/>
                </a:lnTo>
                <a:lnTo>
                  <a:pt x="703" y="561"/>
                </a:lnTo>
                <a:lnTo>
                  <a:pt x="698" y="559"/>
                </a:lnTo>
                <a:lnTo>
                  <a:pt x="693" y="556"/>
                </a:lnTo>
                <a:lnTo>
                  <a:pt x="690" y="551"/>
                </a:lnTo>
                <a:lnTo>
                  <a:pt x="689" y="545"/>
                </a:lnTo>
                <a:lnTo>
                  <a:pt x="688" y="540"/>
                </a:lnTo>
                <a:lnTo>
                  <a:pt x="696" y="539"/>
                </a:lnTo>
                <a:lnTo>
                  <a:pt x="705" y="536"/>
                </a:lnTo>
                <a:lnTo>
                  <a:pt x="714" y="534"/>
                </a:lnTo>
                <a:lnTo>
                  <a:pt x="722" y="533"/>
                </a:lnTo>
                <a:lnTo>
                  <a:pt x="730" y="534"/>
                </a:lnTo>
                <a:lnTo>
                  <a:pt x="739" y="539"/>
                </a:lnTo>
                <a:lnTo>
                  <a:pt x="747" y="543"/>
                </a:lnTo>
                <a:lnTo>
                  <a:pt x="756" y="545"/>
                </a:lnTo>
                <a:lnTo>
                  <a:pt x="763" y="546"/>
                </a:lnTo>
                <a:lnTo>
                  <a:pt x="767" y="545"/>
                </a:lnTo>
                <a:lnTo>
                  <a:pt x="772" y="544"/>
                </a:lnTo>
                <a:lnTo>
                  <a:pt x="775" y="543"/>
                </a:lnTo>
                <a:lnTo>
                  <a:pt x="779" y="541"/>
                </a:lnTo>
                <a:lnTo>
                  <a:pt x="781" y="537"/>
                </a:lnTo>
                <a:lnTo>
                  <a:pt x="783" y="534"/>
                </a:lnTo>
                <a:lnTo>
                  <a:pt x="784" y="531"/>
                </a:lnTo>
                <a:lnTo>
                  <a:pt x="788" y="512"/>
                </a:lnTo>
                <a:lnTo>
                  <a:pt x="792" y="495"/>
                </a:lnTo>
                <a:lnTo>
                  <a:pt x="797" y="486"/>
                </a:lnTo>
                <a:lnTo>
                  <a:pt x="800" y="477"/>
                </a:lnTo>
                <a:lnTo>
                  <a:pt x="803" y="469"/>
                </a:lnTo>
                <a:lnTo>
                  <a:pt x="804" y="462"/>
                </a:lnTo>
                <a:lnTo>
                  <a:pt x="804" y="457"/>
                </a:lnTo>
                <a:lnTo>
                  <a:pt x="804" y="451"/>
                </a:lnTo>
                <a:lnTo>
                  <a:pt x="803" y="445"/>
                </a:lnTo>
                <a:lnTo>
                  <a:pt x="800" y="441"/>
                </a:lnTo>
                <a:lnTo>
                  <a:pt x="798" y="437"/>
                </a:lnTo>
                <a:lnTo>
                  <a:pt x="795" y="434"/>
                </a:lnTo>
                <a:lnTo>
                  <a:pt x="791" y="430"/>
                </a:lnTo>
                <a:lnTo>
                  <a:pt x="787" y="428"/>
                </a:lnTo>
                <a:lnTo>
                  <a:pt x="778" y="424"/>
                </a:lnTo>
                <a:lnTo>
                  <a:pt x="766" y="420"/>
                </a:lnTo>
                <a:lnTo>
                  <a:pt x="743" y="416"/>
                </a:lnTo>
                <a:lnTo>
                  <a:pt x="720" y="410"/>
                </a:lnTo>
                <a:lnTo>
                  <a:pt x="709" y="405"/>
                </a:lnTo>
                <a:lnTo>
                  <a:pt x="701" y="401"/>
                </a:lnTo>
                <a:lnTo>
                  <a:pt x="698" y="397"/>
                </a:lnTo>
                <a:lnTo>
                  <a:pt x="695" y="394"/>
                </a:lnTo>
                <a:lnTo>
                  <a:pt x="692" y="389"/>
                </a:lnTo>
                <a:lnTo>
                  <a:pt x="691" y="385"/>
                </a:lnTo>
                <a:lnTo>
                  <a:pt x="689" y="377"/>
                </a:lnTo>
                <a:lnTo>
                  <a:pt x="686" y="370"/>
                </a:lnTo>
                <a:lnTo>
                  <a:pt x="682" y="364"/>
                </a:lnTo>
                <a:lnTo>
                  <a:pt x="679" y="359"/>
                </a:lnTo>
                <a:lnTo>
                  <a:pt x="671" y="350"/>
                </a:lnTo>
                <a:lnTo>
                  <a:pt x="663" y="342"/>
                </a:lnTo>
                <a:lnTo>
                  <a:pt x="655" y="334"/>
                </a:lnTo>
                <a:lnTo>
                  <a:pt x="649" y="324"/>
                </a:lnTo>
                <a:lnTo>
                  <a:pt x="646" y="319"/>
                </a:lnTo>
                <a:lnTo>
                  <a:pt x="643" y="312"/>
                </a:lnTo>
                <a:lnTo>
                  <a:pt x="642" y="305"/>
                </a:lnTo>
                <a:lnTo>
                  <a:pt x="641" y="296"/>
                </a:lnTo>
                <a:lnTo>
                  <a:pt x="634" y="295"/>
                </a:lnTo>
                <a:lnTo>
                  <a:pt x="628" y="295"/>
                </a:lnTo>
                <a:lnTo>
                  <a:pt x="623" y="293"/>
                </a:lnTo>
                <a:lnTo>
                  <a:pt x="618" y="289"/>
                </a:lnTo>
                <a:lnTo>
                  <a:pt x="615" y="285"/>
                </a:lnTo>
                <a:lnTo>
                  <a:pt x="613" y="280"/>
                </a:lnTo>
                <a:lnTo>
                  <a:pt x="611" y="271"/>
                </a:lnTo>
                <a:lnTo>
                  <a:pt x="612" y="263"/>
                </a:lnTo>
                <a:lnTo>
                  <a:pt x="614" y="255"/>
                </a:lnTo>
                <a:lnTo>
                  <a:pt x="617" y="248"/>
                </a:lnTo>
                <a:lnTo>
                  <a:pt x="622" y="241"/>
                </a:lnTo>
                <a:lnTo>
                  <a:pt x="628" y="236"/>
                </a:lnTo>
                <a:lnTo>
                  <a:pt x="634" y="229"/>
                </a:lnTo>
                <a:lnTo>
                  <a:pt x="641" y="223"/>
                </a:lnTo>
                <a:lnTo>
                  <a:pt x="655" y="211"/>
                </a:lnTo>
                <a:lnTo>
                  <a:pt x="667" y="198"/>
                </a:lnTo>
                <a:lnTo>
                  <a:pt x="672" y="191"/>
                </a:lnTo>
                <a:lnTo>
                  <a:pt x="676" y="184"/>
                </a:lnTo>
                <a:lnTo>
                  <a:pt x="679" y="178"/>
                </a:lnTo>
                <a:lnTo>
                  <a:pt x="680" y="170"/>
                </a:lnTo>
                <a:lnTo>
                  <a:pt x="679" y="169"/>
                </a:lnTo>
                <a:lnTo>
                  <a:pt x="679" y="167"/>
                </a:lnTo>
                <a:lnTo>
                  <a:pt x="672" y="165"/>
                </a:lnTo>
                <a:lnTo>
                  <a:pt x="664" y="161"/>
                </a:lnTo>
                <a:lnTo>
                  <a:pt x="656" y="154"/>
                </a:lnTo>
                <a:lnTo>
                  <a:pt x="648" y="148"/>
                </a:lnTo>
                <a:lnTo>
                  <a:pt x="631" y="134"/>
                </a:lnTo>
                <a:lnTo>
                  <a:pt x="617" y="124"/>
                </a:lnTo>
                <a:lnTo>
                  <a:pt x="607" y="118"/>
                </a:lnTo>
                <a:lnTo>
                  <a:pt x="599" y="116"/>
                </a:lnTo>
                <a:lnTo>
                  <a:pt x="591" y="116"/>
                </a:lnTo>
                <a:lnTo>
                  <a:pt x="584" y="117"/>
                </a:lnTo>
                <a:lnTo>
                  <a:pt x="571" y="121"/>
                </a:lnTo>
                <a:lnTo>
                  <a:pt x="553" y="123"/>
                </a:lnTo>
                <a:lnTo>
                  <a:pt x="550" y="113"/>
                </a:lnTo>
                <a:lnTo>
                  <a:pt x="547" y="105"/>
                </a:lnTo>
                <a:lnTo>
                  <a:pt x="543" y="97"/>
                </a:lnTo>
                <a:lnTo>
                  <a:pt x="539" y="90"/>
                </a:lnTo>
                <a:lnTo>
                  <a:pt x="537" y="83"/>
                </a:lnTo>
                <a:lnTo>
                  <a:pt x="534" y="76"/>
                </a:lnTo>
                <a:lnTo>
                  <a:pt x="533" y="67"/>
                </a:lnTo>
                <a:lnTo>
                  <a:pt x="534" y="58"/>
                </a:lnTo>
                <a:lnTo>
                  <a:pt x="540" y="55"/>
                </a:lnTo>
                <a:lnTo>
                  <a:pt x="546" y="50"/>
                </a:lnTo>
                <a:lnTo>
                  <a:pt x="548" y="49"/>
                </a:lnTo>
                <a:lnTo>
                  <a:pt x="549" y="48"/>
                </a:lnTo>
                <a:lnTo>
                  <a:pt x="549" y="46"/>
                </a:lnTo>
                <a:lnTo>
                  <a:pt x="549" y="42"/>
                </a:lnTo>
                <a:lnTo>
                  <a:pt x="539" y="40"/>
                </a:lnTo>
                <a:lnTo>
                  <a:pt x="529" y="38"/>
                </a:lnTo>
                <a:lnTo>
                  <a:pt x="520" y="35"/>
                </a:lnTo>
                <a:lnTo>
                  <a:pt x="508" y="33"/>
                </a:lnTo>
                <a:lnTo>
                  <a:pt x="506" y="32"/>
                </a:lnTo>
                <a:lnTo>
                  <a:pt x="504" y="28"/>
                </a:lnTo>
                <a:lnTo>
                  <a:pt x="501" y="25"/>
                </a:lnTo>
                <a:lnTo>
                  <a:pt x="500" y="19"/>
                </a:lnTo>
                <a:lnTo>
                  <a:pt x="497" y="9"/>
                </a:lnTo>
                <a:lnTo>
                  <a:pt x="493" y="0"/>
                </a:lnTo>
                <a:lnTo>
                  <a:pt x="493" y="0"/>
                </a:lnTo>
                <a:lnTo>
                  <a:pt x="463" y="7"/>
                </a:lnTo>
                <a:lnTo>
                  <a:pt x="456" y="8"/>
                </a:lnTo>
                <a:lnTo>
                  <a:pt x="450" y="10"/>
                </a:lnTo>
                <a:lnTo>
                  <a:pt x="446" y="14"/>
                </a:lnTo>
                <a:lnTo>
                  <a:pt x="442" y="17"/>
                </a:lnTo>
                <a:lnTo>
                  <a:pt x="439" y="22"/>
                </a:lnTo>
                <a:lnTo>
                  <a:pt x="437" y="27"/>
                </a:lnTo>
                <a:lnTo>
                  <a:pt x="436" y="32"/>
                </a:lnTo>
                <a:lnTo>
                  <a:pt x="434" y="38"/>
                </a:lnTo>
                <a:lnTo>
                  <a:pt x="411" y="35"/>
                </a:lnTo>
                <a:lnTo>
                  <a:pt x="384" y="32"/>
                </a:lnTo>
                <a:lnTo>
                  <a:pt x="371" y="31"/>
                </a:lnTo>
                <a:lnTo>
                  <a:pt x="358" y="32"/>
                </a:lnTo>
                <a:lnTo>
                  <a:pt x="353" y="32"/>
                </a:lnTo>
                <a:lnTo>
                  <a:pt x="347" y="33"/>
                </a:lnTo>
                <a:lnTo>
                  <a:pt x="341" y="35"/>
                </a:lnTo>
                <a:lnTo>
                  <a:pt x="337" y="38"/>
                </a:lnTo>
                <a:lnTo>
                  <a:pt x="330" y="40"/>
                </a:lnTo>
                <a:lnTo>
                  <a:pt x="320" y="40"/>
                </a:lnTo>
                <a:lnTo>
                  <a:pt x="309" y="40"/>
                </a:lnTo>
                <a:lnTo>
                  <a:pt x="297" y="38"/>
                </a:lnTo>
                <a:lnTo>
                  <a:pt x="273" y="32"/>
                </a:lnTo>
                <a:lnTo>
                  <a:pt x="254" y="26"/>
                </a:lnTo>
                <a:lnTo>
                  <a:pt x="245" y="24"/>
                </a:lnTo>
                <a:lnTo>
                  <a:pt x="237" y="23"/>
                </a:lnTo>
                <a:lnTo>
                  <a:pt x="232" y="23"/>
                </a:lnTo>
                <a:lnTo>
                  <a:pt x="228" y="24"/>
                </a:lnTo>
                <a:lnTo>
                  <a:pt x="220" y="31"/>
                </a:lnTo>
                <a:lnTo>
                  <a:pt x="206" y="40"/>
                </a:lnTo>
                <a:lnTo>
                  <a:pt x="195" y="44"/>
                </a:lnTo>
                <a:lnTo>
                  <a:pt x="183" y="48"/>
                </a:lnTo>
                <a:lnTo>
                  <a:pt x="172" y="50"/>
                </a:lnTo>
                <a:lnTo>
                  <a:pt x="161" y="52"/>
                </a:lnTo>
                <a:lnTo>
                  <a:pt x="137" y="56"/>
                </a:lnTo>
                <a:lnTo>
                  <a:pt x="114" y="61"/>
                </a:lnTo>
                <a:lnTo>
                  <a:pt x="99" y="66"/>
                </a:lnTo>
                <a:lnTo>
                  <a:pt x="89" y="71"/>
                </a:lnTo>
                <a:lnTo>
                  <a:pt x="84" y="73"/>
                </a:lnTo>
                <a:lnTo>
                  <a:pt x="79" y="73"/>
                </a:lnTo>
                <a:lnTo>
                  <a:pt x="72" y="72"/>
                </a:lnTo>
                <a:lnTo>
                  <a:pt x="63" y="71"/>
                </a:lnTo>
                <a:lnTo>
                  <a:pt x="48" y="67"/>
                </a:lnTo>
                <a:lnTo>
                  <a:pt x="32" y="66"/>
                </a:lnTo>
                <a:lnTo>
                  <a:pt x="15" y="65"/>
                </a:lnTo>
                <a:lnTo>
                  <a:pt x="0" y="65"/>
                </a:lnTo>
                <a:lnTo>
                  <a:pt x="0" y="6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3" name="Freeform 73">
            <a:extLst>
              <a:ext uri="{FF2B5EF4-FFF2-40B4-BE49-F238E27FC236}">
                <a16:creationId xmlns:a16="http://schemas.microsoft.com/office/drawing/2014/main" id="{274AEF02-FE41-41FB-826A-22248DC1D7EA}"/>
              </a:ext>
            </a:extLst>
          </p:cNvPr>
          <p:cNvSpPr>
            <a:spLocks/>
          </p:cNvSpPr>
          <p:nvPr/>
        </p:nvSpPr>
        <p:spPr bwMode="auto">
          <a:xfrm>
            <a:off x="4848226" y="1298575"/>
            <a:ext cx="688975" cy="350837"/>
          </a:xfrm>
          <a:custGeom>
            <a:avLst/>
            <a:gdLst>
              <a:gd name="T0" fmla="*/ 627 w 2170"/>
              <a:gd name="T1" fmla="*/ 911 h 1106"/>
              <a:gd name="T2" fmla="*/ 707 w 2170"/>
              <a:gd name="T3" fmla="*/ 916 h 1106"/>
              <a:gd name="T4" fmla="*/ 794 w 2170"/>
              <a:gd name="T5" fmla="*/ 937 h 1106"/>
              <a:gd name="T6" fmla="*/ 909 w 2170"/>
              <a:gd name="T7" fmla="*/ 877 h 1106"/>
              <a:gd name="T8" fmla="*/ 967 w 2170"/>
              <a:gd name="T9" fmla="*/ 953 h 1106"/>
              <a:gd name="T10" fmla="*/ 1008 w 2170"/>
              <a:gd name="T11" fmla="*/ 982 h 1106"/>
              <a:gd name="T12" fmla="*/ 1031 w 2170"/>
              <a:gd name="T13" fmla="*/ 1037 h 1106"/>
              <a:gd name="T14" fmla="*/ 1106 w 2170"/>
              <a:gd name="T15" fmla="*/ 1058 h 1106"/>
              <a:gd name="T16" fmla="*/ 1198 w 2170"/>
              <a:gd name="T17" fmla="*/ 1082 h 1106"/>
              <a:gd name="T18" fmla="*/ 1325 w 2170"/>
              <a:gd name="T19" fmla="*/ 1049 h 1106"/>
              <a:gd name="T20" fmla="*/ 1439 w 2170"/>
              <a:gd name="T21" fmla="*/ 1049 h 1106"/>
              <a:gd name="T22" fmla="*/ 1553 w 2170"/>
              <a:gd name="T23" fmla="*/ 1047 h 1106"/>
              <a:gd name="T24" fmla="*/ 1612 w 2170"/>
              <a:gd name="T25" fmla="*/ 1009 h 1106"/>
              <a:gd name="T26" fmla="*/ 1705 w 2170"/>
              <a:gd name="T27" fmla="*/ 930 h 1106"/>
              <a:gd name="T28" fmla="*/ 1823 w 2170"/>
              <a:gd name="T29" fmla="*/ 977 h 1106"/>
              <a:gd name="T30" fmla="*/ 1904 w 2170"/>
              <a:gd name="T31" fmla="*/ 1045 h 1106"/>
              <a:gd name="T32" fmla="*/ 2014 w 2170"/>
              <a:gd name="T33" fmla="*/ 1048 h 1106"/>
              <a:gd name="T34" fmla="*/ 2093 w 2170"/>
              <a:gd name="T35" fmla="*/ 1105 h 1106"/>
              <a:gd name="T36" fmla="*/ 2137 w 2170"/>
              <a:gd name="T37" fmla="*/ 1084 h 1106"/>
              <a:gd name="T38" fmla="*/ 2158 w 2170"/>
              <a:gd name="T39" fmla="*/ 1024 h 1106"/>
              <a:gd name="T40" fmla="*/ 2124 w 2170"/>
              <a:gd name="T41" fmla="*/ 956 h 1106"/>
              <a:gd name="T42" fmla="*/ 2028 w 2170"/>
              <a:gd name="T43" fmla="*/ 884 h 1106"/>
              <a:gd name="T44" fmla="*/ 2040 w 2170"/>
              <a:gd name="T45" fmla="*/ 785 h 1106"/>
              <a:gd name="T46" fmla="*/ 2023 w 2170"/>
              <a:gd name="T47" fmla="*/ 712 h 1106"/>
              <a:gd name="T48" fmla="*/ 1841 w 2170"/>
              <a:gd name="T49" fmla="*/ 629 h 1106"/>
              <a:gd name="T50" fmla="*/ 1839 w 2170"/>
              <a:gd name="T51" fmla="*/ 567 h 1106"/>
              <a:gd name="T52" fmla="*/ 1848 w 2170"/>
              <a:gd name="T53" fmla="*/ 481 h 1106"/>
              <a:gd name="T54" fmla="*/ 1757 w 2170"/>
              <a:gd name="T55" fmla="*/ 457 h 1106"/>
              <a:gd name="T56" fmla="*/ 1683 w 2170"/>
              <a:gd name="T57" fmla="*/ 407 h 1106"/>
              <a:gd name="T58" fmla="*/ 1614 w 2170"/>
              <a:gd name="T59" fmla="*/ 385 h 1106"/>
              <a:gd name="T60" fmla="*/ 1544 w 2170"/>
              <a:gd name="T61" fmla="*/ 416 h 1106"/>
              <a:gd name="T62" fmla="*/ 1511 w 2170"/>
              <a:gd name="T63" fmla="*/ 378 h 1106"/>
              <a:gd name="T64" fmla="*/ 1380 w 2170"/>
              <a:gd name="T65" fmla="*/ 404 h 1106"/>
              <a:gd name="T66" fmla="*/ 1257 w 2170"/>
              <a:gd name="T67" fmla="*/ 444 h 1106"/>
              <a:gd name="T68" fmla="*/ 1191 w 2170"/>
              <a:gd name="T69" fmla="*/ 353 h 1106"/>
              <a:gd name="T70" fmla="*/ 1056 w 2170"/>
              <a:gd name="T71" fmla="*/ 297 h 1106"/>
              <a:gd name="T72" fmla="*/ 961 w 2170"/>
              <a:gd name="T73" fmla="*/ 213 h 1106"/>
              <a:gd name="T74" fmla="*/ 890 w 2170"/>
              <a:gd name="T75" fmla="*/ 177 h 1106"/>
              <a:gd name="T76" fmla="*/ 833 w 2170"/>
              <a:gd name="T77" fmla="*/ 188 h 1106"/>
              <a:gd name="T78" fmla="*/ 677 w 2170"/>
              <a:gd name="T79" fmla="*/ 161 h 1106"/>
              <a:gd name="T80" fmla="*/ 607 w 2170"/>
              <a:gd name="T81" fmla="*/ 156 h 1106"/>
              <a:gd name="T82" fmla="*/ 566 w 2170"/>
              <a:gd name="T83" fmla="*/ 171 h 1106"/>
              <a:gd name="T84" fmla="*/ 435 w 2170"/>
              <a:gd name="T85" fmla="*/ 110 h 1106"/>
              <a:gd name="T86" fmla="*/ 352 w 2170"/>
              <a:gd name="T87" fmla="*/ 75 h 1106"/>
              <a:gd name="T88" fmla="*/ 243 w 2170"/>
              <a:gd name="T89" fmla="*/ 34 h 1106"/>
              <a:gd name="T90" fmla="*/ 181 w 2170"/>
              <a:gd name="T91" fmla="*/ 31 h 1106"/>
              <a:gd name="T92" fmla="*/ 79 w 2170"/>
              <a:gd name="T93" fmla="*/ 1 h 1106"/>
              <a:gd name="T94" fmla="*/ 0 w 2170"/>
              <a:gd name="T95" fmla="*/ 81 h 1106"/>
              <a:gd name="T96" fmla="*/ 80 w 2170"/>
              <a:gd name="T97" fmla="*/ 139 h 1106"/>
              <a:gd name="T98" fmla="*/ 138 w 2170"/>
              <a:gd name="T99" fmla="*/ 196 h 1106"/>
              <a:gd name="T100" fmla="*/ 244 w 2170"/>
              <a:gd name="T101" fmla="*/ 226 h 1106"/>
              <a:gd name="T102" fmla="*/ 332 w 2170"/>
              <a:gd name="T103" fmla="*/ 270 h 1106"/>
              <a:gd name="T104" fmla="*/ 369 w 2170"/>
              <a:gd name="T105" fmla="*/ 343 h 1106"/>
              <a:gd name="T106" fmla="*/ 463 w 2170"/>
              <a:gd name="T107" fmla="*/ 391 h 1106"/>
              <a:gd name="T108" fmla="*/ 532 w 2170"/>
              <a:gd name="T109" fmla="*/ 616 h 1106"/>
              <a:gd name="T110" fmla="*/ 573 w 2170"/>
              <a:gd name="T111" fmla="*/ 763 h 1106"/>
              <a:gd name="T112" fmla="*/ 524 w 2170"/>
              <a:gd name="T113" fmla="*/ 848 h 1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170" h="1106">
                <a:moveTo>
                  <a:pt x="497" y="905"/>
                </a:moveTo>
                <a:lnTo>
                  <a:pt x="569" y="930"/>
                </a:lnTo>
                <a:lnTo>
                  <a:pt x="576" y="932"/>
                </a:lnTo>
                <a:lnTo>
                  <a:pt x="582" y="932"/>
                </a:lnTo>
                <a:lnTo>
                  <a:pt x="588" y="930"/>
                </a:lnTo>
                <a:lnTo>
                  <a:pt x="593" y="929"/>
                </a:lnTo>
                <a:lnTo>
                  <a:pt x="602" y="925"/>
                </a:lnTo>
                <a:lnTo>
                  <a:pt x="610" y="919"/>
                </a:lnTo>
                <a:lnTo>
                  <a:pt x="618" y="915"/>
                </a:lnTo>
                <a:lnTo>
                  <a:pt x="627" y="911"/>
                </a:lnTo>
                <a:lnTo>
                  <a:pt x="632" y="910"/>
                </a:lnTo>
                <a:lnTo>
                  <a:pt x="636" y="910"/>
                </a:lnTo>
                <a:lnTo>
                  <a:pt x="641" y="910"/>
                </a:lnTo>
                <a:lnTo>
                  <a:pt x="647" y="912"/>
                </a:lnTo>
                <a:lnTo>
                  <a:pt x="656" y="915"/>
                </a:lnTo>
                <a:lnTo>
                  <a:pt x="666" y="917"/>
                </a:lnTo>
                <a:lnTo>
                  <a:pt x="676" y="917"/>
                </a:lnTo>
                <a:lnTo>
                  <a:pt x="686" y="917"/>
                </a:lnTo>
                <a:lnTo>
                  <a:pt x="697" y="916"/>
                </a:lnTo>
                <a:lnTo>
                  <a:pt x="707" y="916"/>
                </a:lnTo>
                <a:lnTo>
                  <a:pt x="716" y="916"/>
                </a:lnTo>
                <a:lnTo>
                  <a:pt x="726" y="918"/>
                </a:lnTo>
                <a:lnTo>
                  <a:pt x="740" y="920"/>
                </a:lnTo>
                <a:lnTo>
                  <a:pt x="752" y="924"/>
                </a:lnTo>
                <a:lnTo>
                  <a:pt x="765" y="929"/>
                </a:lnTo>
                <a:lnTo>
                  <a:pt x="777" y="936"/>
                </a:lnTo>
                <a:lnTo>
                  <a:pt x="782" y="938"/>
                </a:lnTo>
                <a:lnTo>
                  <a:pt x="785" y="938"/>
                </a:lnTo>
                <a:lnTo>
                  <a:pt x="790" y="938"/>
                </a:lnTo>
                <a:lnTo>
                  <a:pt x="794" y="937"/>
                </a:lnTo>
                <a:lnTo>
                  <a:pt x="802" y="932"/>
                </a:lnTo>
                <a:lnTo>
                  <a:pt x="809" y="925"/>
                </a:lnTo>
                <a:lnTo>
                  <a:pt x="824" y="907"/>
                </a:lnTo>
                <a:lnTo>
                  <a:pt x="835" y="891"/>
                </a:lnTo>
                <a:lnTo>
                  <a:pt x="842" y="886"/>
                </a:lnTo>
                <a:lnTo>
                  <a:pt x="851" y="883"/>
                </a:lnTo>
                <a:lnTo>
                  <a:pt x="860" y="879"/>
                </a:lnTo>
                <a:lnTo>
                  <a:pt x="871" y="878"/>
                </a:lnTo>
                <a:lnTo>
                  <a:pt x="891" y="877"/>
                </a:lnTo>
                <a:lnTo>
                  <a:pt x="909" y="877"/>
                </a:lnTo>
                <a:lnTo>
                  <a:pt x="910" y="886"/>
                </a:lnTo>
                <a:lnTo>
                  <a:pt x="909" y="895"/>
                </a:lnTo>
                <a:lnTo>
                  <a:pt x="908" y="907"/>
                </a:lnTo>
                <a:lnTo>
                  <a:pt x="908" y="917"/>
                </a:lnTo>
                <a:lnTo>
                  <a:pt x="924" y="919"/>
                </a:lnTo>
                <a:lnTo>
                  <a:pt x="941" y="922"/>
                </a:lnTo>
                <a:lnTo>
                  <a:pt x="955" y="934"/>
                </a:lnTo>
                <a:lnTo>
                  <a:pt x="967" y="945"/>
                </a:lnTo>
                <a:lnTo>
                  <a:pt x="967" y="949"/>
                </a:lnTo>
                <a:lnTo>
                  <a:pt x="967" y="953"/>
                </a:lnTo>
                <a:lnTo>
                  <a:pt x="968" y="958"/>
                </a:lnTo>
                <a:lnTo>
                  <a:pt x="969" y="961"/>
                </a:lnTo>
                <a:lnTo>
                  <a:pt x="972" y="963"/>
                </a:lnTo>
                <a:lnTo>
                  <a:pt x="977" y="967"/>
                </a:lnTo>
                <a:lnTo>
                  <a:pt x="985" y="969"/>
                </a:lnTo>
                <a:lnTo>
                  <a:pt x="992" y="971"/>
                </a:lnTo>
                <a:lnTo>
                  <a:pt x="1000" y="975"/>
                </a:lnTo>
                <a:lnTo>
                  <a:pt x="1002" y="977"/>
                </a:lnTo>
                <a:lnTo>
                  <a:pt x="1006" y="979"/>
                </a:lnTo>
                <a:lnTo>
                  <a:pt x="1008" y="982"/>
                </a:lnTo>
                <a:lnTo>
                  <a:pt x="1009" y="985"/>
                </a:lnTo>
                <a:lnTo>
                  <a:pt x="1013" y="993"/>
                </a:lnTo>
                <a:lnTo>
                  <a:pt x="1015" y="1001"/>
                </a:lnTo>
                <a:lnTo>
                  <a:pt x="1017" y="1008"/>
                </a:lnTo>
                <a:lnTo>
                  <a:pt x="1018" y="1018"/>
                </a:lnTo>
                <a:lnTo>
                  <a:pt x="1018" y="1023"/>
                </a:lnTo>
                <a:lnTo>
                  <a:pt x="1020" y="1026"/>
                </a:lnTo>
                <a:lnTo>
                  <a:pt x="1022" y="1030"/>
                </a:lnTo>
                <a:lnTo>
                  <a:pt x="1024" y="1033"/>
                </a:lnTo>
                <a:lnTo>
                  <a:pt x="1031" y="1037"/>
                </a:lnTo>
                <a:lnTo>
                  <a:pt x="1038" y="1041"/>
                </a:lnTo>
                <a:lnTo>
                  <a:pt x="1045" y="1044"/>
                </a:lnTo>
                <a:lnTo>
                  <a:pt x="1055" y="1045"/>
                </a:lnTo>
                <a:lnTo>
                  <a:pt x="1063" y="1047"/>
                </a:lnTo>
                <a:lnTo>
                  <a:pt x="1070" y="1047"/>
                </a:lnTo>
                <a:lnTo>
                  <a:pt x="1076" y="1048"/>
                </a:lnTo>
                <a:lnTo>
                  <a:pt x="1083" y="1049"/>
                </a:lnTo>
                <a:lnTo>
                  <a:pt x="1091" y="1051"/>
                </a:lnTo>
                <a:lnTo>
                  <a:pt x="1099" y="1053"/>
                </a:lnTo>
                <a:lnTo>
                  <a:pt x="1106" y="1058"/>
                </a:lnTo>
                <a:lnTo>
                  <a:pt x="1113" y="1063"/>
                </a:lnTo>
                <a:lnTo>
                  <a:pt x="1117" y="1067"/>
                </a:lnTo>
                <a:lnTo>
                  <a:pt x="1119" y="1074"/>
                </a:lnTo>
                <a:lnTo>
                  <a:pt x="1119" y="1074"/>
                </a:lnTo>
                <a:lnTo>
                  <a:pt x="1134" y="1074"/>
                </a:lnTo>
                <a:lnTo>
                  <a:pt x="1151" y="1075"/>
                </a:lnTo>
                <a:lnTo>
                  <a:pt x="1167" y="1076"/>
                </a:lnTo>
                <a:lnTo>
                  <a:pt x="1182" y="1080"/>
                </a:lnTo>
                <a:lnTo>
                  <a:pt x="1191" y="1081"/>
                </a:lnTo>
                <a:lnTo>
                  <a:pt x="1198" y="1082"/>
                </a:lnTo>
                <a:lnTo>
                  <a:pt x="1203" y="1082"/>
                </a:lnTo>
                <a:lnTo>
                  <a:pt x="1208" y="1080"/>
                </a:lnTo>
                <a:lnTo>
                  <a:pt x="1218" y="1075"/>
                </a:lnTo>
                <a:lnTo>
                  <a:pt x="1233" y="1070"/>
                </a:lnTo>
                <a:lnTo>
                  <a:pt x="1256" y="1065"/>
                </a:lnTo>
                <a:lnTo>
                  <a:pt x="1280" y="1061"/>
                </a:lnTo>
                <a:lnTo>
                  <a:pt x="1291" y="1059"/>
                </a:lnTo>
                <a:lnTo>
                  <a:pt x="1302" y="1057"/>
                </a:lnTo>
                <a:lnTo>
                  <a:pt x="1314" y="1053"/>
                </a:lnTo>
                <a:lnTo>
                  <a:pt x="1325" y="1049"/>
                </a:lnTo>
                <a:lnTo>
                  <a:pt x="1339" y="1040"/>
                </a:lnTo>
                <a:lnTo>
                  <a:pt x="1347" y="1033"/>
                </a:lnTo>
                <a:lnTo>
                  <a:pt x="1351" y="1032"/>
                </a:lnTo>
                <a:lnTo>
                  <a:pt x="1356" y="1032"/>
                </a:lnTo>
                <a:lnTo>
                  <a:pt x="1364" y="1033"/>
                </a:lnTo>
                <a:lnTo>
                  <a:pt x="1373" y="1035"/>
                </a:lnTo>
                <a:lnTo>
                  <a:pt x="1392" y="1041"/>
                </a:lnTo>
                <a:lnTo>
                  <a:pt x="1416" y="1047"/>
                </a:lnTo>
                <a:lnTo>
                  <a:pt x="1428" y="1049"/>
                </a:lnTo>
                <a:lnTo>
                  <a:pt x="1439" y="1049"/>
                </a:lnTo>
                <a:lnTo>
                  <a:pt x="1449" y="1049"/>
                </a:lnTo>
                <a:lnTo>
                  <a:pt x="1456" y="1047"/>
                </a:lnTo>
                <a:lnTo>
                  <a:pt x="1460" y="1044"/>
                </a:lnTo>
                <a:lnTo>
                  <a:pt x="1466" y="1042"/>
                </a:lnTo>
                <a:lnTo>
                  <a:pt x="1472" y="1041"/>
                </a:lnTo>
                <a:lnTo>
                  <a:pt x="1477" y="1041"/>
                </a:lnTo>
                <a:lnTo>
                  <a:pt x="1490" y="1040"/>
                </a:lnTo>
                <a:lnTo>
                  <a:pt x="1503" y="1041"/>
                </a:lnTo>
                <a:lnTo>
                  <a:pt x="1530" y="1044"/>
                </a:lnTo>
                <a:lnTo>
                  <a:pt x="1553" y="1047"/>
                </a:lnTo>
                <a:lnTo>
                  <a:pt x="1555" y="1041"/>
                </a:lnTo>
                <a:lnTo>
                  <a:pt x="1556" y="1036"/>
                </a:lnTo>
                <a:lnTo>
                  <a:pt x="1558" y="1031"/>
                </a:lnTo>
                <a:lnTo>
                  <a:pt x="1561" y="1026"/>
                </a:lnTo>
                <a:lnTo>
                  <a:pt x="1565" y="1023"/>
                </a:lnTo>
                <a:lnTo>
                  <a:pt x="1569" y="1019"/>
                </a:lnTo>
                <a:lnTo>
                  <a:pt x="1575" y="1017"/>
                </a:lnTo>
                <a:lnTo>
                  <a:pt x="1582" y="1016"/>
                </a:lnTo>
                <a:lnTo>
                  <a:pt x="1612" y="1009"/>
                </a:lnTo>
                <a:lnTo>
                  <a:pt x="1612" y="1009"/>
                </a:lnTo>
                <a:lnTo>
                  <a:pt x="1626" y="999"/>
                </a:lnTo>
                <a:lnTo>
                  <a:pt x="1641" y="986"/>
                </a:lnTo>
                <a:lnTo>
                  <a:pt x="1652" y="975"/>
                </a:lnTo>
                <a:lnTo>
                  <a:pt x="1664" y="966"/>
                </a:lnTo>
                <a:lnTo>
                  <a:pt x="1675" y="956"/>
                </a:lnTo>
                <a:lnTo>
                  <a:pt x="1686" y="943"/>
                </a:lnTo>
                <a:lnTo>
                  <a:pt x="1692" y="937"/>
                </a:lnTo>
                <a:lnTo>
                  <a:pt x="1698" y="933"/>
                </a:lnTo>
                <a:lnTo>
                  <a:pt x="1701" y="932"/>
                </a:lnTo>
                <a:lnTo>
                  <a:pt x="1705" y="930"/>
                </a:lnTo>
                <a:lnTo>
                  <a:pt x="1708" y="930"/>
                </a:lnTo>
                <a:lnTo>
                  <a:pt x="1710" y="930"/>
                </a:lnTo>
                <a:lnTo>
                  <a:pt x="1724" y="934"/>
                </a:lnTo>
                <a:lnTo>
                  <a:pt x="1736" y="937"/>
                </a:lnTo>
                <a:lnTo>
                  <a:pt x="1750" y="941"/>
                </a:lnTo>
                <a:lnTo>
                  <a:pt x="1762" y="944"/>
                </a:lnTo>
                <a:lnTo>
                  <a:pt x="1778" y="951"/>
                </a:lnTo>
                <a:lnTo>
                  <a:pt x="1793" y="959"/>
                </a:lnTo>
                <a:lnTo>
                  <a:pt x="1808" y="967"/>
                </a:lnTo>
                <a:lnTo>
                  <a:pt x="1823" y="977"/>
                </a:lnTo>
                <a:lnTo>
                  <a:pt x="1827" y="990"/>
                </a:lnTo>
                <a:lnTo>
                  <a:pt x="1833" y="1001"/>
                </a:lnTo>
                <a:lnTo>
                  <a:pt x="1840" y="1010"/>
                </a:lnTo>
                <a:lnTo>
                  <a:pt x="1848" y="1019"/>
                </a:lnTo>
                <a:lnTo>
                  <a:pt x="1856" y="1026"/>
                </a:lnTo>
                <a:lnTo>
                  <a:pt x="1865" y="1032"/>
                </a:lnTo>
                <a:lnTo>
                  <a:pt x="1874" y="1036"/>
                </a:lnTo>
                <a:lnTo>
                  <a:pt x="1884" y="1041"/>
                </a:lnTo>
                <a:lnTo>
                  <a:pt x="1894" y="1043"/>
                </a:lnTo>
                <a:lnTo>
                  <a:pt x="1904" y="1045"/>
                </a:lnTo>
                <a:lnTo>
                  <a:pt x="1916" y="1048"/>
                </a:lnTo>
                <a:lnTo>
                  <a:pt x="1927" y="1049"/>
                </a:lnTo>
                <a:lnTo>
                  <a:pt x="1951" y="1049"/>
                </a:lnTo>
                <a:lnTo>
                  <a:pt x="1976" y="1049"/>
                </a:lnTo>
                <a:lnTo>
                  <a:pt x="1986" y="1047"/>
                </a:lnTo>
                <a:lnTo>
                  <a:pt x="1995" y="1043"/>
                </a:lnTo>
                <a:lnTo>
                  <a:pt x="2000" y="1042"/>
                </a:lnTo>
                <a:lnTo>
                  <a:pt x="2004" y="1042"/>
                </a:lnTo>
                <a:lnTo>
                  <a:pt x="2009" y="1044"/>
                </a:lnTo>
                <a:lnTo>
                  <a:pt x="2014" y="1048"/>
                </a:lnTo>
                <a:lnTo>
                  <a:pt x="2028" y="1064"/>
                </a:lnTo>
                <a:lnTo>
                  <a:pt x="2040" y="1075"/>
                </a:lnTo>
                <a:lnTo>
                  <a:pt x="2047" y="1078"/>
                </a:lnTo>
                <a:lnTo>
                  <a:pt x="2054" y="1082"/>
                </a:lnTo>
                <a:lnTo>
                  <a:pt x="2064" y="1085"/>
                </a:lnTo>
                <a:lnTo>
                  <a:pt x="2075" y="1089"/>
                </a:lnTo>
                <a:lnTo>
                  <a:pt x="2082" y="1093"/>
                </a:lnTo>
                <a:lnTo>
                  <a:pt x="2087" y="1100"/>
                </a:lnTo>
                <a:lnTo>
                  <a:pt x="2090" y="1102"/>
                </a:lnTo>
                <a:lnTo>
                  <a:pt x="2093" y="1105"/>
                </a:lnTo>
                <a:lnTo>
                  <a:pt x="2097" y="1106"/>
                </a:lnTo>
                <a:lnTo>
                  <a:pt x="2100" y="1106"/>
                </a:lnTo>
                <a:lnTo>
                  <a:pt x="2108" y="1099"/>
                </a:lnTo>
                <a:lnTo>
                  <a:pt x="2118" y="1091"/>
                </a:lnTo>
                <a:lnTo>
                  <a:pt x="2123" y="1086"/>
                </a:lnTo>
                <a:lnTo>
                  <a:pt x="2127" y="1084"/>
                </a:lnTo>
                <a:lnTo>
                  <a:pt x="2129" y="1084"/>
                </a:lnTo>
                <a:lnTo>
                  <a:pt x="2132" y="1083"/>
                </a:lnTo>
                <a:lnTo>
                  <a:pt x="2134" y="1084"/>
                </a:lnTo>
                <a:lnTo>
                  <a:pt x="2137" y="1084"/>
                </a:lnTo>
                <a:lnTo>
                  <a:pt x="2140" y="1085"/>
                </a:lnTo>
                <a:lnTo>
                  <a:pt x="2142" y="1085"/>
                </a:lnTo>
                <a:lnTo>
                  <a:pt x="2144" y="1085"/>
                </a:lnTo>
                <a:lnTo>
                  <a:pt x="2145" y="1083"/>
                </a:lnTo>
                <a:lnTo>
                  <a:pt x="2149" y="1078"/>
                </a:lnTo>
                <a:lnTo>
                  <a:pt x="2151" y="1073"/>
                </a:lnTo>
                <a:lnTo>
                  <a:pt x="2153" y="1059"/>
                </a:lnTo>
                <a:lnTo>
                  <a:pt x="2154" y="1050"/>
                </a:lnTo>
                <a:lnTo>
                  <a:pt x="2156" y="1035"/>
                </a:lnTo>
                <a:lnTo>
                  <a:pt x="2158" y="1024"/>
                </a:lnTo>
                <a:lnTo>
                  <a:pt x="2162" y="1014"/>
                </a:lnTo>
                <a:lnTo>
                  <a:pt x="2170" y="1002"/>
                </a:lnTo>
                <a:lnTo>
                  <a:pt x="2165" y="999"/>
                </a:lnTo>
                <a:lnTo>
                  <a:pt x="2159" y="995"/>
                </a:lnTo>
                <a:lnTo>
                  <a:pt x="2154" y="991"/>
                </a:lnTo>
                <a:lnTo>
                  <a:pt x="2151" y="986"/>
                </a:lnTo>
                <a:lnTo>
                  <a:pt x="2144" y="975"/>
                </a:lnTo>
                <a:lnTo>
                  <a:pt x="2137" y="966"/>
                </a:lnTo>
                <a:lnTo>
                  <a:pt x="2132" y="960"/>
                </a:lnTo>
                <a:lnTo>
                  <a:pt x="2124" y="956"/>
                </a:lnTo>
                <a:lnTo>
                  <a:pt x="2117" y="951"/>
                </a:lnTo>
                <a:lnTo>
                  <a:pt x="2109" y="949"/>
                </a:lnTo>
                <a:lnTo>
                  <a:pt x="2093" y="943"/>
                </a:lnTo>
                <a:lnTo>
                  <a:pt x="2076" y="937"/>
                </a:lnTo>
                <a:lnTo>
                  <a:pt x="2066" y="930"/>
                </a:lnTo>
                <a:lnTo>
                  <a:pt x="2057" y="922"/>
                </a:lnTo>
                <a:lnTo>
                  <a:pt x="2048" y="913"/>
                </a:lnTo>
                <a:lnTo>
                  <a:pt x="2041" y="904"/>
                </a:lnTo>
                <a:lnTo>
                  <a:pt x="2034" y="894"/>
                </a:lnTo>
                <a:lnTo>
                  <a:pt x="2028" y="884"/>
                </a:lnTo>
                <a:lnTo>
                  <a:pt x="2023" y="872"/>
                </a:lnTo>
                <a:lnTo>
                  <a:pt x="2019" y="861"/>
                </a:lnTo>
                <a:lnTo>
                  <a:pt x="2018" y="850"/>
                </a:lnTo>
                <a:lnTo>
                  <a:pt x="2018" y="839"/>
                </a:lnTo>
                <a:lnTo>
                  <a:pt x="2019" y="830"/>
                </a:lnTo>
                <a:lnTo>
                  <a:pt x="2022" y="820"/>
                </a:lnTo>
                <a:lnTo>
                  <a:pt x="2025" y="811"/>
                </a:lnTo>
                <a:lnTo>
                  <a:pt x="2029" y="802"/>
                </a:lnTo>
                <a:lnTo>
                  <a:pt x="2035" y="793"/>
                </a:lnTo>
                <a:lnTo>
                  <a:pt x="2040" y="785"/>
                </a:lnTo>
                <a:lnTo>
                  <a:pt x="2049" y="773"/>
                </a:lnTo>
                <a:lnTo>
                  <a:pt x="2058" y="762"/>
                </a:lnTo>
                <a:lnTo>
                  <a:pt x="2069" y="752"/>
                </a:lnTo>
                <a:lnTo>
                  <a:pt x="2079" y="743"/>
                </a:lnTo>
                <a:lnTo>
                  <a:pt x="2079" y="743"/>
                </a:lnTo>
                <a:lnTo>
                  <a:pt x="2070" y="736"/>
                </a:lnTo>
                <a:lnTo>
                  <a:pt x="2061" y="729"/>
                </a:lnTo>
                <a:lnTo>
                  <a:pt x="2052" y="724"/>
                </a:lnTo>
                <a:lnTo>
                  <a:pt x="2042" y="719"/>
                </a:lnTo>
                <a:lnTo>
                  <a:pt x="2023" y="712"/>
                </a:lnTo>
                <a:lnTo>
                  <a:pt x="2001" y="705"/>
                </a:lnTo>
                <a:lnTo>
                  <a:pt x="1979" y="699"/>
                </a:lnTo>
                <a:lnTo>
                  <a:pt x="1959" y="694"/>
                </a:lnTo>
                <a:lnTo>
                  <a:pt x="1937" y="687"/>
                </a:lnTo>
                <a:lnTo>
                  <a:pt x="1918" y="678"/>
                </a:lnTo>
                <a:lnTo>
                  <a:pt x="1901" y="669"/>
                </a:lnTo>
                <a:lnTo>
                  <a:pt x="1883" y="658"/>
                </a:lnTo>
                <a:lnTo>
                  <a:pt x="1865" y="648"/>
                </a:lnTo>
                <a:lnTo>
                  <a:pt x="1849" y="636"/>
                </a:lnTo>
                <a:lnTo>
                  <a:pt x="1841" y="629"/>
                </a:lnTo>
                <a:lnTo>
                  <a:pt x="1834" y="622"/>
                </a:lnTo>
                <a:lnTo>
                  <a:pt x="1828" y="614"/>
                </a:lnTo>
                <a:lnTo>
                  <a:pt x="1823" y="606"/>
                </a:lnTo>
                <a:lnTo>
                  <a:pt x="1819" y="598"/>
                </a:lnTo>
                <a:lnTo>
                  <a:pt x="1817" y="588"/>
                </a:lnTo>
                <a:lnTo>
                  <a:pt x="1816" y="579"/>
                </a:lnTo>
                <a:lnTo>
                  <a:pt x="1817" y="567"/>
                </a:lnTo>
                <a:lnTo>
                  <a:pt x="1825" y="567"/>
                </a:lnTo>
                <a:lnTo>
                  <a:pt x="1833" y="567"/>
                </a:lnTo>
                <a:lnTo>
                  <a:pt x="1839" y="567"/>
                </a:lnTo>
                <a:lnTo>
                  <a:pt x="1844" y="565"/>
                </a:lnTo>
                <a:lnTo>
                  <a:pt x="1849" y="563"/>
                </a:lnTo>
                <a:lnTo>
                  <a:pt x="1851" y="558"/>
                </a:lnTo>
                <a:lnTo>
                  <a:pt x="1853" y="551"/>
                </a:lnTo>
                <a:lnTo>
                  <a:pt x="1853" y="543"/>
                </a:lnTo>
                <a:lnTo>
                  <a:pt x="1855" y="529"/>
                </a:lnTo>
                <a:lnTo>
                  <a:pt x="1857" y="514"/>
                </a:lnTo>
                <a:lnTo>
                  <a:pt x="1859" y="499"/>
                </a:lnTo>
                <a:lnTo>
                  <a:pt x="1860" y="484"/>
                </a:lnTo>
                <a:lnTo>
                  <a:pt x="1848" y="481"/>
                </a:lnTo>
                <a:lnTo>
                  <a:pt x="1832" y="480"/>
                </a:lnTo>
                <a:lnTo>
                  <a:pt x="1824" y="478"/>
                </a:lnTo>
                <a:lnTo>
                  <a:pt x="1816" y="476"/>
                </a:lnTo>
                <a:lnTo>
                  <a:pt x="1809" y="473"/>
                </a:lnTo>
                <a:lnTo>
                  <a:pt x="1805" y="469"/>
                </a:lnTo>
                <a:lnTo>
                  <a:pt x="1799" y="465"/>
                </a:lnTo>
                <a:lnTo>
                  <a:pt x="1790" y="461"/>
                </a:lnTo>
                <a:lnTo>
                  <a:pt x="1780" y="459"/>
                </a:lnTo>
                <a:lnTo>
                  <a:pt x="1768" y="457"/>
                </a:lnTo>
                <a:lnTo>
                  <a:pt x="1757" y="457"/>
                </a:lnTo>
                <a:lnTo>
                  <a:pt x="1747" y="457"/>
                </a:lnTo>
                <a:lnTo>
                  <a:pt x="1736" y="459"/>
                </a:lnTo>
                <a:lnTo>
                  <a:pt x="1728" y="460"/>
                </a:lnTo>
                <a:lnTo>
                  <a:pt x="1723" y="459"/>
                </a:lnTo>
                <a:lnTo>
                  <a:pt x="1718" y="456"/>
                </a:lnTo>
                <a:lnTo>
                  <a:pt x="1714" y="451"/>
                </a:lnTo>
                <a:lnTo>
                  <a:pt x="1708" y="445"/>
                </a:lnTo>
                <a:lnTo>
                  <a:pt x="1700" y="433"/>
                </a:lnTo>
                <a:lnTo>
                  <a:pt x="1691" y="419"/>
                </a:lnTo>
                <a:lnTo>
                  <a:pt x="1683" y="407"/>
                </a:lnTo>
                <a:lnTo>
                  <a:pt x="1674" y="397"/>
                </a:lnTo>
                <a:lnTo>
                  <a:pt x="1668" y="393"/>
                </a:lnTo>
                <a:lnTo>
                  <a:pt x="1662" y="391"/>
                </a:lnTo>
                <a:lnTo>
                  <a:pt x="1657" y="391"/>
                </a:lnTo>
                <a:lnTo>
                  <a:pt x="1651" y="391"/>
                </a:lnTo>
                <a:lnTo>
                  <a:pt x="1644" y="393"/>
                </a:lnTo>
                <a:lnTo>
                  <a:pt x="1639" y="393"/>
                </a:lnTo>
                <a:lnTo>
                  <a:pt x="1632" y="392"/>
                </a:lnTo>
                <a:lnTo>
                  <a:pt x="1626" y="390"/>
                </a:lnTo>
                <a:lnTo>
                  <a:pt x="1614" y="385"/>
                </a:lnTo>
                <a:lnTo>
                  <a:pt x="1602" y="379"/>
                </a:lnTo>
                <a:lnTo>
                  <a:pt x="1591" y="375"/>
                </a:lnTo>
                <a:lnTo>
                  <a:pt x="1581" y="371"/>
                </a:lnTo>
                <a:lnTo>
                  <a:pt x="1576" y="371"/>
                </a:lnTo>
                <a:lnTo>
                  <a:pt x="1572" y="373"/>
                </a:lnTo>
                <a:lnTo>
                  <a:pt x="1568" y="375"/>
                </a:lnTo>
                <a:lnTo>
                  <a:pt x="1564" y="378"/>
                </a:lnTo>
                <a:lnTo>
                  <a:pt x="1556" y="395"/>
                </a:lnTo>
                <a:lnTo>
                  <a:pt x="1547" y="412"/>
                </a:lnTo>
                <a:lnTo>
                  <a:pt x="1544" y="416"/>
                </a:lnTo>
                <a:lnTo>
                  <a:pt x="1542" y="417"/>
                </a:lnTo>
                <a:lnTo>
                  <a:pt x="1539" y="417"/>
                </a:lnTo>
                <a:lnTo>
                  <a:pt x="1536" y="416"/>
                </a:lnTo>
                <a:lnTo>
                  <a:pt x="1533" y="412"/>
                </a:lnTo>
                <a:lnTo>
                  <a:pt x="1530" y="407"/>
                </a:lnTo>
                <a:lnTo>
                  <a:pt x="1526" y="400"/>
                </a:lnTo>
                <a:lnTo>
                  <a:pt x="1523" y="390"/>
                </a:lnTo>
                <a:lnTo>
                  <a:pt x="1520" y="384"/>
                </a:lnTo>
                <a:lnTo>
                  <a:pt x="1517" y="381"/>
                </a:lnTo>
                <a:lnTo>
                  <a:pt x="1511" y="378"/>
                </a:lnTo>
                <a:lnTo>
                  <a:pt x="1507" y="376"/>
                </a:lnTo>
                <a:lnTo>
                  <a:pt x="1500" y="375"/>
                </a:lnTo>
                <a:lnTo>
                  <a:pt x="1494" y="375"/>
                </a:lnTo>
                <a:lnTo>
                  <a:pt x="1486" y="376"/>
                </a:lnTo>
                <a:lnTo>
                  <a:pt x="1480" y="377"/>
                </a:lnTo>
                <a:lnTo>
                  <a:pt x="1450" y="384"/>
                </a:lnTo>
                <a:lnTo>
                  <a:pt x="1428" y="390"/>
                </a:lnTo>
                <a:lnTo>
                  <a:pt x="1414" y="392"/>
                </a:lnTo>
                <a:lnTo>
                  <a:pt x="1398" y="398"/>
                </a:lnTo>
                <a:lnTo>
                  <a:pt x="1380" y="404"/>
                </a:lnTo>
                <a:lnTo>
                  <a:pt x="1360" y="412"/>
                </a:lnTo>
                <a:lnTo>
                  <a:pt x="1324" y="430"/>
                </a:lnTo>
                <a:lnTo>
                  <a:pt x="1291" y="443"/>
                </a:lnTo>
                <a:lnTo>
                  <a:pt x="1285" y="445"/>
                </a:lnTo>
                <a:lnTo>
                  <a:pt x="1280" y="447"/>
                </a:lnTo>
                <a:lnTo>
                  <a:pt x="1274" y="448"/>
                </a:lnTo>
                <a:lnTo>
                  <a:pt x="1269" y="448"/>
                </a:lnTo>
                <a:lnTo>
                  <a:pt x="1265" y="448"/>
                </a:lnTo>
                <a:lnTo>
                  <a:pt x="1260" y="447"/>
                </a:lnTo>
                <a:lnTo>
                  <a:pt x="1257" y="444"/>
                </a:lnTo>
                <a:lnTo>
                  <a:pt x="1252" y="442"/>
                </a:lnTo>
                <a:lnTo>
                  <a:pt x="1245" y="438"/>
                </a:lnTo>
                <a:lnTo>
                  <a:pt x="1240" y="430"/>
                </a:lnTo>
                <a:lnTo>
                  <a:pt x="1235" y="422"/>
                </a:lnTo>
                <a:lnTo>
                  <a:pt x="1230" y="412"/>
                </a:lnTo>
                <a:lnTo>
                  <a:pt x="1220" y="393"/>
                </a:lnTo>
                <a:lnTo>
                  <a:pt x="1211" y="375"/>
                </a:lnTo>
                <a:lnTo>
                  <a:pt x="1206" y="366"/>
                </a:lnTo>
                <a:lnTo>
                  <a:pt x="1199" y="359"/>
                </a:lnTo>
                <a:lnTo>
                  <a:pt x="1191" y="353"/>
                </a:lnTo>
                <a:lnTo>
                  <a:pt x="1183" y="349"/>
                </a:lnTo>
                <a:lnTo>
                  <a:pt x="1168" y="343"/>
                </a:lnTo>
                <a:lnTo>
                  <a:pt x="1155" y="337"/>
                </a:lnTo>
                <a:lnTo>
                  <a:pt x="1142" y="329"/>
                </a:lnTo>
                <a:lnTo>
                  <a:pt x="1128" y="323"/>
                </a:lnTo>
                <a:lnTo>
                  <a:pt x="1115" y="316"/>
                </a:lnTo>
                <a:lnTo>
                  <a:pt x="1101" y="310"/>
                </a:lnTo>
                <a:lnTo>
                  <a:pt x="1085" y="305"/>
                </a:lnTo>
                <a:lnTo>
                  <a:pt x="1069" y="303"/>
                </a:lnTo>
                <a:lnTo>
                  <a:pt x="1056" y="297"/>
                </a:lnTo>
                <a:lnTo>
                  <a:pt x="1041" y="290"/>
                </a:lnTo>
                <a:lnTo>
                  <a:pt x="1025" y="279"/>
                </a:lnTo>
                <a:lnTo>
                  <a:pt x="1009" y="268"/>
                </a:lnTo>
                <a:lnTo>
                  <a:pt x="995" y="255"/>
                </a:lnTo>
                <a:lnTo>
                  <a:pt x="983" y="242"/>
                </a:lnTo>
                <a:lnTo>
                  <a:pt x="977" y="235"/>
                </a:lnTo>
                <a:lnTo>
                  <a:pt x="974" y="228"/>
                </a:lnTo>
                <a:lnTo>
                  <a:pt x="970" y="221"/>
                </a:lnTo>
                <a:lnTo>
                  <a:pt x="968" y="216"/>
                </a:lnTo>
                <a:lnTo>
                  <a:pt x="961" y="213"/>
                </a:lnTo>
                <a:lnTo>
                  <a:pt x="955" y="210"/>
                </a:lnTo>
                <a:lnTo>
                  <a:pt x="949" y="206"/>
                </a:lnTo>
                <a:lnTo>
                  <a:pt x="943" y="203"/>
                </a:lnTo>
                <a:lnTo>
                  <a:pt x="932" y="196"/>
                </a:lnTo>
                <a:lnTo>
                  <a:pt x="922" y="189"/>
                </a:lnTo>
                <a:lnTo>
                  <a:pt x="916" y="186"/>
                </a:lnTo>
                <a:lnTo>
                  <a:pt x="910" y="182"/>
                </a:lnTo>
                <a:lnTo>
                  <a:pt x="905" y="180"/>
                </a:lnTo>
                <a:lnTo>
                  <a:pt x="898" y="178"/>
                </a:lnTo>
                <a:lnTo>
                  <a:pt x="890" y="177"/>
                </a:lnTo>
                <a:lnTo>
                  <a:pt x="882" y="177"/>
                </a:lnTo>
                <a:lnTo>
                  <a:pt x="873" y="177"/>
                </a:lnTo>
                <a:lnTo>
                  <a:pt x="863" y="179"/>
                </a:lnTo>
                <a:lnTo>
                  <a:pt x="861" y="186"/>
                </a:lnTo>
                <a:lnTo>
                  <a:pt x="858" y="190"/>
                </a:lnTo>
                <a:lnTo>
                  <a:pt x="855" y="193"/>
                </a:lnTo>
                <a:lnTo>
                  <a:pt x="850" y="194"/>
                </a:lnTo>
                <a:lnTo>
                  <a:pt x="844" y="193"/>
                </a:lnTo>
                <a:lnTo>
                  <a:pt x="839" y="192"/>
                </a:lnTo>
                <a:lnTo>
                  <a:pt x="833" y="188"/>
                </a:lnTo>
                <a:lnTo>
                  <a:pt x="826" y="185"/>
                </a:lnTo>
                <a:lnTo>
                  <a:pt x="814" y="176"/>
                </a:lnTo>
                <a:lnTo>
                  <a:pt x="800" y="167"/>
                </a:lnTo>
                <a:lnTo>
                  <a:pt x="789" y="160"/>
                </a:lnTo>
                <a:lnTo>
                  <a:pt x="780" y="155"/>
                </a:lnTo>
                <a:lnTo>
                  <a:pt x="757" y="154"/>
                </a:lnTo>
                <a:lnTo>
                  <a:pt x="724" y="155"/>
                </a:lnTo>
                <a:lnTo>
                  <a:pt x="706" y="156"/>
                </a:lnTo>
                <a:lnTo>
                  <a:pt x="690" y="159"/>
                </a:lnTo>
                <a:lnTo>
                  <a:pt x="677" y="161"/>
                </a:lnTo>
                <a:lnTo>
                  <a:pt x="669" y="163"/>
                </a:lnTo>
                <a:lnTo>
                  <a:pt x="665" y="165"/>
                </a:lnTo>
                <a:lnTo>
                  <a:pt x="659" y="167"/>
                </a:lnTo>
                <a:lnTo>
                  <a:pt x="655" y="168"/>
                </a:lnTo>
                <a:lnTo>
                  <a:pt x="650" y="168"/>
                </a:lnTo>
                <a:lnTo>
                  <a:pt x="641" y="167"/>
                </a:lnTo>
                <a:lnTo>
                  <a:pt x="632" y="164"/>
                </a:lnTo>
                <a:lnTo>
                  <a:pt x="624" y="162"/>
                </a:lnTo>
                <a:lnTo>
                  <a:pt x="615" y="159"/>
                </a:lnTo>
                <a:lnTo>
                  <a:pt x="607" y="156"/>
                </a:lnTo>
                <a:lnTo>
                  <a:pt x="598" y="155"/>
                </a:lnTo>
                <a:lnTo>
                  <a:pt x="598" y="157"/>
                </a:lnTo>
                <a:lnTo>
                  <a:pt x="597" y="157"/>
                </a:lnTo>
                <a:lnTo>
                  <a:pt x="596" y="161"/>
                </a:lnTo>
                <a:lnTo>
                  <a:pt x="593" y="164"/>
                </a:lnTo>
                <a:lnTo>
                  <a:pt x="591" y="167"/>
                </a:lnTo>
                <a:lnTo>
                  <a:pt x="589" y="169"/>
                </a:lnTo>
                <a:lnTo>
                  <a:pt x="582" y="171"/>
                </a:lnTo>
                <a:lnTo>
                  <a:pt x="575" y="172"/>
                </a:lnTo>
                <a:lnTo>
                  <a:pt x="566" y="171"/>
                </a:lnTo>
                <a:lnTo>
                  <a:pt x="556" y="169"/>
                </a:lnTo>
                <a:lnTo>
                  <a:pt x="546" y="165"/>
                </a:lnTo>
                <a:lnTo>
                  <a:pt x="535" y="161"/>
                </a:lnTo>
                <a:lnTo>
                  <a:pt x="514" y="151"/>
                </a:lnTo>
                <a:lnTo>
                  <a:pt x="493" y="139"/>
                </a:lnTo>
                <a:lnTo>
                  <a:pt x="476" y="128"/>
                </a:lnTo>
                <a:lnTo>
                  <a:pt x="465" y="121"/>
                </a:lnTo>
                <a:lnTo>
                  <a:pt x="455" y="119"/>
                </a:lnTo>
                <a:lnTo>
                  <a:pt x="444" y="115"/>
                </a:lnTo>
                <a:lnTo>
                  <a:pt x="435" y="110"/>
                </a:lnTo>
                <a:lnTo>
                  <a:pt x="427" y="104"/>
                </a:lnTo>
                <a:lnTo>
                  <a:pt x="418" y="99"/>
                </a:lnTo>
                <a:lnTo>
                  <a:pt x="411" y="95"/>
                </a:lnTo>
                <a:lnTo>
                  <a:pt x="404" y="91"/>
                </a:lnTo>
                <a:lnTo>
                  <a:pt x="397" y="89"/>
                </a:lnTo>
                <a:lnTo>
                  <a:pt x="386" y="88"/>
                </a:lnTo>
                <a:lnTo>
                  <a:pt x="377" y="86"/>
                </a:lnTo>
                <a:lnTo>
                  <a:pt x="368" y="82"/>
                </a:lnTo>
                <a:lnTo>
                  <a:pt x="360" y="79"/>
                </a:lnTo>
                <a:lnTo>
                  <a:pt x="352" y="75"/>
                </a:lnTo>
                <a:lnTo>
                  <a:pt x="344" y="72"/>
                </a:lnTo>
                <a:lnTo>
                  <a:pt x="336" y="70"/>
                </a:lnTo>
                <a:lnTo>
                  <a:pt x="327" y="68"/>
                </a:lnTo>
                <a:lnTo>
                  <a:pt x="314" y="65"/>
                </a:lnTo>
                <a:lnTo>
                  <a:pt x="305" y="63"/>
                </a:lnTo>
                <a:lnTo>
                  <a:pt x="296" y="60"/>
                </a:lnTo>
                <a:lnTo>
                  <a:pt x="285" y="54"/>
                </a:lnTo>
                <a:lnTo>
                  <a:pt x="272" y="47"/>
                </a:lnTo>
                <a:lnTo>
                  <a:pt x="257" y="41"/>
                </a:lnTo>
                <a:lnTo>
                  <a:pt x="243" y="34"/>
                </a:lnTo>
                <a:lnTo>
                  <a:pt x="231" y="27"/>
                </a:lnTo>
                <a:lnTo>
                  <a:pt x="217" y="17"/>
                </a:lnTo>
                <a:lnTo>
                  <a:pt x="206" y="11"/>
                </a:lnTo>
                <a:lnTo>
                  <a:pt x="201" y="14"/>
                </a:lnTo>
                <a:lnTo>
                  <a:pt x="198" y="16"/>
                </a:lnTo>
                <a:lnTo>
                  <a:pt x="196" y="20"/>
                </a:lnTo>
                <a:lnTo>
                  <a:pt x="192" y="23"/>
                </a:lnTo>
                <a:lnTo>
                  <a:pt x="190" y="27"/>
                </a:lnTo>
                <a:lnTo>
                  <a:pt x="186" y="30"/>
                </a:lnTo>
                <a:lnTo>
                  <a:pt x="181" y="31"/>
                </a:lnTo>
                <a:lnTo>
                  <a:pt x="174" y="32"/>
                </a:lnTo>
                <a:lnTo>
                  <a:pt x="167" y="31"/>
                </a:lnTo>
                <a:lnTo>
                  <a:pt x="159" y="30"/>
                </a:lnTo>
                <a:lnTo>
                  <a:pt x="152" y="29"/>
                </a:lnTo>
                <a:lnTo>
                  <a:pt x="144" y="27"/>
                </a:lnTo>
                <a:lnTo>
                  <a:pt x="130" y="21"/>
                </a:lnTo>
                <a:lnTo>
                  <a:pt x="115" y="14"/>
                </a:lnTo>
                <a:lnTo>
                  <a:pt x="100" y="8"/>
                </a:lnTo>
                <a:lnTo>
                  <a:pt x="86" y="3"/>
                </a:lnTo>
                <a:lnTo>
                  <a:pt x="79" y="1"/>
                </a:lnTo>
                <a:lnTo>
                  <a:pt x="72" y="0"/>
                </a:lnTo>
                <a:lnTo>
                  <a:pt x="64" y="0"/>
                </a:lnTo>
                <a:lnTo>
                  <a:pt x="57" y="1"/>
                </a:lnTo>
                <a:lnTo>
                  <a:pt x="48" y="4"/>
                </a:lnTo>
                <a:lnTo>
                  <a:pt x="41" y="7"/>
                </a:lnTo>
                <a:lnTo>
                  <a:pt x="35" y="13"/>
                </a:lnTo>
                <a:lnTo>
                  <a:pt x="31" y="19"/>
                </a:lnTo>
                <a:lnTo>
                  <a:pt x="22" y="32"/>
                </a:lnTo>
                <a:lnTo>
                  <a:pt x="14" y="47"/>
                </a:lnTo>
                <a:lnTo>
                  <a:pt x="0" y="81"/>
                </a:lnTo>
                <a:lnTo>
                  <a:pt x="0" y="81"/>
                </a:lnTo>
                <a:lnTo>
                  <a:pt x="15" y="86"/>
                </a:lnTo>
                <a:lnTo>
                  <a:pt x="31" y="93"/>
                </a:lnTo>
                <a:lnTo>
                  <a:pt x="46" y="99"/>
                </a:lnTo>
                <a:lnTo>
                  <a:pt x="58" y="107"/>
                </a:lnTo>
                <a:lnTo>
                  <a:pt x="65" y="112"/>
                </a:lnTo>
                <a:lnTo>
                  <a:pt x="69" y="118"/>
                </a:lnTo>
                <a:lnTo>
                  <a:pt x="73" y="122"/>
                </a:lnTo>
                <a:lnTo>
                  <a:pt x="75" y="128"/>
                </a:lnTo>
                <a:lnTo>
                  <a:pt x="80" y="139"/>
                </a:lnTo>
                <a:lnTo>
                  <a:pt x="82" y="149"/>
                </a:lnTo>
                <a:lnTo>
                  <a:pt x="84" y="155"/>
                </a:lnTo>
                <a:lnTo>
                  <a:pt x="85" y="161"/>
                </a:lnTo>
                <a:lnTo>
                  <a:pt x="89" y="167"/>
                </a:lnTo>
                <a:lnTo>
                  <a:pt x="92" y="171"/>
                </a:lnTo>
                <a:lnTo>
                  <a:pt x="97" y="176"/>
                </a:lnTo>
                <a:lnTo>
                  <a:pt x="102" y="180"/>
                </a:lnTo>
                <a:lnTo>
                  <a:pt x="110" y="185"/>
                </a:lnTo>
                <a:lnTo>
                  <a:pt x="119" y="188"/>
                </a:lnTo>
                <a:lnTo>
                  <a:pt x="138" y="196"/>
                </a:lnTo>
                <a:lnTo>
                  <a:pt x="155" y="205"/>
                </a:lnTo>
                <a:lnTo>
                  <a:pt x="171" y="214"/>
                </a:lnTo>
                <a:lnTo>
                  <a:pt x="188" y="221"/>
                </a:lnTo>
                <a:lnTo>
                  <a:pt x="196" y="223"/>
                </a:lnTo>
                <a:lnTo>
                  <a:pt x="204" y="225"/>
                </a:lnTo>
                <a:lnTo>
                  <a:pt x="211" y="223"/>
                </a:lnTo>
                <a:lnTo>
                  <a:pt x="219" y="223"/>
                </a:lnTo>
                <a:lnTo>
                  <a:pt x="227" y="223"/>
                </a:lnTo>
                <a:lnTo>
                  <a:pt x="235" y="223"/>
                </a:lnTo>
                <a:lnTo>
                  <a:pt x="244" y="226"/>
                </a:lnTo>
                <a:lnTo>
                  <a:pt x="252" y="228"/>
                </a:lnTo>
                <a:lnTo>
                  <a:pt x="271" y="239"/>
                </a:lnTo>
                <a:lnTo>
                  <a:pt x="284" y="249"/>
                </a:lnTo>
                <a:lnTo>
                  <a:pt x="292" y="253"/>
                </a:lnTo>
                <a:lnTo>
                  <a:pt x="300" y="256"/>
                </a:lnTo>
                <a:lnTo>
                  <a:pt x="309" y="260"/>
                </a:lnTo>
                <a:lnTo>
                  <a:pt x="322" y="263"/>
                </a:lnTo>
                <a:lnTo>
                  <a:pt x="325" y="264"/>
                </a:lnTo>
                <a:lnTo>
                  <a:pt x="329" y="267"/>
                </a:lnTo>
                <a:lnTo>
                  <a:pt x="332" y="270"/>
                </a:lnTo>
                <a:lnTo>
                  <a:pt x="334" y="274"/>
                </a:lnTo>
                <a:lnTo>
                  <a:pt x="338" y="282"/>
                </a:lnTo>
                <a:lnTo>
                  <a:pt x="340" y="292"/>
                </a:lnTo>
                <a:lnTo>
                  <a:pt x="342" y="303"/>
                </a:lnTo>
                <a:lnTo>
                  <a:pt x="344" y="313"/>
                </a:lnTo>
                <a:lnTo>
                  <a:pt x="348" y="323"/>
                </a:lnTo>
                <a:lnTo>
                  <a:pt x="352" y="329"/>
                </a:lnTo>
                <a:lnTo>
                  <a:pt x="358" y="335"/>
                </a:lnTo>
                <a:lnTo>
                  <a:pt x="364" y="340"/>
                </a:lnTo>
                <a:lnTo>
                  <a:pt x="369" y="343"/>
                </a:lnTo>
                <a:lnTo>
                  <a:pt x="376" y="345"/>
                </a:lnTo>
                <a:lnTo>
                  <a:pt x="390" y="349"/>
                </a:lnTo>
                <a:lnTo>
                  <a:pt x="402" y="350"/>
                </a:lnTo>
                <a:lnTo>
                  <a:pt x="416" y="352"/>
                </a:lnTo>
                <a:lnTo>
                  <a:pt x="430" y="357"/>
                </a:lnTo>
                <a:lnTo>
                  <a:pt x="436" y="360"/>
                </a:lnTo>
                <a:lnTo>
                  <a:pt x="442" y="365"/>
                </a:lnTo>
                <a:lnTo>
                  <a:pt x="449" y="371"/>
                </a:lnTo>
                <a:lnTo>
                  <a:pt x="455" y="378"/>
                </a:lnTo>
                <a:lnTo>
                  <a:pt x="463" y="391"/>
                </a:lnTo>
                <a:lnTo>
                  <a:pt x="471" y="403"/>
                </a:lnTo>
                <a:lnTo>
                  <a:pt x="477" y="417"/>
                </a:lnTo>
                <a:lnTo>
                  <a:pt x="484" y="431"/>
                </a:lnTo>
                <a:lnTo>
                  <a:pt x="496" y="458"/>
                </a:lnTo>
                <a:lnTo>
                  <a:pt x="506" y="488"/>
                </a:lnTo>
                <a:lnTo>
                  <a:pt x="515" y="516"/>
                </a:lnTo>
                <a:lnTo>
                  <a:pt x="522" y="546"/>
                </a:lnTo>
                <a:lnTo>
                  <a:pt x="526" y="575"/>
                </a:lnTo>
                <a:lnTo>
                  <a:pt x="530" y="605"/>
                </a:lnTo>
                <a:lnTo>
                  <a:pt x="532" y="616"/>
                </a:lnTo>
                <a:lnTo>
                  <a:pt x="534" y="628"/>
                </a:lnTo>
                <a:lnTo>
                  <a:pt x="539" y="640"/>
                </a:lnTo>
                <a:lnTo>
                  <a:pt x="542" y="653"/>
                </a:lnTo>
                <a:lnTo>
                  <a:pt x="551" y="677"/>
                </a:lnTo>
                <a:lnTo>
                  <a:pt x="561" y="702"/>
                </a:lnTo>
                <a:lnTo>
                  <a:pt x="565" y="714"/>
                </a:lnTo>
                <a:lnTo>
                  <a:pt x="568" y="727"/>
                </a:lnTo>
                <a:lnTo>
                  <a:pt x="571" y="739"/>
                </a:lnTo>
                <a:lnTo>
                  <a:pt x="572" y="752"/>
                </a:lnTo>
                <a:lnTo>
                  <a:pt x="573" y="763"/>
                </a:lnTo>
                <a:lnTo>
                  <a:pt x="571" y="774"/>
                </a:lnTo>
                <a:lnTo>
                  <a:pt x="567" y="786"/>
                </a:lnTo>
                <a:lnTo>
                  <a:pt x="563" y="797"/>
                </a:lnTo>
                <a:lnTo>
                  <a:pt x="559" y="808"/>
                </a:lnTo>
                <a:lnTo>
                  <a:pt x="555" y="819"/>
                </a:lnTo>
                <a:lnTo>
                  <a:pt x="552" y="825"/>
                </a:lnTo>
                <a:lnTo>
                  <a:pt x="550" y="830"/>
                </a:lnTo>
                <a:lnTo>
                  <a:pt x="547" y="835"/>
                </a:lnTo>
                <a:lnTo>
                  <a:pt x="542" y="838"/>
                </a:lnTo>
                <a:lnTo>
                  <a:pt x="524" y="848"/>
                </a:lnTo>
                <a:lnTo>
                  <a:pt x="516" y="853"/>
                </a:lnTo>
                <a:lnTo>
                  <a:pt x="513" y="862"/>
                </a:lnTo>
                <a:lnTo>
                  <a:pt x="505" y="885"/>
                </a:lnTo>
                <a:lnTo>
                  <a:pt x="501" y="895"/>
                </a:lnTo>
                <a:lnTo>
                  <a:pt x="497" y="905"/>
                </a:lnTo>
                <a:lnTo>
                  <a:pt x="497" y="905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4" name="Freeform 74">
            <a:extLst>
              <a:ext uri="{FF2B5EF4-FFF2-40B4-BE49-F238E27FC236}">
                <a16:creationId xmlns:a16="http://schemas.microsoft.com/office/drawing/2014/main" id="{97270B74-0366-4525-A522-E37511FBB2C2}"/>
              </a:ext>
            </a:extLst>
          </p:cNvPr>
          <p:cNvSpPr>
            <a:spLocks/>
          </p:cNvSpPr>
          <p:nvPr/>
        </p:nvSpPr>
        <p:spPr bwMode="auto">
          <a:xfrm>
            <a:off x="4848226" y="1298575"/>
            <a:ext cx="688975" cy="350837"/>
          </a:xfrm>
          <a:custGeom>
            <a:avLst/>
            <a:gdLst>
              <a:gd name="T0" fmla="*/ 627 w 2170"/>
              <a:gd name="T1" fmla="*/ 911 h 1106"/>
              <a:gd name="T2" fmla="*/ 707 w 2170"/>
              <a:gd name="T3" fmla="*/ 916 h 1106"/>
              <a:gd name="T4" fmla="*/ 794 w 2170"/>
              <a:gd name="T5" fmla="*/ 937 h 1106"/>
              <a:gd name="T6" fmla="*/ 909 w 2170"/>
              <a:gd name="T7" fmla="*/ 877 h 1106"/>
              <a:gd name="T8" fmla="*/ 967 w 2170"/>
              <a:gd name="T9" fmla="*/ 953 h 1106"/>
              <a:gd name="T10" fmla="*/ 1008 w 2170"/>
              <a:gd name="T11" fmla="*/ 982 h 1106"/>
              <a:gd name="T12" fmla="*/ 1031 w 2170"/>
              <a:gd name="T13" fmla="*/ 1037 h 1106"/>
              <a:gd name="T14" fmla="*/ 1106 w 2170"/>
              <a:gd name="T15" fmla="*/ 1058 h 1106"/>
              <a:gd name="T16" fmla="*/ 1198 w 2170"/>
              <a:gd name="T17" fmla="*/ 1082 h 1106"/>
              <a:gd name="T18" fmla="*/ 1325 w 2170"/>
              <a:gd name="T19" fmla="*/ 1049 h 1106"/>
              <a:gd name="T20" fmla="*/ 1439 w 2170"/>
              <a:gd name="T21" fmla="*/ 1049 h 1106"/>
              <a:gd name="T22" fmla="*/ 1553 w 2170"/>
              <a:gd name="T23" fmla="*/ 1047 h 1106"/>
              <a:gd name="T24" fmla="*/ 1612 w 2170"/>
              <a:gd name="T25" fmla="*/ 1009 h 1106"/>
              <a:gd name="T26" fmla="*/ 1705 w 2170"/>
              <a:gd name="T27" fmla="*/ 930 h 1106"/>
              <a:gd name="T28" fmla="*/ 1823 w 2170"/>
              <a:gd name="T29" fmla="*/ 977 h 1106"/>
              <a:gd name="T30" fmla="*/ 1904 w 2170"/>
              <a:gd name="T31" fmla="*/ 1045 h 1106"/>
              <a:gd name="T32" fmla="*/ 2014 w 2170"/>
              <a:gd name="T33" fmla="*/ 1048 h 1106"/>
              <a:gd name="T34" fmla="*/ 2093 w 2170"/>
              <a:gd name="T35" fmla="*/ 1105 h 1106"/>
              <a:gd name="T36" fmla="*/ 2137 w 2170"/>
              <a:gd name="T37" fmla="*/ 1084 h 1106"/>
              <a:gd name="T38" fmla="*/ 2158 w 2170"/>
              <a:gd name="T39" fmla="*/ 1024 h 1106"/>
              <a:gd name="T40" fmla="*/ 2124 w 2170"/>
              <a:gd name="T41" fmla="*/ 956 h 1106"/>
              <a:gd name="T42" fmla="*/ 2028 w 2170"/>
              <a:gd name="T43" fmla="*/ 884 h 1106"/>
              <a:gd name="T44" fmla="*/ 2040 w 2170"/>
              <a:gd name="T45" fmla="*/ 785 h 1106"/>
              <a:gd name="T46" fmla="*/ 2023 w 2170"/>
              <a:gd name="T47" fmla="*/ 712 h 1106"/>
              <a:gd name="T48" fmla="*/ 1841 w 2170"/>
              <a:gd name="T49" fmla="*/ 629 h 1106"/>
              <a:gd name="T50" fmla="*/ 1839 w 2170"/>
              <a:gd name="T51" fmla="*/ 567 h 1106"/>
              <a:gd name="T52" fmla="*/ 1848 w 2170"/>
              <a:gd name="T53" fmla="*/ 481 h 1106"/>
              <a:gd name="T54" fmla="*/ 1757 w 2170"/>
              <a:gd name="T55" fmla="*/ 457 h 1106"/>
              <a:gd name="T56" fmla="*/ 1683 w 2170"/>
              <a:gd name="T57" fmla="*/ 407 h 1106"/>
              <a:gd name="T58" fmla="*/ 1614 w 2170"/>
              <a:gd name="T59" fmla="*/ 385 h 1106"/>
              <a:gd name="T60" fmla="*/ 1544 w 2170"/>
              <a:gd name="T61" fmla="*/ 416 h 1106"/>
              <a:gd name="T62" fmla="*/ 1511 w 2170"/>
              <a:gd name="T63" fmla="*/ 378 h 1106"/>
              <a:gd name="T64" fmla="*/ 1380 w 2170"/>
              <a:gd name="T65" fmla="*/ 404 h 1106"/>
              <a:gd name="T66" fmla="*/ 1257 w 2170"/>
              <a:gd name="T67" fmla="*/ 444 h 1106"/>
              <a:gd name="T68" fmla="*/ 1191 w 2170"/>
              <a:gd name="T69" fmla="*/ 353 h 1106"/>
              <a:gd name="T70" fmla="*/ 1056 w 2170"/>
              <a:gd name="T71" fmla="*/ 297 h 1106"/>
              <a:gd name="T72" fmla="*/ 961 w 2170"/>
              <a:gd name="T73" fmla="*/ 213 h 1106"/>
              <a:gd name="T74" fmla="*/ 890 w 2170"/>
              <a:gd name="T75" fmla="*/ 177 h 1106"/>
              <a:gd name="T76" fmla="*/ 833 w 2170"/>
              <a:gd name="T77" fmla="*/ 188 h 1106"/>
              <a:gd name="T78" fmla="*/ 677 w 2170"/>
              <a:gd name="T79" fmla="*/ 161 h 1106"/>
              <a:gd name="T80" fmla="*/ 607 w 2170"/>
              <a:gd name="T81" fmla="*/ 156 h 1106"/>
              <a:gd name="T82" fmla="*/ 566 w 2170"/>
              <a:gd name="T83" fmla="*/ 171 h 1106"/>
              <a:gd name="T84" fmla="*/ 435 w 2170"/>
              <a:gd name="T85" fmla="*/ 110 h 1106"/>
              <a:gd name="T86" fmla="*/ 352 w 2170"/>
              <a:gd name="T87" fmla="*/ 75 h 1106"/>
              <a:gd name="T88" fmla="*/ 243 w 2170"/>
              <a:gd name="T89" fmla="*/ 34 h 1106"/>
              <a:gd name="T90" fmla="*/ 181 w 2170"/>
              <a:gd name="T91" fmla="*/ 31 h 1106"/>
              <a:gd name="T92" fmla="*/ 79 w 2170"/>
              <a:gd name="T93" fmla="*/ 1 h 1106"/>
              <a:gd name="T94" fmla="*/ 0 w 2170"/>
              <a:gd name="T95" fmla="*/ 81 h 1106"/>
              <a:gd name="T96" fmla="*/ 80 w 2170"/>
              <a:gd name="T97" fmla="*/ 139 h 1106"/>
              <a:gd name="T98" fmla="*/ 138 w 2170"/>
              <a:gd name="T99" fmla="*/ 196 h 1106"/>
              <a:gd name="T100" fmla="*/ 244 w 2170"/>
              <a:gd name="T101" fmla="*/ 226 h 1106"/>
              <a:gd name="T102" fmla="*/ 332 w 2170"/>
              <a:gd name="T103" fmla="*/ 270 h 1106"/>
              <a:gd name="T104" fmla="*/ 369 w 2170"/>
              <a:gd name="T105" fmla="*/ 343 h 1106"/>
              <a:gd name="T106" fmla="*/ 463 w 2170"/>
              <a:gd name="T107" fmla="*/ 391 h 1106"/>
              <a:gd name="T108" fmla="*/ 532 w 2170"/>
              <a:gd name="T109" fmla="*/ 616 h 1106"/>
              <a:gd name="T110" fmla="*/ 573 w 2170"/>
              <a:gd name="T111" fmla="*/ 763 h 1106"/>
              <a:gd name="T112" fmla="*/ 524 w 2170"/>
              <a:gd name="T113" fmla="*/ 848 h 1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170" h="1106">
                <a:moveTo>
                  <a:pt x="497" y="905"/>
                </a:moveTo>
                <a:lnTo>
                  <a:pt x="569" y="930"/>
                </a:lnTo>
                <a:lnTo>
                  <a:pt x="576" y="932"/>
                </a:lnTo>
                <a:lnTo>
                  <a:pt x="582" y="932"/>
                </a:lnTo>
                <a:lnTo>
                  <a:pt x="588" y="930"/>
                </a:lnTo>
                <a:lnTo>
                  <a:pt x="593" y="929"/>
                </a:lnTo>
                <a:lnTo>
                  <a:pt x="602" y="925"/>
                </a:lnTo>
                <a:lnTo>
                  <a:pt x="610" y="919"/>
                </a:lnTo>
                <a:lnTo>
                  <a:pt x="618" y="915"/>
                </a:lnTo>
                <a:lnTo>
                  <a:pt x="627" y="911"/>
                </a:lnTo>
                <a:lnTo>
                  <a:pt x="632" y="910"/>
                </a:lnTo>
                <a:lnTo>
                  <a:pt x="636" y="910"/>
                </a:lnTo>
                <a:lnTo>
                  <a:pt x="641" y="910"/>
                </a:lnTo>
                <a:lnTo>
                  <a:pt x="647" y="912"/>
                </a:lnTo>
                <a:lnTo>
                  <a:pt x="656" y="915"/>
                </a:lnTo>
                <a:lnTo>
                  <a:pt x="666" y="917"/>
                </a:lnTo>
                <a:lnTo>
                  <a:pt x="676" y="917"/>
                </a:lnTo>
                <a:lnTo>
                  <a:pt x="686" y="917"/>
                </a:lnTo>
                <a:lnTo>
                  <a:pt x="697" y="916"/>
                </a:lnTo>
                <a:lnTo>
                  <a:pt x="707" y="916"/>
                </a:lnTo>
                <a:lnTo>
                  <a:pt x="716" y="916"/>
                </a:lnTo>
                <a:lnTo>
                  <a:pt x="726" y="918"/>
                </a:lnTo>
                <a:lnTo>
                  <a:pt x="740" y="920"/>
                </a:lnTo>
                <a:lnTo>
                  <a:pt x="752" y="924"/>
                </a:lnTo>
                <a:lnTo>
                  <a:pt x="765" y="929"/>
                </a:lnTo>
                <a:lnTo>
                  <a:pt x="777" y="936"/>
                </a:lnTo>
                <a:lnTo>
                  <a:pt x="782" y="938"/>
                </a:lnTo>
                <a:lnTo>
                  <a:pt x="785" y="938"/>
                </a:lnTo>
                <a:lnTo>
                  <a:pt x="790" y="938"/>
                </a:lnTo>
                <a:lnTo>
                  <a:pt x="794" y="937"/>
                </a:lnTo>
                <a:lnTo>
                  <a:pt x="802" y="932"/>
                </a:lnTo>
                <a:lnTo>
                  <a:pt x="809" y="925"/>
                </a:lnTo>
                <a:lnTo>
                  <a:pt x="824" y="907"/>
                </a:lnTo>
                <a:lnTo>
                  <a:pt x="835" y="891"/>
                </a:lnTo>
                <a:lnTo>
                  <a:pt x="842" y="886"/>
                </a:lnTo>
                <a:lnTo>
                  <a:pt x="851" y="883"/>
                </a:lnTo>
                <a:lnTo>
                  <a:pt x="860" y="879"/>
                </a:lnTo>
                <a:lnTo>
                  <a:pt x="871" y="878"/>
                </a:lnTo>
                <a:lnTo>
                  <a:pt x="891" y="877"/>
                </a:lnTo>
                <a:lnTo>
                  <a:pt x="909" y="877"/>
                </a:lnTo>
                <a:lnTo>
                  <a:pt x="910" y="886"/>
                </a:lnTo>
                <a:lnTo>
                  <a:pt x="909" y="895"/>
                </a:lnTo>
                <a:lnTo>
                  <a:pt x="908" y="907"/>
                </a:lnTo>
                <a:lnTo>
                  <a:pt x="908" y="917"/>
                </a:lnTo>
                <a:lnTo>
                  <a:pt x="924" y="919"/>
                </a:lnTo>
                <a:lnTo>
                  <a:pt x="941" y="922"/>
                </a:lnTo>
                <a:lnTo>
                  <a:pt x="955" y="934"/>
                </a:lnTo>
                <a:lnTo>
                  <a:pt x="967" y="945"/>
                </a:lnTo>
                <a:lnTo>
                  <a:pt x="967" y="949"/>
                </a:lnTo>
                <a:lnTo>
                  <a:pt x="967" y="953"/>
                </a:lnTo>
                <a:lnTo>
                  <a:pt x="968" y="958"/>
                </a:lnTo>
                <a:lnTo>
                  <a:pt x="969" y="961"/>
                </a:lnTo>
                <a:lnTo>
                  <a:pt x="972" y="963"/>
                </a:lnTo>
                <a:lnTo>
                  <a:pt x="977" y="967"/>
                </a:lnTo>
                <a:lnTo>
                  <a:pt x="985" y="969"/>
                </a:lnTo>
                <a:lnTo>
                  <a:pt x="992" y="971"/>
                </a:lnTo>
                <a:lnTo>
                  <a:pt x="1000" y="975"/>
                </a:lnTo>
                <a:lnTo>
                  <a:pt x="1002" y="977"/>
                </a:lnTo>
                <a:lnTo>
                  <a:pt x="1006" y="979"/>
                </a:lnTo>
                <a:lnTo>
                  <a:pt x="1008" y="982"/>
                </a:lnTo>
                <a:lnTo>
                  <a:pt x="1009" y="985"/>
                </a:lnTo>
                <a:lnTo>
                  <a:pt x="1013" y="993"/>
                </a:lnTo>
                <a:lnTo>
                  <a:pt x="1015" y="1001"/>
                </a:lnTo>
                <a:lnTo>
                  <a:pt x="1017" y="1008"/>
                </a:lnTo>
                <a:lnTo>
                  <a:pt x="1018" y="1018"/>
                </a:lnTo>
                <a:lnTo>
                  <a:pt x="1018" y="1023"/>
                </a:lnTo>
                <a:lnTo>
                  <a:pt x="1020" y="1026"/>
                </a:lnTo>
                <a:lnTo>
                  <a:pt x="1022" y="1030"/>
                </a:lnTo>
                <a:lnTo>
                  <a:pt x="1024" y="1033"/>
                </a:lnTo>
                <a:lnTo>
                  <a:pt x="1031" y="1037"/>
                </a:lnTo>
                <a:lnTo>
                  <a:pt x="1038" y="1041"/>
                </a:lnTo>
                <a:lnTo>
                  <a:pt x="1045" y="1044"/>
                </a:lnTo>
                <a:lnTo>
                  <a:pt x="1055" y="1045"/>
                </a:lnTo>
                <a:lnTo>
                  <a:pt x="1063" y="1047"/>
                </a:lnTo>
                <a:lnTo>
                  <a:pt x="1070" y="1047"/>
                </a:lnTo>
                <a:lnTo>
                  <a:pt x="1076" y="1048"/>
                </a:lnTo>
                <a:lnTo>
                  <a:pt x="1083" y="1049"/>
                </a:lnTo>
                <a:lnTo>
                  <a:pt x="1091" y="1051"/>
                </a:lnTo>
                <a:lnTo>
                  <a:pt x="1099" y="1053"/>
                </a:lnTo>
                <a:lnTo>
                  <a:pt x="1106" y="1058"/>
                </a:lnTo>
                <a:lnTo>
                  <a:pt x="1113" y="1063"/>
                </a:lnTo>
                <a:lnTo>
                  <a:pt x="1117" y="1067"/>
                </a:lnTo>
                <a:lnTo>
                  <a:pt x="1119" y="1074"/>
                </a:lnTo>
                <a:lnTo>
                  <a:pt x="1119" y="1074"/>
                </a:lnTo>
                <a:lnTo>
                  <a:pt x="1134" y="1074"/>
                </a:lnTo>
                <a:lnTo>
                  <a:pt x="1151" y="1075"/>
                </a:lnTo>
                <a:lnTo>
                  <a:pt x="1167" y="1076"/>
                </a:lnTo>
                <a:lnTo>
                  <a:pt x="1182" y="1080"/>
                </a:lnTo>
                <a:lnTo>
                  <a:pt x="1191" y="1081"/>
                </a:lnTo>
                <a:lnTo>
                  <a:pt x="1198" y="1082"/>
                </a:lnTo>
                <a:lnTo>
                  <a:pt x="1203" y="1082"/>
                </a:lnTo>
                <a:lnTo>
                  <a:pt x="1208" y="1080"/>
                </a:lnTo>
                <a:lnTo>
                  <a:pt x="1218" y="1075"/>
                </a:lnTo>
                <a:lnTo>
                  <a:pt x="1233" y="1070"/>
                </a:lnTo>
                <a:lnTo>
                  <a:pt x="1256" y="1065"/>
                </a:lnTo>
                <a:lnTo>
                  <a:pt x="1280" y="1061"/>
                </a:lnTo>
                <a:lnTo>
                  <a:pt x="1291" y="1059"/>
                </a:lnTo>
                <a:lnTo>
                  <a:pt x="1302" y="1057"/>
                </a:lnTo>
                <a:lnTo>
                  <a:pt x="1314" y="1053"/>
                </a:lnTo>
                <a:lnTo>
                  <a:pt x="1325" y="1049"/>
                </a:lnTo>
                <a:lnTo>
                  <a:pt x="1339" y="1040"/>
                </a:lnTo>
                <a:lnTo>
                  <a:pt x="1347" y="1033"/>
                </a:lnTo>
                <a:lnTo>
                  <a:pt x="1351" y="1032"/>
                </a:lnTo>
                <a:lnTo>
                  <a:pt x="1356" y="1032"/>
                </a:lnTo>
                <a:lnTo>
                  <a:pt x="1364" y="1033"/>
                </a:lnTo>
                <a:lnTo>
                  <a:pt x="1373" y="1035"/>
                </a:lnTo>
                <a:lnTo>
                  <a:pt x="1392" y="1041"/>
                </a:lnTo>
                <a:lnTo>
                  <a:pt x="1416" y="1047"/>
                </a:lnTo>
                <a:lnTo>
                  <a:pt x="1428" y="1049"/>
                </a:lnTo>
                <a:lnTo>
                  <a:pt x="1439" y="1049"/>
                </a:lnTo>
                <a:lnTo>
                  <a:pt x="1449" y="1049"/>
                </a:lnTo>
                <a:lnTo>
                  <a:pt x="1456" y="1047"/>
                </a:lnTo>
                <a:lnTo>
                  <a:pt x="1460" y="1044"/>
                </a:lnTo>
                <a:lnTo>
                  <a:pt x="1466" y="1042"/>
                </a:lnTo>
                <a:lnTo>
                  <a:pt x="1472" y="1041"/>
                </a:lnTo>
                <a:lnTo>
                  <a:pt x="1477" y="1041"/>
                </a:lnTo>
                <a:lnTo>
                  <a:pt x="1490" y="1040"/>
                </a:lnTo>
                <a:lnTo>
                  <a:pt x="1503" y="1041"/>
                </a:lnTo>
                <a:lnTo>
                  <a:pt x="1530" y="1044"/>
                </a:lnTo>
                <a:lnTo>
                  <a:pt x="1553" y="1047"/>
                </a:lnTo>
                <a:lnTo>
                  <a:pt x="1555" y="1041"/>
                </a:lnTo>
                <a:lnTo>
                  <a:pt x="1556" y="1036"/>
                </a:lnTo>
                <a:lnTo>
                  <a:pt x="1558" y="1031"/>
                </a:lnTo>
                <a:lnTo>
                  <a:pt x="1561" y="1026"/>
                </a:lnTo>
                <a:lnTo>
                  <a:pt x="1565" y="1023"/>
                </a:lnTo>
                <a:lnTo>
                  <a:pt x="1569" y="1019"/>
                </a:lnTo>
                <a:lnTo>
                  <a:pt x="1575" y="1017"/>
                </a:lnTo>
                <a:lnTo>
                  <a:pt x="1582" y="1016"/>
                </a:lnTo>
                <a:lnTo>
                  <a:pt x="1612" y="1009"/>
                </a:lnTo>
                <a:lnTo>
                  <a:pt x="1612" y="1009"/>
                </a:lnTo>
                <a:lnTo>
                  <a:pt x="1626" y="999"/>
                </a:lnTo>
                <a:lnTo>
                  <a:pt x="1641" y="986"/>
                </a:lnTo>
                <a:lnTo>
                  <a:pt x="1652" y="975"/>
                </a:lnTo>
                <a:lnTo>
                  <a:pt x="1664" y="966"/>
                </a:lnTo>
                <a:lnTo>
                  <a:pt x="1675" y="956"/>
                </a:lnTo>
                <a:lnTo>
                  <a:pt x="1686" y="943"/>
                </a:lnTo>
                <a:lnTo>
                  <a:pt x="1692" y="937"/>
                </a:lnTo>
                <a:lnTo>
                  <a:pt x="1698" y="933"/>
                </a:lnTo>
                <a:lnTo>
                  <a:pt x="1701" y="932"/>
                </a:lnTo>
                <a:lnTo>
                  <a:pt x="1705" y="930"/>
                </a:lnTo>
                <a:lnTo>
                  <a:pt x="1708" y="930"/>
                </a:lnTo>
                <a:lnTo>
                  <a:pt x="1710" y="930"/>
                </a:lnTo>
                <a:lnTo>
                  <a:pt x="1724" y="934"/>
                </a:lnTo>
                <a:lnTo>
                  <a:pt x="1736" y="937"/>
                </a:lnTo>
                <a:lnTo>
                  <a:pt x="1750" y="941"/>
                </a:lnTo>
                <a:lnTo>
                  <a:pt x="1762" y="944"/>
                </a:lnTo>
                <a:lnTo>
                  <a:pt x="1778" y="951"/>
                </a:lnTo>
                <a:lnTo>
                  <a:pt x="1793" y="959"/>
                </a:lnTo>
                <a:lnTo>
                  <a:pt x="1808" y="967"/>
                </a:lnTo>
                <a:lnTo>
                  <a:pt x="1823" y="977"/>
                </a:lnTo>
                <a:lnTo>
                  <a:pt x="1827" y="990"/>
                </a:lnTo>
                <a:lnTo>
                  <a:pt x="1833" y="1001"/>
                </a:lnTo>
                <a:lnTo>
                  <a:pt x="1840" y="1010"/>
                </a:lnTo>
                <a:lnTo>
                  <a:pt x="1848" y="1019"/>
                </a:lnTo>
                <a:lnTo>
                  <a:pt x="1856" y="1026"/>
                </a:lnTo>
                <a:lnTo>
                  <a:pt x="1865" y="1032"/>
                </a:lnTo>
                <a:lnTo>
                  <a:pt x="1874" y="1036"/>
                </a:lnTo>
                <a:lnTo>
                  <a:pt x="1884" y="1041"/>
                </a:lnTo>
                <a:lnTo>
                  <a:pt x="1894" y="1043"/>
                </a:lnTo>
                <a:lnTo>
                  <a:pt x="1904" y="1045"/>
                </a:lnTo>
                <a:lnTo>
                  <a:pt x="1916" y="1048"/>
                </a:lnTo>
                <a:lnTo>
                  <a:pt x="1927" y="1049"/>
                </a:lnTo>
                <a:lnTo>
                  <a:pt x="1951" y="1049"/>
                </a:lnTo>
                <a:lnTo>
                  <a:pt x="1976" y="1049"/>
                </a:lnTo>
                <a:lnTo>
                  <a:pt x="1986" y="1047"/>
                </a:lnTo>
                <a:lnTo>
                  <a:pt x="1995" y="1043"/>
                </a:lnTo>
                <a:lnTo>
                  <a:pt x="2000" y="1042"/>
                </a:lnTo>
                <a:lnTo>
                  <a:pt x="2004" y="1042"/>
                </a:lnTo>
                <a:lnTo>
                  <a:pt x="2009" y="1044"/>
                </a:lnTo>
                <a:lnTo>
                  <a:pt x="2014" y="1048"/>
                </a:lnTo>
                <a:lnTo>
                  <a:pt x="2028" y="1064"/>
                </a:lnTo>
                <a:lnTo>
                  <a:pt x="2040" y="1075"/>
                </a:lnTo>
                <a:lnTo>
                  <a:pt x="2047" y="1078"/>
                </a:lnTo>
                <a:lnTo>
                  <a:pt x="2054" y="1082"/>
                </a:lnTo>
                <a:lnTo>
                  <a:pt x="2064" y="1085"/>
                </a:lnTo>
                <a:lnTo>
                  <a:pt x="2075" y="1089"/>
                </a:lnTo>
                <a:lnTo>
                  <a:pt x="2082" y="1093"/>
                </a:lnTo>
                <a:lnTo>
                  <a:pt x="2087" y="1100"/>
                </a:lnTo>
                <a:lnTo>
                  <a:pt x="2090" y="1102"/>
                </a:lnTo>
                <a:lnTo>
                  <a:pt x="2093" y="1105"/>
                </a:lnTo>
                <a:lnTo>
                  <a:pt x="2097" y="1106"/>
                </a:lnTo>
                <a:lnTo>
                  <a:pt x="2100" y="1106"/>
                </a:lnTo>
                <a:lnTo>
                  <a:pt x="2108" y="1099"/>
                </a:lnTo>
                <a:lnTo>
                  <a:pt x="2118" y="1091"/>
                </a:lnTo>
                <a:lnTo>
                  <a:pt x="2123" y="1086"/>
                </a:lnTo>
                <a:lnTo>
                  <a:pt x="2127" y="1084"/>
                </a:lnTo>
                <a:lnTo>
                  <a:pt x="2129" y="1084"/>
                </a:lnTo>
                <a:lnTo>
                  <a:pt x="2132" y="1083"/>
                </a:lnTo>
                <a:lnTo>
                  <a:pt x="2134" y="1084"/>
                </a:lnTo>
                <a:lnTo>
                  <a:pt x="2137" y="1084"/>
                </a:lnTo>
                <a:lnTo>
                  <a:pt x="2140" y="1085"/>
                </a:lnTo>
                <a:lnTo>
                  <a:pt x="2142" y="1085"/>
                </a:lnTo>
                <a:lnTo>
                  <a:pt x="2144" y="1085"/>
                </a:lnTo>
                <a:lnTo>
                  <a:pt x="2145" y="1083"/>
                </a:lnTo>
                <a:lnTo>
                  <a:pt x="2149" y="1078"/>
                </a:lnTo>
                <a:lnTo>
                  <a:pt x="2151" y="1073"/>
                </a:lnTo>
                <a:lnTo>
                  <a:pt x="2153" y="1059"/>
                </a:lnTo>
                <a:lnTo>
                  <a:pt x="2154" y="1050"/>
                </a:lnTo>
                <a:lnTo>
                  <a:pt x="2156" y="1035"/>
                </a:lnTo>
                <a:lnTo>
                  <a:pt x="2158" y="1024"/>
                </a:lnTo>
                <a:lnTo>
                  <a:pt x="2162" y="1014"/>
                </a:lnTo>
                <a:lnTo>
                  <a:pt x="2170" y="1002"/>
                </a:lnTo>
                <a:lnTo>
                  <a:pt x="2165" y="999"/>
                </a:lnTo>
                <a:lnTo>
                  <a:pt x="2159" y="995"/>
                </a:lnTo>
                <a:lnTo>
                  <a:pt x="2154" y="991"/>
                </a:lnTo>
                <a:lnTo>
                  <a:pt x="2151" y="986"/>
                </a:lnTo>
                <a:lnTo>
                  <a:pt x="2144" y="975"/>
                </a:lnTo>
                <a:lnTo>
                  <a:pt x="2137" y="966"/>
                </a:lnTo>
                <a:lnTo>
                  <a:pt x="2132" y="960"/>
                </a:lnTo>
                <a:lnTo>
                  <a:pt x="2124" y="956"/>
                </a:lnTo>
                <a:lnTo>
                  <a:pt x="2117" y="951"/>
                </a:lnTo>
                <a:lnTo>
                  <a:pt x="2109" y="949"/>
                </a:lnTo>
                <a:lnTo>
                  <a:pt x="2093" y="943"/>
                </a:lnTo>
                <a:lnTo>
                  <a:pt x="2076" y="937"/>
                </a:lnTo>
                <a:lnTo>
                  <a:pt x="2066" y="930"/>
                </a:lnTo>
                <a:lnTo>
                  <a:pt x="2057" y="922"/>
                </a:lnTo>
                <a:lnTo>
                  <a:pt x="2048" y="913"/>
                </a:lnTo>
                <a:lnTo>
                  <a:pt x="2041" y="904"/>
                </a:lnTo>
                <a:lnTo>
                  <a:pt x="2034" y="894"/>
                </a:lnTo>
                <a:lnTo>
                  <a:pt x="2028" y="884"/>
                </a:lnTo>
                <a:lnTo>
                  <a:pt x="2023" y="872"/>
                </a:lnTo>
                <a:lnTo>
                  <a:pt x="2019" y="861"/>
                </a:lnTo>
                <a:lnTo>
                  <a:pt x="2018" y="850"/>
                </a:lnTo>
                <a:lnTo>
                  <a:pt x="2018" y="839"/>
                </a:lnTo>
                <a:lnTo>
                  <a:pt x="2019" y="830"/>
                </a:lnTo>
                <a:lnTo>
                  <a:pt x="2022" y="820"/>
                </a:lnTo>
                <a:lnTo>
                  <a:pt x="2025" y="811"/>
                </a:lnTo>
                <a:lnTo>
                  <a:pt x="2029" y="802"/>
                </a:lnTo>
                <a:lnTo>
                  <a:pt x="2035" y="793"/>
                </a:lnTo>
                <a:lnTo>
                  <a:pt x="2040" y="785"/>
                </a:lnTo>
                <a:lnTo>
                  <a:pt x="2049" y="773"/>
                </a:lnTo>
                <a:lnTo>
                  <a:pt x="2058" y="762"/>
                </a:lnTo>
                <a:lnTo>
                  <a:pt x="2069" y="752"/>
                </a:lnTo>
                <a:lnTo>
                  <a:pt x="2079" y="743"/>
                </a:lnTo>
                <a:lnTo>
                  <a:pt x="2079" y="743"/>
                </a:lnTo>
                <a:lnTo>
                  <a:pt x="2070" y="736"/>
                </a:lnTo>
                <a:lnTo>
                  <a:pt x="2061" y="729"/>
                </a:lnTo>
                <a:lnTo>
                  <a:pt x="2052" y="724"/>
                </a:lnTo>
                <a:lnTo>
                  <a:pt x="2042" y="719"/>
                </a:lnTo>
                <a:lnTo>
                  <a:pt x="2023" y="712"/>
                </a:lnTo>
                <a:lnTo>
                  <a:pt x="2001" y="705"/>
                </a:lnTo>
                <a:lnTo>
                  <a:pt x="1979" y="699"/>
                </a:lnTo>
                <a:lnTo>
                  <a:pt x="1959" y="694"/>
                </a:lnTo>
                <a:lnTo>
                  <a:pt x="1937" y="687"/>
                </a:lnTo>
                <a:lnTo>
                  <a:pt x="1918" y="678"/>
                </a:lnTo>
                <a:lnTo>
                  <a:pt x="1901" y="669"/>
                </a:lnTo>
                <a:lnTo>
                  <a:pt x="1883" y="658"/>
                </a:lnTo>
                <a:lnTo>
                  <a:pt x="1865" y="648"/>
                </a:lnTo>
                <a:lnTo>
                  <a:pt x="1849" y="636"/>
                </a:lnTo>
                <a:lnTo>
                  <a:pt x="1841" y="629"/>
                </a:lnTo>
                <a:lnTo>
                  <a:pt x="1834" y="622"/>
                </a:lnTo>
                <a:lnTo>
                  <a:pt x="1828" y="614"/>
                </a:lnTo>
                <a:lnTo>
                  <a:pt x="1823" y="606"/>
                </a:lnTo>
                <a:lnTo>
                  <a:pt x="1819" y="598"/>
                </a:lnTo>
                <a:lnTo>
                  <a:pt x="1817" y="588"/>
                </a:lnTo>
                <a:lnTo>
                  <a:pt x="1816" y="579"/>
                </a:lnTo>
                <a:lnTo>
                  <a:pt x="1817" y="567"/>
                </a:lnTo>
                <a:lnTo>
                  <a:pt x="1825" y="567"/>
                </a:lnTo>
                <a:lnTo>
                  <a:pt x="1833" y="567"/>
                </a:lnTo>
                <a:lnTo>
                  <a:pt x="1839" y="567"/>
                </a:lnTo>
                <a:lnTo>
                  <a:pt x="1844" y="565"/>
                </a:lnTo>
                <a:lnTo>
                  <a:pt x="1849" y="563"/>
                </a:lnTo>
                <a:lnTo>
                  <a:pt x="1851" y="558"/>
                </a:lnTo>
                <a:lnTo>
                  <a:pt x="1853" y="551"/>
                </a:lnTo>
                <a:lnTo>
                  <a:pt x="1853" y="543"/>
                </a:lnTo>
                <a:lnTo>
                  <a:pt x="1855" y="529"/>
                </a:lnTo>
                <a:lnTo>
                  <a:pt x="1857" y="514"/>
                </a:lnTo>
                <a:lnTo>
                  <a:pt x="1859" y="499"/>
                </a:lnTo>
                <a:lnTo>
                  <a:pt x="1860" y="484"/>
                </a:lnTo>
                <a:lnTo>
                  <a:pt x="1848" y="481"/>
                </a:lnTo>
                <a:lnTo>
                  <a:pt x="1832" y="480"/>
                </a:lnTo>
                <a:lnTo>
                  <a:pt x="1824" y="478"/>
                </a:lnTo>
                <a:lnTo>
                  <a:pt x="1816" y="476"/>
                </a:lnTo>
                <a:lnTo>
                  <a:pt x="1809" y="473"/>
                </a:lnTo>
                <a:lnTo>
                  <a:pt x="1805" y="469"/>
                </a:lnTo>
                <a:lnTo>
                  <a:pt x="1799" y="465"/>
                </a:lnTo>
                <a:lnTo>
                  <a:pt x="1790" y="461"/>
                </a:lnTo>
                <a:lnTo>
                  <a:pt x="1780" y="459"/>
                </a:lnTo>
                <a:lnTo>
                  <a:pt x="1768" y="457"/>
                </a:lnTo>
                <a:lnTo>
                  <a:pt x="1757" y="457"/>
                </a:lnTo>
                <a:lnTo>
                  <a:pt x="1747" y="457"/>
                </a:lnTo>
                <a:lnTo>
                  <a:pt x="1736" y="459"/>
                </a:lnTo>
                <a:lnTo>
                  <a:pt x="1728" y="460"/>
                </a:lnTo>
                <a:lnTo>
                  <a:pt x="1723" y="459"/>
                </a:lnTo>
                <a:lnTo>
                  <a:pt x="1718" y="456"/>
                </a:lnTo>
                <a:lnTo>
                  <a:pt x="1714" y="451"/>
                </a:lnTo>
                <a:lnTo>
                  <a:pt x="1708" y="445"/>
                </a:lnTo>
                <a:lnTo>
                  <a:pt x="1700" y="433"/>
                </a:lnTo>
                <a:lnTo>
                  <a:pt x="1691" y="419"/>
                </a:lnTo>
                <a:lnTo>
                  <a:pt x="1683" y="407"/>
                </a:lnTo>
                <a:lnTo>
                  <a:pt x="1674" y="397"/>
                </a:lnTo>
                <a:lnTo>
                  <a:pt x="1668" y="393"/>
                </a:lnTo>
                <a:lnTo>
                  <a:pt x="1662" y="391"/>
                </a:lnTo>
                <a:lnTo>
                  <a:pt x="1657" y="391"/>
                </a:lnTo>
                <a:lnTo>
                  <a:pt x="1651" y="391"/>
                </a:lnTo>
                <a:lnTo>
                  <a:pt x="1644" y="393"/>
                </a:lnTo>
                <a:lnTo>
                  <a:pt x="1639" y="393"/>
                </a:lnTo>
                <a:lnTo>
                  <a:pt x="1632" y="392"/>
                </a:lnTo>
                <a:lnTo>
                  <a:pt x="1626" y="390"/>
                </a:lnTo>
                <a:lnTo>
                  <a:pt x="1614" y="385"/>
                </a:lnTo>
                <a:lnTo>
                  <a:pt x="1602" y="379"/>
                </a:lnTo>
                <a:lnTo>
                  <a:pt x="1591" y="375"/>
                </a:lnTo>
                <a:lnTo>
                  <a:pt x="1581" y="371"/>
                </a:lnTo>
                <a:lnTo>
                  <a:pt x="1576" y="371"/>
                </a:lnTo>
                <a:lnTo>
                  <a:pt x="1572" y="373"/>
                </a:lnTo>
                <a:lnTo>
                  <a:pt x="1568" y="375"/>
                </a:lnTo>
                <a:lnTo>
                  <a:pt x="1564" y="378"/>
                </a:lnTo>
                <a:lnTo>
                  <a:pt x="1556" y="395"/>
                </a:lnTo>
                <a:lnTo>
                  <a:pt x="1547" y="412"/>
                </a:lnTo>
                <a:lnTo>
                  <a:pt x="1544" y="416"/>
                </a:lnTo>
                <a:lnTo>
                  <a:pt x="1542" y="417"/>
                </a:lnTo>
                <a:lnTo>
                  <a:pt x="1539" y="417"/>
                </a:lnTo>
                <a:lnTo>
                  <a:pt x="1536" y="416"/>
                </a:lnTo>
                <a:lnTo>
                  <a:pt x="1533" y="412"/>
                </a:lnTo>
                <a:lnTo>
                  <a:pt x="1530" y="407"/>
                </a:lnTo>
                <a:lnTo>
                  <a:pt x="1526" y="400"/>
                </a:lnTo>
                <a:lnTo>
                  <a:pt x="1523" y="390"/>
                </a:lnTo>
                <a:lnTo>
                  <a:pt x="1520" y="384"/>
                </a:lnTo>
                <a:lnTo>
                  <a:pt x="1517" y="381"/>
                </a:lnTo>
                <a:lnTo>
                  <a:pt x="1511" y="378"/>
                </a:lnTo>
                <a:lnTo>
                  <a:pt x="1507" y="376"/>
                </a:lnTo>
                <a:lnTo>
                  <a:pt x="1500" y="375"/>
                </a:lnTo>
                <a:lnTo>
                  <a:pt x="1494" y="375"/>
                </a:lnTo>
                <a:lnTo>
                  <a:pt x="1486" y="376"/>
                </a:lnTo>
                <a:lnTo>
                  <a:pt x="1480" y="377"/>
                </a:lnTo>
                <a:lnTo>
                  <a:pt x="1450" y="384"/>
                </a:lnTo>
                <a:lnTo>
                  <a:pt x="1428" y="390"/>
                </a:lnTo>
                <a:lnTo>
                  <a:pt x="1414" y="392"/>
                </a:lnTo>
                <a:lnTo>
                  <a:pt x="1398" y="398"/>
                </a:lnTo>
                <a:lnTo>
                  <a:pt x="1380" y="404"/>
                </a:lnTo>
                <a:lnTo>
                  <a:pt x="1360" y="412"/>
                </a:lnTo>
                <a:lnTo>
                  <a:pt x="1324" y="430"/>
                </a:lnTo>
                <a:lnTo>
                  <a:pt x="1291" y="443"/>
                </a:lnTo>
                <a:lnTo>
                  <a:pt x="1285" y="445"/>
                </a:lnTo>
                <a:lnTo>
                  <a:pt x="1280" y="447"/>
                </a:lnTo>
                <a:lnTo>
                  <a:pt x="1274" y="448"/>
                </a:lnTo>
                <a:lnTo>
                  <a:pt x="1269" y="448"/>
                </a:lnTo>
                <a:lnTo>
                  <a:pt x="1265" y="448"/>
                </a:lnTo>
                <a:lnTo>
                  <a:pt x="1260" y="447"/>
                </a:lnTo>
                <a:lnTo>
                  <a:pt x="1257" y="444"/>
                </a:lnTo>
                <a:lnTo>
                  <a:pt x="1252" y="442"/>
                </a:lnTo>
                <a:lnTo>
                  <a:pt x="1245" y="438"/>
                </a:lnTo>
                <a:lnTo>
                  <a:pt x="1240" y="430"/>
                </a:lnTo>
                <a:lnTo>
                  <a:pt x="1235" y="422"/>
                </a:lnTo>
                <a:lnTo>
                  <a:pt x="1230" y="412"/>
                </a:lnTo>
                <a:lnTo>
                  <a:pt x="1220" y="393"/>
                </a:lnTo>
                <a:lnTo>
                  <a:pt x="1211" y="375"/>
                </a:lnTo>
                <a:lnTo>
                  <a:pt x="1206" y="366"/>
                </a:lnTo>
                <a:lnTo>
                  <a:pt x="1199" y="359"/>
                </a:lnTo>
                <a:lnTo>
                  <a:pt x="1191" y="353"/>
                </a:lnTo>
                <a:lnTo>
                  <a:pt x="1183" y="349"/>
                </a:lnTo>
                <a:lnTo>
                  <a:pt x="1168" y="343"/>
                </a:lnTo>
                <a:lnTo>
                  <a:pt x="1155" y="337"/>
                </a:lnTo>
                <a:lnTo>
                  <a:pt x="1142" y="329"/>
                </a:lnTo>
                <a:lnTo>
                  <a:pt x="1128" y="323"/>
                </a:lnTo>
                <a:lnTo>
                  <a:pt x="1115" y="316"/>
                </a:lnTo>
                <a:lnTo>
                  <a:pt x="1101" y="310"/>
                </a:lnTo>
                <a:lnTo>
                  <a:pt x="1085" y="305"/>
                </a:lnTo>
                <a:lnTo>
                  <a:pt x="1069" y="303"/>
                </a:lnTo>
                <a:lnTo>
                  <a:pt x="1056" y="297"/>
                </a:lnTo>
                <a:lnTo>
                  <a:pt x="1041" y="290"/>
                </a:lnTo>
                <a:lnTo>
                  <a:pt x="1025" y="279"/>
                </a:lnTo>
                <a:lnTo>
                  <a:pt x="1009" y="268"/>
                </a:lnTo>
                <a:lnTo>
                  <a:pt x="995" y="255"/>
                </a:lnTo>
                <a:lnTo>
                  <a:pt x="983" y="242"/>
                </a:lnTo>
                <a:lnTo>
                  <a:pt x="977" y="235"/>
                </a:lnTo>
                <a:lnTo>
                  <a:pt x="974" y="228"/>
                </a:lnTo>
                <a:lnTo>
                  <a:pt x="970" y="221"/>
                </a:lnTo>
                <a:lnTo>
                  <a:pt x="968" y="216"/>
                </a:lnTo>
                <a:lnTo>
                  <a:pt x="961" y="213"/>
                </a:lnTo>
                <a:lnTo>
                  <a:pt x="955" y="210"/>
                </a:lnTo>
                <a:lnTo>
                  <a:pt x="949" y="206"/>
                </a:lnTo>
                <a:lnTo>
                  <a:pt x="943" y="203"/>
                </a:lnTo>
                <a:lnTo>
                  <a:pt x="932" y="196"/>
                </a:lnTo>
                <a:lnTo>
                  <a:pt x="922" y="189"/>
                </a:lnTo>
                <a:lnTo>
                  <a:pt x="916" y="186"/>
                </a:lnTo>
                <a:lnTo>
                  <a:pt x="910" y="182"/>
                </a:lnTo>
                <a:lnTo>
                  <a:pt x="905" y="180"/>
                </a:lnTo>
                <a:lnTo>
                  <a:pt x="898" y="178"/>
                </a:lnTo>
                <a:lnTo>
                  <a:pt x="890" y="177"/>
                </a:lnTo>
                <a:lnTo>
                  <a:pt x="882" y="177"/>
                </a:lnTo>
                <a:lnTo>
                  <a:pt x="873" y="177"/>
                </a:lnTo>
                <a:lnTo>
                  <a:pt x="863" y="179"/>
                </a:lnTo>
                <a:lnTo>
                  <a:pt x="861" y="186"/>
                </a:lnTo>
                <a:lnTo>
                  <a:pt x="858" y="190"/>
                </a:lnTo>
                <a:lnTo>
                  <a:pt x="855" y="193"/>
                </a:lnTo>
                <a:lnTo>
                  <a:pt x="850" y="194"/>
                </a:lnTo>
                <a:lnTo>
                  <a:pt x="844" y="193"/>
                </a:lnTo>
                <a:lnTo>
                  <a:pt x="839" y="192"/>
                </a:lnTo>
                <a:lnTo>
                  <a:pt x="833" y="188"/>
                </a:lnTo>
                <a:lnTo>
                  <a:pt x="826" y="185"/>
                </a:lnTo>
                <a:lnTo>
                  <a:pt x="814" y="176"/>
                </a:lnTo>
                <a:lnTo>
                  <a:pt x="800" y="167"/>
                </a:lnTo>
                <a:lnTo>
                  <a:pt x="789" y="160"/>
                </a:lnTo>
                <a:lnTo>
                  <a:pt x="780" y="155"/>
                </a:lnTo>
                <a:lnTo>
                  <a:pt x="757" y="154"/>
                </a:lnTo>
                <a:lnTo>
                  <a:pt x="724" y="155"/>
                </a:lnTo>
                <a:lnTo>
                  <a:pt x="706" y="156"/>
                </a:lnTo>
                <a:lnTo>
                  <a:pt x="690" y="159"/>
                </a:lnTo>
                <a:lnTo>
                  <a:pt x="677" y="161"/>
                </a:lnTo>
                <a:lnTo>
                  <a:pt x="669" y="163"/>
                </a:lnTo>
                <a:lnTo>
                  <a:pt x="665" y="165"/>
                </a:lnTo>
                <a:lnTo>
                  <a:pt x="659" y="167"/>
                </a:lnTo>
                <a:lnTo>
                  <a:pt x="655" y="168"/>
                </a:lnTo>
                <a:lnTo>
                  <a:pt x="650" y="168"/>
                </a:lnTo>
                <a:lnTo>
                  <a:pt x="641" y="167"/>
                </a:lnTo>
                <a:lnTo>
                  <a:pt x="632" y="164"/>
                </a:lnTo>
                <a:lnTo>
                  <a:pt x="624" y="162"/>
                </a:lnTo>
                <a:lnTo>
                  <a:pt x="615" y="159"/>
                </a:lnTo>
                <a:lnTo>
                  <a:pt x="607" y="156"/>
                </a:lnTo>
                <a:lnTo>
                  <a:pt x="598" y="155"/>
                </a:lnTo>
                <a:lnTo>
                  <a:pt x="598" y="157"/>
                </a:lnTo>
                <a:lnTo>
                  <a:pt x="597" y="157"/>
                </a:lnTo>
                <a:lnTo>
                  <a:pt x="596" y="161"/>
                </a:lnTo>
                <a:lnTo>
                  <a:pt x="593" y="164"/>
                </a:lnTo>
                <a:lnTo>
                  <a:pt x="591" y="167"/>
                </a:lnTo>
                <a:lnTo>
                  <a:pt x="589" y="169"/>
                </a:lnTo>
                <a:lnTo>
                  <a:pt x="582" y="171"/>
                </a:lnTo>
                <a:lnTo>
                  <a:pt x="575" y="172"/>
                </a:lnTo>
                <a:lnTo>
                  <a:pt x="566" y="171"/>
                </a:lnTo>
                <a:lnTo>
                  <a:pt x="556" y="169"/>
                </a:lnTo>
                <a:lnTo>
                  <a:pt x="546" y="165"/>
                </a:lnTo>
                <a:lnTo>
                  <a:pt x="535" y="161"/>
                </a:lnTo>
                <a:lnTo>
                  <a:pt x="514" y="151"/>
                </a:lnTo>
                <a:lnTo>
                  <a:pt x="493" y="139"/>
                </a:lnTo>
                <a:lnTo>
                  <a:pt x="476" y="128"/>
                </a:lnTo>
                <a:lnTo>
                  <a:pt x="465" y="121"/>
                </a:lnTo>
                <a:lnTo>
                  <a:pt x="455" y="119"/>
                </a:lnTo>
                <a:lnTo>
                  <a:pt x="444" y="115"/>
                </a:lnTo>
                <a:lnTo>
                  <a:pt x="435" y="110"/>
                </a:lnTo>
                <a:lnTo>
                  <a:pt x="427" y="104"/>
                </a:lnTo>
                <a:lnTo>
                  <a:pt x="418" y="99"/>
                </a:lnTo>
                <a:lnTo>
                  <a:pt x="411" y="95"/>
                </a:lnTo>
                <a:lnTo>
                  <a:pt x="404" y="91"/>
                </a:lnTo>
                <a:lnTo>
                  <a:pt x="397" y="89"/>
                </a:lnTo>
                <a:lnTo>
                  <a:pt x="386" y="88"/>
                </a:lnTo>
                <a:lnTo>
                  <a:pt x="377" y="86"/>
                </a:lnTo>
                <a:lnTo>
                  <a:pt x="368" y="82"/>
                </a:lnTo>
                <a:lnTo>
                  <a:pt x="360" y="79"/>
                </a:lnTo>
                <a:lnTo>
                  <a:pt x="352" y="75"/>
                </a:lnTo>
                <a:lnTo>
                  <a:pt x="344" y="72"/>
                </a:lnTo>
                <a:lnTo>
                  <a:pt x="336" y="70"/>
                </a:lnTo>
                <a:lnTo>
                  <a:pt x="327" y="68"/>
                </a:lnTo>
                <a:lnTo>
                  <a:pt x="314" y="65"/>
                </a:lnTo>
                <a:lnTo>
                  <a:pt x="305" y="63"/>
                </a:lnTo>
                <a:lnTo>
                  <a:pt x="296" y="60"/>
                </a:lnTo>
                <a:lnTo>
                  <a:pt x="285" y="54"/>
                </a:lnTo>
                <a:lnTo>
                  <a:pt x="272" y="47"/>
                </a:lnTo>
                <a:lnTo>
                  <a:pt x="257" y="41"/>
                </a:lnTo>
                <a:lnTo>
                  <a:pt x="243" y="34"/>
                </a:lnTo>
                <a:lnTo>
                  <a:pt x="231" y="27"/>
                </a:lnTo>
                <a:lnTo>
                  <a:pt x="217" y="17"/>
                </a:lnTo>
                <a:lnTo>
                  <a:pt x="206" y="11"/>
                </a:lnTo>
                <a:lnTo>
                  <a:pt x="201" y="14"/>
                </a:lnTo>
                <a:lnTo>
                  <a:pt x="198" y="16"/>
                </a:lnTo>
                <a:lnTo>
                  <a:pt x="196" y="20"/>
                </a:lnTo>
                <a:lnTo>
                  <a:pt x="192" y="23"/>
                </a:lnTo>
                <a:lnTo>
                  <a:pt x="190" y="27"/>
                </a:lnTo>
                <a:lnTo>
                  <a:pt x="186" y="30"/>
                </a:lnTo>
                <a:lnTo>
                  <a:pt x="181" y="31"/>
                </a:lnTo>
                <a:lnTo>
                  <a:pt x="174" y="32"/>
                </a:lnTo>
                <a:lnTo>
                  <a:pt x="167" y="31"/>
                </a:lnTo>
                <a:lnTo>
                  <a:pt x="159" y="30"/>
                </a:lnTo>
                <a:lnTo>
                  <a:pt x="152" y="29"/>
                </a:lnTo>
                <a:lnTo>
                  <a:pt x="144" y="27"/>
                </a:lnTo>
                <a:lnTo>
                  <a:pt x="130" y="21"/>
                </a:lnTo>
                <a:lnTo>
                  <a:pt x="115" y="14"/>
                </a:lnTo>
                <a:lnTo>
                  <a:pt x="100" y="8"/>
                </a:lnTo>
                <a:lnTo>
                  <a:pt x="86" y="3"/>
                </a:lnTo>
                <a:lnTo>
                  <a:pt x="79" y="1"/>
                </a:lnTo>
                <a:lnTo>
                  <a:pt x="72" y="0"/>
                </a:lnTo>
                <a:lnTo>
                  <a:pt x="64" y="0"/>
                </a:lnTo>
                <a:lnTo>
                  <a:pt x="57" y="1"/>
                </a:lnTo>
                <a:lnTo>
                  <a:pt x="48" y="4"/>
                </a:lnTo>
                <a:lnTo>
                  <a:pt x="41" y="7"/>
                </a:lnTo>
                <a:lnTo>
                  <a:pt x="35" y="13"/>
                </a:lnTo>
                <a:lnTo>
                  <a:pt x="31" y="19"/>
                </a:lnTo>
                <a:lnTo>
                  <a:pt x="22" y="32"/>
                </a:lnTo>
                <a:lnTo>
                  <a:pt x="14" y="47"/>
                </a:lnTo>
                <a:lnTo>
                  <a:pt x="0" y="81"/>
                </a:lnTo>
                <a:lnTo>
                  <a:pt x="0" y="81"/>
                </a:lnTo>
                <a:lnTo>
                  <a:pt x="15" y="86"/>
                </a:lnTo>
                <a:lnTo>
                  <a:pt x="31" y="93"/>
                </a:lnTo>
                <a:lnTo>
                  <a:pt x="46" y="99"/>
                </a:lnTo>
                <a:lnTo>
                  <a:pt x="58" y="107"/>
                </a:lnTo>
                <a:lnTo>
                  <a:pt x="65" y="112"/>
                </a:lnTo>
                <a:lnTo>
                  <a:pt x="69" y="118"/>
                </a:lnTo>
                <a:lnTo>
                  <a:pt x="73" y="122"/>
                </a:lnTo>
                <a:lnTo>
                  <a:pt x="75" y="128"/>
                </a:lnTo>
                <a:lnTo>
                  <a:pt x="80" y="139"/>
                </a:lnTo>
                <a:lnTo>
                  <a:pt x="82" y="149"/>
                </a:lnTo>
                <a:lnTo>
                  <a:pt x="84" y="155"/>
                </a:lnTo>
                <a:lnTo>
                  <a:pt x="85" y="161"/>
                </a:lnTo>
                <a:lnTo>
                  <a:pt x="89" y="167"/>
                </a:lnTo>
                <a:lnTo>
                  <a:pt x="92" y="171"/>
                </a:lnTo>
                <a:lnTo>
                  <a:pt x="97" y="176"/>
                </a:lnTo>
                <a:lnTo>
                  <a:pt x="102" y="180"/>
                </a:lnTo>
                <a:lnTo>
                  <a:pt x="110" y="185"/>
                </a:lnTo>
                <a:lnTo>
                  <a:pt x="119" y="188"/>
                </a:lnTo>
                <a:lnTo>
                  <a:pt x="138" y="196"/>
                </a:lnTo>
                <a:lnTo>
                  <a:pt x="155" y="205"/>
                </a:lnTo>
                <a:lnTo>
                  <a:pt x="171" y="214"/>
                </a:lnTo>
                <a:lnTo>
                  <a:pt x="188" y="221"/>
                </a:lnTo>
                <a:lnTo>
                  <a:pt x="196" y="223"/>
                </a:lnTo>
                <a:lnTo>
                  <a:pt x="204" y="225"/>
                </a:lnTo>
                <a:lnTo>
                  <a:pt x="211" y="223"/>
                </a:lnTo>
                <a:lnTo>
                  <a:pt x="219" y="223"/>
                </a:lnTo>
                <a:lnTo>
                  <a:pt x="227" y="223"/>
                </a:lnTo>
                <a:lnTo>
                  <a:pt x="235" y="223"/>
                </a:lnTo>
                <a:lnTo>
                  <a:pt x="244" y="226"/>
                </a:lnTo>
                <a:lnTo>
                  <a:pt x="252" y="228"/>
                </a:lnTo>
                <a:lnTo>
                  <a:pt x="271" y="239"/>
                </a:lnTo>
                <a:lnTo>
                  <a:pt x="284" y="249"/>
                </a:lnTo>
                <a:lnTo>
                  <a:pt x="292" y="253"/>
                </a:lnTo>
                <a:lnTo>
                  <a:pt x="300" y="256"/>
                </a:lnTo>
                <a:lnTo>
                  <a:pt x="309" y="260"/>
                </a:lnTo>
                <a:lnTo>
                  <a:pt x="322" y="263"/>
                </a:lnTo>
                <a:lnTo>
                  <a:pt x="325" y="264"/>
                </a:lnTo>
                <a:lnTo>
                  <a:pt x="329" y="267"/>
                </a:lnTo>
                <a:lnTo>
                  <a:pt x="332" y="270"/>
                </a:lnTo>
                <a:lnTo>
                  <a:pt x="334" y="274"/>
                </a:lnTo>
                <a:lnTo>
                  <a:pt x="338" y="282"/>
                </a:lnTo>
                <a:lnTo>
                  <a:pt x="340" y="292"/>
                </a:lnTo>
                <a:lnTo>
                  <a:pt x="342" y="303"/>
                </a:lnTo>
                <a:lnTo>
                  <a:pt x="344" y="313"/>
                </a:lnTo>
                <a:lnTo>
                  <a:pt x="348" y="323"/>
                </a:lnTo>
                <a:lnTo>
                  <a:pt x="352" y="329"/>
                </a:lnTo>
                <a:lnTo>
                  <a:pt x="358" y="335"/>
                </a:lnTo>
                <a:lnTo>
                  <a:pt x="364" y="340"/>
                </a:lnTo>
                <a:lnTo>
                  <a:pt x="369" y="343"/>
                </a:lnTo>
                <a:lnTo>
                  <a:pt x="376" y="345"/>
                </a:lnTo>
                <a:lnTo>
                  <a:pt x="390" y="349"/>
                </a:lnTo>
                <a:lnTo>
                  <a:pt x="402" y="350"/>
                </a:lnTo>
                <a:lnTo>
                  <a:pt x="416" y="352"/>
                </a:lnTo>
                <a:lnTo>
                  <a:pt x="430" y="357"/>
                </a:lnTo>
                <a:lnTo>
                  <a:pt x="436" y="360"/>
                </a:lnTo>
                <a:lnTo>
                  <a:pt x="442" y="365"/>
                </a:lnTo>
                <a:lnTo>
                  <a:pt x="449" y="371"/>
                </a:lnTo>
                <a:lnTo>
                  <a:pt x="455" y="378"/>
                </a:lnTo>
                <a:lnTo>
                  <a:pt x="463" y="391"/>
                </a:lnTo>
                <a:lnTo>
                  <a:pt x="471" y="403"/>
                </a:lnTo>
                <a:lnTo>
                  <a:pt x="477" y="417"/>
                </a:lnTo>
                <a:lnTo>
                  <a:pt x="484" y="431"/>
                </a:lnTo>
                <a:lnTo>
                  <a:pt x="496" y="458"/>
                </a:lnTo>
                <a:lnTo>
                  <a:pt x="506" y="488"/>
                </a:lnTo>
                <a:lnTo>
                  <a:pt x="515" y="516"/>
                </a:lnTo>
                <a:lnTo>
                  <a:pt x="522" y="546"/>
                </a:lnTo>
                <a:lnTo>
                  <a:pt x="526" y="575"/>
                </a:lnTo>
                <a:lnTo>
                  <a:pt x="530" y="605"/>
                </a:lnTo>
                <a:lnTo>
                  <a:pt x="532" y="616"/>
                </a:lnTo>
                <a:lnTo>
                  <a:pt x="534" y="628"/>
                </a:lnTo>
                <a:lnTo>
                  <a:pt x="539" y="640"/>
                </a:lnTo>
                <a:lnTo>
                  <a:pt x="542" y="653"/>
                </a:lnTo>
                <a:lnTo>
                  <a:pt x="551" y="677"/>
                </a:lnTo>
                <a:lnTo>
                  <a:pt x="561" y="702"/>
                </a:lnTo>
                <a:lnTo>
                  <a:pt x="565" y="714"/>
                </a:lnTo>
                <a:lnTo>
                  <a:pt x="568" y="727"/>
                </a:lnTo>
                <a:lnTo>
                  <a:pt x="571" y="739"/>
                </a:lnTo>
                <a:lnTo>
                  <a:pt x="572" y="752"/>
                </a:lnTo>
                <a:lnTo>
                  <a:pt x="573" y="763"/>
                </a:lnTo>
                <a:lnTo>
                  <a:pt x="571" y="774"/>
                </a:lnTo>
                <a:lnTo>
                  <a:pt x="567" y="786"/>
                </a:lnTo>
                <a:lnTo>
                  <a:pt x="563" y="797"/>
                </a:lnTo>
                <a:lnTo>
                  <a:pt x="559" y="808"/>
                </a:lnTo>
                <a:lnTo>
                  <a:pt x="555" y="819"/>
                </a:lnTo>
                <a:lnTo>
                  <a:pt x="552" y="825"/>
                </a:lnTo>
                <a:lnTo>
                  <a:pt x="550" y="830"/>
                </a:lnTo>
                <a:lnTo>
                  <a:pt x="547" y="835"/>
                </a:lnTo>
                <a:lnTo>
                  <a:pt x="542" y="838"/>
                </a:lnTo>
                <a:lnTo>
                  <a:pt x="524" y="848"/>
                </a:lnTo>
                <a:lnTo>
                  <a:pt x="516" y="853"/>
                </a:lnTo>
                <a:lnTo>
                  <a:pt x="513" y="862"/>
                </a:lnTo>
                <a:lnTo>
                  <a:pt x="505" y="885"/>
                </a:lnTo>
                <a:lnTo>
                  <a:pt x="501" y="895"/>
                </a:lnTo>
                <a:lnTo>
                  <a:pt x="497" y="905"/>
                </a:lnTo>
                <a:lnTo>
                  <a:pt x="497" y="90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5" name="Freeform 75">
            <a:extLst>
              <a:ext uri="{FF2B5EF4-FFF2-40B4-BE49-F238E27FC236}">
                <a16:creationId xmlns:a16="http://schemas.microsoft.com/office/drawing/2014/main" id="{7A3348DE-CA8A-4E08-BB10-135DCFBE8ACC}"/>
              </a:ext>
            </a:extLst>
          </p:cNvPr>
          <p:cNvSpPr>
            <a:spLocks noEditPoints="1"/>
          </p:cNvSpPr>
          <p:nvPr/>
        </p:nvSpPr>
        <p:spPr bwMode="auto">
          <a:xfrm>
            <a:off x="5340351" y="1533525"/>
            <a:ext cx="569913" cy="471487"/>
          </a:xfrm>
          <a:custGeom>
            <a:avLst/>
            <a:gdLst>
              <a:gd name="T0" fmla="*/ 105 w 1797"/>
              <a:gd name="T1" fmla="*/ 926 h 1483"/>
              <a:gd name="T2" fmla="*/ 164 w 1797"/>
              <a:gd name="T3" fmla="*/ 992 h 1483"/>
              <a:gd name="T4" fmla="*/ 294 w 1797"/>
              <a:gd name="T5" fmla="*/ 983 h 1483"/>
              <a:gd name="T6" fmla="*/ 333 w 1797"/>
              <a:gd name="T7" fmla="*/ 1072 h 1483"/>
              <a:gd name="T8" fmla="*/ 393 w 1797"/>
              <a:gd name="T9" fmla="*/ 1174 h 1483"/>
              <a:gd name="T10" fmla="*/ 227 w 1797"/>
              <a:gd name="T11" fmla="*/ 1243 h 1483"/>
              <a:gd name="T12" fmla="*/ 111 w 1797"/>
              <a:gd name="T13" fmla="*/ 1134 h 1483"/>
              <a:gd name="T14" fmla="*/ 0 w 1797"/>
              <a:gd name="T15" fmla="*/ 952 h 1483"/>
              <a:gd name="T16" fmla="*/ 117 w 1797"/>
              <a:gd name="T17" fmla="*/ 318 h 1483"/>
              <a:gd name="T18" fmla="*/ 178 w 1797"/>
              <a:gd name="T19" fmla="*/ 386 h 1483"/>
              <a:gd name="T20" fmla="*/ 212 w 1797"/>
              <a:gd name="T21" fmla="*/ 491 h 1483"/>
              <a:gd name="T22" fmla="*/ 213 w 1797"/>
              <a:gd name="T23" fmla="*/ 573 h 1483"/>
              <a:gd name="T24" fmla="*/ 272 w 1797"/>
              <a:gd name="T25" fmla="*/ 669 h 1483"/>
              <a:gd name="T26" fmla="*/ 374 w 1797"/>
              <a:gd name="T27" fmla="*/ 737 h 1483"/>
              <a:gd name="T28" fmla="*/ 310 w 1797"/>
              <a:gd name="T29" fmla="*/ 807 h 1483"/>
              <a:gd name="T30" fmla="*/ 301 w 1797"/>
              <a:gd name="T31" fmla="*/ 835 h 1483"/>
              <a:gd name="T32" fmla="*/ 383 w 1797"/>
              <a:gd name="T33" fmla="*/ 917 h 1483"/>
              <a:gd name="T34" fmla="*/ 501 w 1797"/>
              <a:gd name="T35" fmla="*/ 973 h 1483"/>
              <a:gd name="T36" fmla="*/ 553 w 1797"/>
              <a:gd name="T37" fmla="*/ 1024 h 1483"/>
              <a:gd name="T38" fmla="*/ 525 w 1797"/>
              <a:gd name="T39" fmla="*/ 1075 h 1483"/>
              <a:gd name="T40" fmla="*/ 536 w 1797"/>
              <a:gd name="T41" fmla="*/ 1164 h 1483"/>
              <a:gd name="T42" fmla="*/ 571 w 1797"/>
              <a:gd name="T43" fmla="*/ 1279 h 1483"/>
              <a:gd name="T44" fmla="*/ 694 w 1797"/>
              <a:gd name="T45" fmla="*/ 1173 h 1483"/>
              <a:gd name="T46" fmla="*/ 750 w 1797"/>
              <a:gd name="T47" fmla="*/ 1116 h 1483"/>
              <a:gd name="T48" fmla="*/ 870 w 1797"/>
              <a:gd name="T49" fmla="*/ 1036 h 1483"/>
              <a:gd name="T50" fmla="*/ 1038 w 1797"/>
              <a:gd name="T51" fmla="*/ 957 h 1483"/>
              <a:gd name="T52" fmla="*/ 1083 w 1797"/>
              <a:gd name="T53" fmla="*/ 1120 h 1483"/>
              <a:gd name="T54" fmla="*/ 1139 w 1797"/>
              <a:gd name="T55" fmla="*/ 1207 h 1483"/>
              <a:gd name="T56" fmla="*/ 1045 w 1797"/>
              <a:gd name="T57" fmla="*/ 1297 h 1483"/>
              <a:gd name="T58" fmla="*/ 1117 w 1797"/>
              <a:gd name="T59" fmla="*/ 1386 h 1483"/>
              <a:gd name="T60" fmla="*/ 1218 w 1797"/>
              <a:gd name="T61" fmla="*/ 1460 h 1483"/>
              <a:gd name="T62" fmla="*/ 1314 w 1797"/>
              <a:gd name="T63" fmla="*/ 1463 h 1483"/>
              <a:gd name="T64" fmla="*/ 1311 w 1797"/>
              <a:gd name="T65" fmla="*/ 1289 h 1483"/>
              <a:gd name="T66" fmla="*/ 1353 w 1797"/>
              <a:gd name="T67" fmla="*/ 1140 h 1483"/>
              <a:gd name="T68" fmla="*/ 1435 w 1797"/>
              <a:gd name="T69" fmla="*/ 1165 h 1483"/>
              <a:gd name="T70" fmla="*/ 1469 w 1797"/>
              <a:gd name="T71" fmla="*/ 1106 h 1483"/>
              <a:gd name="T72" fmla="*/ 1444 w 1797"/>
              <a:gd name="T73" fmla="*/ 1017 h 1483"/>
              <a:gd name="T74" fmla="*/ 1498 w 1797"/>
              <a:gd name="T75" fmla="*/ 827 h 1483"/>
              <a:gd name="T76" fmla="*/ 1494 w 1797"/>
              <a:gd name="T77" fmla="*/ 783 h 1483"/>
              <a:gd name="T78" fmla="*/ 1636 w 1797"/>
              <a:gd name="T79" fmla="*/ 673 h 1483"/>
              <a:gd name="T80" fmla="*/ 1707 w 1797"/>
              <a:gd name="T81" fmla="*/ 669 h 1483"/>
              <a:gd name="T82" fmla="*/ 1796 w 1797"/>
              <a:gd name="T83" fmla="*/ 673 h 1483"/>
              <a:gd name="T84" fmla="*/ 1695 w 1797"/>
              <a:gd name="T85" fmla="*/ 567 h 1483"/>
              <a:gd name="T86" fmla="*/ 1534 w 1797"/>
              <a:gd name="T87" fmla="*/ 529 h 1483"/>
              <a:gd name="T88" fmla="*/ 1489 w 1797"/>
              <a:gd name="T89" fmla="*/ 443 h 1483"/>
              <a:gd name="T90" fmla="*/ 1410 w 1797"/>
              <a:gd name="T91" fmla="*/ 248 h 1483"/>
              <a:gd name="T92" fmla="*/ 1225 w 1797"/>
              <a:gd name="T93" fmla="*/ 20 h 1483"/>
              <a:gd name="T94" fmla="*/ 1144 w 1797"/>
              <a:gd name="T95" fmla="*/ 151 h 1483"/>
              <a:gd name="T96" fmla="*/ 1005 w 1797"/>
              <a:gd name="T97" fmla="*/ 265 h 1483"/>
              <a:gd name="T98" fmla="*/ 872 w 1797"/>
              <a:gd name="T99" fmla="*/ 291 h 1483"/>
              <a:gd name="T100" fmla="*/ 794 w 1797"/>
              <a:gd name="T101" fmla="*/ 242 h 1483"/>
              <a:gd name="T102" fmla="*/ 720 w 1797"/>
              <a:gd name="T103" fmla="*/ 142 h 1483"/>
              <a:gd name="T104" fmla="*/ 608 w 1797"/>
              <a:gd name="T105" fmla="*/ 32 h 1483"/>
              <a:gd name="T106" fmla="*/ 531 w 1797"/>
              <a:gd name="T107" fmla="*/ 2 h 1483"/>
              <a:gd name="T108" fmla="*/ 480 w 1797"/>
              <a:gd name="T109" fmla="*/ 143 h 1483"/>
              <a:gd name="T110" fmla="*/ 606 w 1797"/>
              <a:gd name="T111" fmla="*/ 250 h 1483"/>
              <a:gd name="T112" fmla="*/ 589 w 1797"/>
              <a:gd name="T113" fmla="*/ 343 h 1483"/>
              <a:gd name="T114" fmla="*/ 516 w 1797"/>
              <a:gd name="T115" fmla="*/ 344 h 1483"/>
              <a:gd name="T116" fmla="*/ 356 w 1797"/>
              <a:gd name="T117" fmla="*/ 304 h 1483"/>
              <a:gd name="T118" fmla="*/ 202 w 1797"/>
              <a:gd name="T119" fmla="*/ 200 h 1483"/>
              <a:gd name="T120" fmla="*/ 64 w 1797"/>
              <a:gd name="T121" fmla="*/ 268 h 1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97" h="1483">
                <a:moveTo>
                  <a:pt x="0" y="952"/>
                </a:moveTo>
                <a:lnTo>
                  <a:pt x="10" y="948"/>
                </a:lnTo>
                <a:lnTo>
                  <a:pt x="21" y="943"/>
                </a:lnTo>
                <a:lnTo>
                  <a:pt x="30" y="936"/>
                </a:lnTo>
                <a:lnTo>
                  <a:pt x="41" y="931"/>
                </a:lnTo>
                <a:lnTo>
                  <a:pt x="51" y="925"/>
                </a:lnTo>
                <a:lnTo>
                  <a:pt x="61" y="920"/>
                </a:lnTo>
                <a:lnTo>
                  <a:pt x="71" y="917"/>
                </a:lnTo>
                <a:lnTo>
                  <a:pt x="83" y="916"/>
                </a:lnTo>
                <a:lnTo>
                  <a:pt x="88" y="916"/>
                </a:lnTo>
                <a:lnTo>
                  <a:pt x="94" y="917"/>
                </a:lnTo>
                <a:lnTo>
                  <a:pt x="97" y="918"/>
                </a:lnTo>
                <a:lnTo>
                  <a:pt x="101" y="920"/>
                </a:lnTo>
                <a:lnTo>
                  <a:pt x="103" y="923"/>
                </a:lnTo>
                <a:lnTo>
                  <a:pt x="105" y="926"/>
                </a:lnTo>
                <a:lnTo>
                  <a:pt x="107" y="929"/>
                </a:lnTo>
                <a:lnTo>
                  <a:pt x="108" y="933"/>
                </a:lnTo>
                <a:lnTo>
                  <a:pt x="108" y="941"/>
                </a:lnTo>
                <a:lnTo>
                  <a:pt x="109" y="949"/>
                </a:lnTo>
                <a:lnTo>
                  <a:pt x="110" y="958"/>
                </a:lnTo>
                <a:lnTo>
                  <a:pt x="113" y="967"/>
                </a:lnTo>
                <a:lnTo>
                  <a:pt x="114" y="970"/>
                </a:lnTo>
                <a:lnTo>
                  <a:pt x="117" y="973"/>
                </a:lnTo>
                <a:lnTo>
                  <a:pt x="120" y="975"/>
                </a:lnTo>
                <a:lnTo>
                  <a:pt x="124" y="976"/>
                </a:lnTo>
                <a:lnTo>
                  <a:pt x="132" y="980"/>
                </a:lnTo>
                <a:lnTo>
                  <a:pt x="139" y="982"/>
                </a:lnTo>
                <a:lnTo>
                  <a:pt x="149" y="985"/>
                </a:lnTo>
                <a:lnTo>
                  <a:pt x="157" y="989"/>
                </a:lnTo>
                <a:lnTo>
                  <a:pt x="164" y="992"/>
                </a:lnTo>
                <a:lnTo>
                  <a:pt x="171" y="998"/>
                </a:lnTo>
                <a:lnTo>
                  <a:pt x="179" y="1006"/>
                </a:lnTo>
                <a:lnTo>
                  <a:pt x="187" y="1011"/>
                </a:lnTo>
                <a:lnTo>
                  <a:pt x="195" y="1016"/>
                </a:lnTo>
                <a:lnTo>
                  <a:pt x="202" y="1017"/>
                </a:lnTo>
                <a:lnTo>
                  <a:pt x="210" y="1017"/>
                </a:lnTo>
                <a:lnTo>
                  <a:pt x="217" y="1016"/>
                </a:lnTo>
                <a:lnTo>
                  <a:pt x="225" y="1013"/>
                </a:lnTo>
                <a:lnTo>
                  <a:pt x="232" y="1009"/>
                </a:lnTo>
                <a:lnTo>
                  <a:pt x="246" y="1001"/>
                </a:lnTo>
                <a:lnTo>
                  <a:pt x="261" y="992"/>
                </a:lnTo>
                <a:lnTo>
                  <a:pt x="269" y="989"/>
                </a:lnTo>
                <a:lnTo>
                  <a:pt x="277" y="985"/>
                </a:lnTo>
                <a:lnTo>
                  <a:pt x="285" y="983"/>
                </a:lnTo>
                <a:lnTo>
                  <a:pt x="294" y="983"/>
                </a:lnTo>
                <a:lnTo>
                  <a:pt x="297" y="983"/>
                </a:lnTo>
                <a:lnTo>
                  <a:pt x="301" y="984"/>
                </a:lnTo>
                <a:lnTo>
                  <a:pt x="304" y="988"/>
                </a:lnTo>
                <a:lnTo>
                  <a:pt x="308" y="990"/>
                </a:lnTo>
                <a:lnTo>
                  <a:pt x="313" y="999"/>
                </a:lnTo>
                <a:lnTo>
                  <a:pt x="317" y="1009"/>
                </a:lnTo>
                <a:lnTo>
                  <a:pt x="320" y="1019"/>
                </a:lnTo>
                <a:lnTo>
                  <a:pt x="322" y="1031"/>
                </a:lnTo>
                <a:lnTo>
                  <a:pt x="324" y="1040"/>
                </a:lnTo>
                <a:lnTo>
                  <a:pt x="324" y="1048"/>
                </a:lnTo>
                <a:lnTo>
                  <a:pt x="324" y="1052"/>
                </a:lnTo>
                <a:lnTo>
                  <a:pt x="324" y="1057"/>
                </a:lnTo>
                <a:lnTo>
                  <a:pt x="325" y="1060"/>
                </a:lnTo>
                <a:lnTo>
                  <a:pt x="327" y="1065"/>
                </a:lnTo>
                <a:lnTo>
                  <a:pt x="333" y="1072"/>
                </a:lnTo>
                <a:lnTo>
                  <a:pt x="339" y="1077"/>
                </a:lnTo>
                <a:lnTo>
                  <a:pt x="347" y="1083"/>
                </a:lnTo>
                <a:lnTo>
                  <a:pt x="355" y="1088"/>
                </a:lnTo>
                <a:lnTo>
                  <a:pt x="363" y="1091"/>
                </a:lnTo>
                <a:lnTo>
                  <a:pt x="370" y="1093"/>
                </a:lnTo>
                <a:lnTo>
                  <a:pt x="375" y="1097"/>
                </a:lnTo>
                <a:lnTo>
                  <a:pt x="379" y="1100"/>
                </a:lnTo>
                <a:lnTo>
                  <a:pt x="381" y="1104"/>
                </a:lnTo>
                <a:lnTo>
                  <a:pt x="384" y="1109"/>
                </a:lnTo>
                <a:lnTo>
                  <a:pt x="387" y="1121"/>
                </a:lnTo>
                <a:lnTo>
                  <a:pt x="388" y="1133"/>
                </a:lnTo>
                <a:lnTo>
                  <a:pt x="389" y="1147"/>
                </a:lnTo>
                <a:lnTo>
                  <a:pt x="391" y="1161"/>
                </a:lnTo>
                <a:lnTo>
                  <a:pt x="392" y="1167"/>
                </a:lnTo>
                <a:lnTo>
                  <a:pt x="393" y="1174"/>
                </a:lnTo>
                <a:lnTo>
                  <a:pt x="394" y="1180"/>
                </a:lnTo>
                <a:lnTo>
                  <a:pt x="396" y="1184"/>
                </a:lnTo>
                <a:lnTo>
                  <a:pt x="409" y="1207"/>
                </a:lnTo>
                <a:lnTo>
                  <a:pt x="425" y="1240"/>
                </a:lnTo>
                <a:lnTo>
                  <a:pt x="430" y="1257"/>
                </a:lnTo>
                <a:lnTo>
                  <a:pt x="435" y="1274"/>
                </a:lnTo>
                <a:lnTo>
                  <a:pt x="436" y="1282"/>
                </a:lnTo>
                <a:lnTo>
                  <a:pt x="437" y="1290"/>
                </a:lnTo>
                <a:lnTo>
                  <a:pt x="436" y="1297"/>
                </a:lnTo>
                <a:lnTo>
                  <a:pt x="434" y="1303"/>
                </a:lnTo>
                <a:lnTo>
                  <a:pt x="434" y="1303"/>
                </a:lnTo>
                <a:lnTo>
                  <a:pt x="364" y="1284"/>
                </a:lnTo>
                <a:lnTo>
                  <a:pt x="257" y="1252"/>
                </a:lnTo>
                <a:lnTo>
                  <a:pt x="242" y="1247"/>
                </a:lnTo>
                <a:lnTo>
                  <a:pt x="227" y="1243"/>
                </a:lnTo>
                <a:lnTo>
                  <a:pt x="220" y="1239"/>
                </a:lnTo>
                <a:lnTo>
                  <a:pt x="214" y="1235"/>
                </a:lnTo>
                <a:lnTo>
                  <a:pt x="210" y="1229"/>
                </a:lnTo>
                <a:lnTo>
                  <a:pt x="205" y="1222"/>
                </a:lnTo>
                <a:lnTo>
                  <a:pt x="200" y="1210"/>
                </a:lnTo>
                <a:lnTo>
                  <a:pt x="192" y="1197"/>
                </a:lnTo>
                <a:lnTo>
                  <a:pt x="188" y="1191"/>
                </a:lnTo>
                <a:lnTo>
                  <a:pt x="184" y="1186"/>
                </a:lnTo>
                <a:lnTo>
                  <a:pt x="179" y="1181"/>
                </a:lnTo>
                <a:lnTo>
                  <a:pt x="174" y="1178"/>
                </a:lnTo>
                <a:lnTo>
                  <a:pt x="158" y="1169"/>
                </a:lnTo>
                <a:lnTo>
                  <a:pt x="144" y="1161"/>
                </a:lnTo>
                <a:lnTo>
                  <a:pt x="132" y="1153"/>
                </a:lnTo>
                <a:lnTo>
                  <a:pt x="121" y="1143"/>
                </a:lnTo>
                <a:lnTo>
                  <a:pt x="111" y="1134"/>
                </a:lnTo>
                <a:lnTo>
                  <a:pt x="103" y="1123"/>
                </a:lnTo>
                <a:lnTo>
                  <a:pt x="94" y="1109"/>
                </a:lnTo>
                <a:lnTo>
                  <a:pt x="86" y="1092"/>
                </a:lnTo>
                <a:lnTo>
                  <a:pt x="82" y="1083"/>
                </a:lnTo>
                <a:lnTo>
                  <a:pt x="76" y="1075"/>
                </a:lnTo>
                <a:lnTo>
                  <a:pt x="70" y="1067"/>
                </a:lnTo>
                <a:lnTo>
                  <a:pt x="64" y="1060"/>
                </a:lnTo>
                <a:lnTo>
                  <a:pt x="52" y="1046"/>
                </a:lnTo>
                <a:lnTo>
                  <a:pt x="41" y="1031"/>
                </a:lnTo>
                <a:lnTo>
                  <a:pt x="36" y="1021"/>
                </a:lnTo>
                <a:lnTo>
                  <a:pt x="35" y="1008"/>
                </a:lnTo>
                <a:lnTo>
                  <a:pt x="33" y="994"/>
                </a:lnTo>
                <a:lnTo>
                  <a:pt x="29" y="983"/>
                </a:lnTo>
                <a:lnTo>
                  <a:pt x="0" y="952"/>
                </a:lnTo>
                <a:lnTo>
                  <a:pt x="0" y="952"/>
                </a:lnTo>
                <a:close/>
                <a:moveTo>
                  <a:pt x="64" y="268"/>
                </a:moveTo>
                <a:lnTo>
                  <a:pt x="68" y="277"/>
                </a:lnTo>
                <a:lnTo>
                  <a:pt x="71" y="287"/>
                </a:lnTo>
                <a:lnTo>
                  <a:pt x="72" y="293"/>
                </a:lnTo>
                <a:lnTo>
                  <a:pt x="75" y="296"/>
                </a:lnTo>
                <a:lnTo>
                  <a:pt x="77" y="300"/>
                </a:lnTo>
                <a:lnTo>
                  <a:pt x="79" y="301"/>
                </a:lnTo>
                <a:lnTo>
                  <a:pt x="91" y="303"/>
                </a:lnTo>
                <a:lnTo>
                  <a:pt x="100" y="306"/>
                </a:lnTo>
                <a:lnTo>
                  <a:pt x="110" y="308"/>
                </a:lnTo>
                <a:lnTo>
                  <a:pt x="120" y="310"/>
                </a:lnTo>
                <a:lnTo>
                  <a:pt x="120" y="314"/>
                </a:lnTo>
                <a:lnTo>
                  <a:pt x="120" y="316"/>
                </a:lnTo>
                <a:lnTo>
                  <a:pt x="119" y="317"/>
                </a:lnTo>
                <a:lnTo>
                  <a:pt x="117" y="318"/>
                </a:lnTo>
                <a:lnTo>
                  <a:pt x="111" y="323"/>
                </a:lnTo>
                <a:lnTo>
                  <a:pt x="105" y="326"/>
                </a:lnTo>
                <a:lnTo>
                  <a:pt x="104" y="335"/>
                </a:lnTo>
                <a:lnTo>
                  <a:pt x="105" y="344"/>
                </a:lnTo>
                <a:lnTo>
                  <a:pt x="108" y="351"/>
                </a:lnTo>
                <a:lnTo>
                  <a:pt x="110" y="358"/>
                </a:lnTo>
                <a:lnTo>
                  <a:pt x="114" y="365"/>
                </a:lnTo>
                <a:lnTo>
                  <a:pt x="118" y="373"/>
                </a:lnTo>
                <a:lnTo>
                  <a:pt x="121" y="381"/>
                </a:lnTo>
                <a:lnTo>
                  <a:pt x="124" y="391"/>
                </a:lnTo>
                <a:lnTo>
                  <a:pt x="142" y="389"/>
                </a:lnTo>
                <a:lnTo>
                  <a:pt x="155" y="385"/>
                </a:lnTo>
                <a:lnTo>
                  <a:pt x="162" y="384"/>
                </a:lnTo>
                <a:lnTo>
                  <a:pt x="170" y="384"/>
                </a:lnTo>
                <a:lnTo>
                  <a:pt x="178" y="386"/>
                </a:lnTo>
                <a:lnTo>
                  <a:pt x="188" y="392"/>
                </a:lnTo>
                <a:lnTo>
                  <a:pt x="202" y="402"/>
                </a:lnTo>
                <a:lnTo>
                  <a:pt x="219" y="416"/>
                </a:lnTo>
                <a:lnTo>
                  <a:pt x="227" y="422"/>
                </a:lnTo>
                <a:lnTo>
                  <a:pt x="235" y="429"/>
                </a:lnTo>
                <a:lnTo>
                  <a:pt x="243" y="433"/>
                </a:lnTo>
                <a:lnTo>
                  <a:pt x="250" y="435"/>
                </a:lnTo>
                <a:lnTo>
                  <a:pt x="250" y="437"/>
                </a:lnTo>
                <a:lnTo>
                  <a:pt x="251" y="438"/>
                </a:lnTo>
                <a:lnTo>
                  <a:pt x="250" y="446"/>
                </a:lnTo>
                <a:lnTo>
                  <a:pt x="247" y="452"/>
                </a:lnTo>
                <a:lnTo>
                  <a:pt x="243" y="459"/>
                </a:lnTo>
                <a:lnTo>
                  <a:pt x="238" y="466"/>
                </a:lnTo>
                <a:lnTo>
                  <a:pt x="226" y="479"/>
                </a:lnTo>
                <a:lnTo>
                  <a:pt x="212" y="491"/>
                </a:lnTo>
                <a:lnTo>
                  <a:pt x="205" y="497"/>
                </a:lnTo>
                <a:lnTo>
                  <a:pt x="199" y="504"/>
                </a:lnTo>
                <a:lnTo>
                  <a:pt x="193" y="509"/>
                </a:lnTo>
                <a:lnTo>
                  <a:pt x="188" y="516"/>
                </a:lnTo>
                <a:lnTo>
                  <a:pt x="185" y="523"/>
                </a:lnTo>
                <a:lnTo>
                  <a:pt x="183" y="531"/>
                </a:lnTo>
                <a:lnTo>
                  <a:pt x="182" y="539"/>
                </a:lnTo>
                <a:lnTo>
                  <a:pt x="184" y="548"/>
                </a:lnTo>
                <a:lnTo>
                  <a:pt x="186" y="553"/>
                </a:lnTo>
                <a:lnTo>
                  <a:pt x="189" y="557"/>
                </a:lnTo>
                <a:lnTo>
                  <a:pt x="194" y="561"/>
                </a:lnTo>
                <a:lnTo>
                  <a:pt x="199" y="563"/>
                </a:lnTo>
                <a:lnTo>
                  <a:pt x="205" y="563"/>
                </a:lnTo>
                <a:lnTo>
                  <a:pt x="212" y="564"/>
                </a:lnTo>
                <a:lnTo>
                  <a:pt x="213" y="573"/>
                </a:lnTo>
                <a:lnTo>
                  <a:pt x="214" y="580"/>
                </a:lnTo>
                <a:lnTo>
                  <a:pt x="217" y="587"/>
                </a:lnTo>
                <a:lnTo>
                  <a:pt x="220" y="592"/>
                </a:lnTo>
                <a:lnTo>
                  <a:pt x="226" y="602"/>
                </a:lnTo>
                <a:lnTo>
                  <a:pt x="234" y="610"/>
                </a:lnTo>
                <a:lnTo>
                  <a:pt x="242" y="618"/>
                </a:lnTo>
                <a:lnTo>
                  <a:pt x="250" y="627"/>
                </a:lnTo>
                <a:lnTo>
                  <a:pt x="253" y="632"/>
                </a:lnTo>
                <a:lnTo>
                  <a:pt x="257" y="638"/>
                </a:lnTo>
                <a:lnTo>
                  <a:pt x="260" y="645"/>
                </a:lnTo>
                <a:lnTo>
                  <a:pt x="262" y="653"/>
                </a:lnTo>
                <a:lnTo>
                  <a:pt x="263" y="657"/>
                </a:lnTo>
                <a:lnTo>
                  <a:pt x="266" y="662"/>
                </a:lnTo>
                <a:lnTo>
                  <a:pt x="269" y="665"/>
                </a:lnTo>
                <a:lnTo>
                  <a:pt x="272" y="669"/>
                </a:lnTo>
                <a:lnTo>
                  <a:pt x="280" y="673"/>
                </a:lnTo>
                <a:lnTo>
                  <a:pt x="291" y="678"/>
                </a:lnTo>
                <a:lnTo>
                  <a:pt x="314" y="684"/>
                </a:lnTo>
                <a:lnTo>
                  <a:pt x="337" y="688"/>
                </a:lnTo>
                <a:lnTo>
                  <a:pt x="349" y="692"/>
                </a:lnTo>
                <a:lnTo>
                  <a:pt x="358" y="696"/>
                </a:lnTo>
                <a:lnTo>
                  <a:pt x="362" y="698"/>
                </a:lnTo>
                <a:lnTo>
                  <a:pt x="366" y="702"/>
                </a:lnTo>
                <a:lnTo>
                  <a:pt x="369" y="705"/>
                </a:lnTo>
                <a:lnTo>
                  <a:pt x="371" y="709"/>
                </a:lnTo>
                <a:lnTo>
                  <a:pt x="374" y="713"/>
                </a:lnTo>
                <a:lnTo>
                  <a:pt x="375" y="719"/>
                </a:lnTo>
                <a:lnTo>
                  <a:pt x="375" y="725"/>
                </a:lnTo>
                <a:lnTo>
                  <a:pt x="375" y="730"/>
                </a:lnTo>
                <a:lnTo>
                  <a:pt x="374" y="737"/>
                </a:lnTo>
                <a:lnTo>
                  <a:pt x="371" y="745"/>
                </a:lnTo>
                <a:lnTo>
                  <a:pt x="368" y="754"/>
                </a:lnTo>
                <a:lnTo>
                  <a:pt x="363" y="763"/>
                </a:lnTo>
                <a:lnTo>
                  <a:pt x="359" y="780"/>
                </a:lnTo>
                <a:lnTo>
                  <a:pt x="355" y="799"/>
                </a:lnTo>
                <a:lnTo>
                  <a:pt x="354" y="802"/>
                </a:lnTo>
                <a:lnTo>
                  <a:pt x="352" y="805"/>
                </a:lnTo>
                <a:lnTo>
                  <a:pt x="350" y="809"/>
                </a:lnTo>
                <a:lnTo>
                  <a:pt x="346" y="811"/>
                </a:lnTo>
                <a:lnTo>
                  <a:pt x="343" y="812"/>
                </a:lnTo>
                <a:lnTo>
                  <a:pt x="338" y="813"/>
                </a:lnTo>
                <a:lnTo>
                  <a:pt x="334" y="814"/>
                </a:lnTo>
                <a:lnTo>
                  <a:pt x="327" y="813"/>
                </a:lnTo>
                <a:lnTo>
                  <a:pt x="318" y="811"/>
                </a:lnTo>
                <a:lnTo>
                  <a:pt x="310" y="807"/>
                </a:lnTo>
                <a:lnTo>
                  <a:pt x="301" y="802"/>
                </a:lnTo>
                <a:lnTo>
                  <a:pt x="293" y="801"/>
                </a:lnTo>
                <a:lnTo>
                  <a:pt x="285" y="802"/>
                </a:lnTo>
                <a:lnTo>
                  <a:pt x="276" y="804"/>
                </a:lnTo>
                <a:lnTo>
                  <a:pt x="267" y="807"/>
                </a:lnTo>
                <a:lnTo>
                  <a:pt x="259" y="808"/>
                </a:lnTo>
                <a:lnTo>
                  <a:pt x="260" y="813"/>
                </a:lnTo>
                <a:lnTo>
                  <a:pt x="261" y="819"/>
                </a:lnTo>
                <a:lnTo>
                  <a:pt x="264" y="824"/>
                </a:lnTo>
                <a:lnTo>
                  <a:pt x="269" y="827"/>
                </a:lnTo>
                <a:lnTo>
                  <a:pt x="274" y="829"/>
                </a:lnTo>
                <a:lnTo>
                  <a:pt x="278" y="832"/>
                </a:lnTo>
                <a:lnTo>
                  <a:pt x="284" y="833"/>
                </a:lnTo>
                <a:lnTo>
                  <a:pt x="289" y="834"/>
                </a:lnTo>
                <a:lnTo>
                  <a:pt x="301" y="835"/>
                </a:lnTo>
                <a:lnTo>
                  <a:pt x="311" y="836"/>
                </a:lnTo>
                <a:lnTo>
                  <a:pt x="316" y="837"/>
                </a:lnTo>
                <a:lnTo>
                  <a:pt x="319" y="838"/>
                </a:lnTo>
                <a:lnTo>
                  <a:pt x="321" y="840"/>
                </a:lnTo>
                <a:lnTo>
                  <a:pt x="322" y="842"/>
                </a:lnTo>
                <a:lnTo>
                  <a:pt x="324" y="846"/>
                </a:lnTo>
                <a:lnTo>
                  <a:pt x="324" y="857"/>
                </a:lnTo>
                <a:lnTo>
                  <a:pt x="324" y="868"/>
                </a:lnTo>
                <a:lnTo>
                  <a:pt x="326" y="876"/>
                </a:lnTo>
                <a:lnTo>
                  <a:pt x="330" y="884"/>
                </a:lnTo>
                <a:lnTo>
                  <a:pt x="336" y="890"/>
                </a:lnTo>
                <a:lnTo>
                  <a:pt x="343" y="895"/>
                </a:lnTo>
                <a:lnTo>
                  <a:pt x="351" y="900"/>
                </a:lnTo>
                <a:lnTo>
                  <a:pt x="367" y="909"/>
                </a:lnTo>
                <a:lnTo>
                  <a:pt x="383" y="917"/>
                </a:lnTo>
                <a:lnTo>
                  <a:pt x="391" y="920"/>
                </a:lnTo>
                <a:lnTo>
                  <a:pt x="399" y="925"/>
                </a:lnTo>
                <a:lnTo>
                  <a:pt x="406" y="929"/>
                </a:lnTo>
                <a:lnTo>
                  <a:pt x="413" y="935"/>
                </a:lnTo>
                <a:lnTo>
                  <a:pt x="419" y="941"/>
                </a:lnTo>
                <a:lnTo>
                  <a:pt x="424" y="948"/>
                </a:lnTo>
                <a:lnTo>
                  <a:pt x="428" y="956"/>
                </a:lnTo>
                <a:lnTo>
                  <a:pt x="430" y="964"/>
                </a:lnTo>
                <a:lnTo>
                  <a:pt x="442" y="976"/>
                </a:lnTo>
                <a:lnTo>
                  <a:pt x="446" y="981"/>
                </a:lnTo>
                <a:lnTo>
                  <a:pt x="453" y="978"/>
                </a:lnTo>
                <a:lnTo>
                  <a:pt x="470" y="973"/>
                </a:lnTo>
                <a:lnTo>
                  <a:pt x="480" y="970"/>
                </a:lnTo>
                <a:lnTo>
                  <a:pt x="491" y="970"/>
                </a:lnTo>
                <a:lnTo>
                  <a:pt x="501" y="973"/>
                </a:lnTo>
                <a:lnTo>
                  <a:pt x="512" y="976"/>
                </a:lnTo>
                <a:lnTo>
                  <a:pt x="534" y="984"/>
                </a:lnTo>
                <a:lnTo>
                  <a:pt x="555" y="990"/>
                </a:lnTo>
                <a:lnTo>
                  <a:pt x="566" y="992"/>
                </a:lnTo>
                <a:lnTo>
                  <a:pt x="570" y="995"/>
                </a:lnTo>
                <a:lnTo>
                  <a:pt x="571" y="997"/>
                </a:lnTo>
                <a:lnTo>
                  <a:pt x="572" y="998"/>
                </a:lnTo>
                <a:lnTo>
                  <a:pt x="571" y="999"/>
                </a:lnTo>
                <a:lnTo>
                  <a:pt x="570" y="1001"/>
                </a:lnTo>
                <a:lnTo>
                  <a:pt x="562" y="1008"/>
                </a:lnTo>
                <a:lnTo>
                  <a:pt x="553" y="1017"/>
                </a:lnTo>
                <a:lnTo>
                  <a:pt x="552" y="1018"/>
                </a:lnTo>
                <a:lnTo>
                  <a:pt x="552" y="1021"/>
                </a:lnTo>
                <a:lnTo>
                  <a:pt x="552" y="1023"/>
                </a:lnTo>
                <a:lnTo>
                  <a:pt x="553" y="1024"/>
                </a:lnTo>
                <a:lnTo>
                  <a:pt x="555" y="1027"/>
                </a:lnTo>
                <a:lnTo>
                  <a:pt x="559" y="1031"/>
                </a:lnTo>
                <a:lnTo>
                  <a:pt x="560" y="1032"/>
                </a:lnTo>
                <a:lnTo>
                  <a:pt x="560" y="1034"/>
                </a:lnTo>
                <a:lnTo>
                  <a:pt x="558" y="1035"/>
                </a:lnTo>
                <a:lnTo>
                  <a:pt x="554" y="1038"/>
                </a:lnTo>
                <a:lnTo>
                  <a:pt x="546" y="1041"/>
                </a:lnTo>
                <a:lnTo>
                  <a:pt x="537" y="1044"/>
                </a:lnTo>
                <a:lnTo>
                  <a:pt x="533" y="1048"/>
                </a:lnTo>
                <a:lnTo>
                  <a:pt x="528" y="1050"/>
                </a:lnTo>
                <a:lnTo>
                  <a:pt x="525" y="1054"/>
                </a:lnTo>
                <a:lnTo>
                  <a:pt x="522" y="1058"/>
                </a:lnTo>
                <a:lnTo>
                  <a:pt x="521" y="1063"/>
                </a:lnTo>
                <a:lnTo>
                  <a:pt x="522" y="1068"/>
                </a:lnTo>
                <a:lnTo>
                  <a:pt x="525" y="1075"/>
                </a:lnTo>
                <a:lnTo>
                  <a:pt x="529" y="1082"/>
                </a:lnTo>
                <a:lnTo>
                  <a:pt x="545" y="1098"/>
                </a:lnTo>
                <a:lnTo>
                  <a:pt x="563" y="1115"/>
                </a:lnTo>
                <a:lnTo>
                  <a:pt x="571" y="1124"/>
                </a:lnTo>
                <a:lnTo>
                  <a:pt x="579" y="1133"/>
                </a:lnTo>
                <a:lnTo>
                  <a:pt x="581" y="1138"/>
                </a:lnTo>
                <a:lnTo>
                  <a:pt x="584" y="1142"/>
                </a:lnTo>
                <a:lnTo>
                  <a:pt x="586" y="1148"/>
                </a:lnTo>
                <a:lnTo>
                  <a:pt x="586" y="1153"/>
                </a:lnTo>
                <a:lnTo>
                  <a:pt x="576" y="1154"/>
                </a:lnTo>
                <a:lnTo>
                  <a:pt x="567" y="1156"/>
                </a:lnTo>
                <a:lnTo>
                  <a:pt x="556" y="1157"/>
                </a:lnTo>
                <a:lnTo>
                  <a:pt x="546" y="1159"/>
                </a:lnTo>
                <a:lnTo>
                  <a:pt x="539" y="1162"/>
                </a:lnTo>
                <a:lnTo>
                  <a:pt x="536" y="1164"/>
                </a:lnTo>
                <a:lnTo>
                  <a:pt x="536" y="1166"/>
                </a:lnTo>
                <a:lnTo>
                  <a:pt x="537" y="1169"/>
                </a:lnTo>
                <a:lnTo>
                  <a:pt x="544" y="1174"/>
                </a:lnTo>
                <a:lnTo>
                  <a:pt x="551" y="1180"/>
                </a:lnTo>
                <a:lnTo>
                  <a:pt x="553" y="1186"/>
                </a:lnTo>
                <a:lnTo>
                  <a:pt x="555" y="1198"/>
                </a:lnTo>
                <a:lnTo>
                  <a:pt x="558" y="1213"/>
                </a:lnTo>
                <a:lnTo>
                  <a:pt x="560" y="1231"/>
                </a:lnTo>
                <a:lnTo>
                  <a:pt x="560" y="1248"/>
                </a:lnTo>
                <a:lnTo>
                  <a:pt x="561" y="1264"/>
                </a:lnTo>
                <a:lnTo>
                  <a:pt x="560" y="1277"/>
                </a:lnTo>
                <a:lnTo>
                  <a:pt x="558" y="1285"/>
                </a:lnTo>
                <a:lnTo>
                  <a:pt x="558" y="1285"/>
                </a:lnTo>
                <a:lnTo>
                  <a:pt x="564" y="1282"/>
                </a:lnTo>
                <a:lnTo>
                  <a:pt x="571" y="1279"/>
                </a:lnTo>
                <a:lnTo>
                  <a:pt x="577" y="1276"/>
                </a:lnTo>
                <a:lnTo>
                  <a:pt x="584" y="1271"/>
                </a:lnTo>
                <a:lnTo>
                  <a:pt x="595" y="1260"/>
                </a:lnTo>
                <a:lnTo>
                  <a:pt x="608" y="1248"/>
                </a:lnTo>
                <a:lnTo>
                  <a:pt x="630" y="1222"/>
                </a:lnTo>
                <a:lnTo>
                  <a:pt x="652" y="1199"/>
                </a:lnTo>
                <a:lnTo>
                  <a:pt x="658" y="1191"/>
                </a:lnTo>
                <a:lnTo>
                  <a:pt x="663" y="1182"/>
                </a:lnTo>
                <a:lnTo>
                  <a:pt x="667" y="1179"/>
                </a:lnTo>
                <a:lnTo>
                  <a:pt x="670" y="1174"/>
                </a:lnTo>
                <a:lnTo>
                  <a:pt x="675" y="1172"/>
                </a:lnTo>
                <a:lnTo>
                  <a:pt x="678" y="1171"/>
                </a:lnTo>
                <a:lnTo>
                  <a:pt x="686" y="1170"/>
                </a:lnTo>
                <a:lnTo>
                  <a:pt x="691" y="1171"/>
                </a:lnTo>
                <a:lnTo>
                  <a:pt x="694" y="1173"/>
                </a:lnTo>
                <a:lnTo>
                  <a:pt x="696" y="1174"/>
                </a:lnTo>
                <a:lnTo>
                  <a:pt x="700" y="1175"/>
                </a:lnTo>
                <a:lnTo>
                  <a:pt x="703" y="1174"/>
                </a:lnTo>
                <a:lnTo>
                  <a:pt x="710" y="1171"/>
                </a:lnTo>
                <a:lnTo>
                  <a:pt x="719" y="1164"/>
                </a:lnTo>
                <a:lnTo>
                  <a:pt x="725" y="1159"/>
                </a:lnTo>
                <a:lnTo>
                  <a:pt x="728" y="1154"/>
                </a:lnTo>
                <a:lnTo>
                  <a:pt x="731" y="1149"/>
                </a:lnTo>
                <a:lnTo>
                  <a:pt x="733" y="1143"/>
                </a:lnTo>
                <a:lnTo>
                  <a:pt x="735" y="1139"/>
                </a:lnTo>
                <a:lnTo>
                  <a:pt x="736" y="1133"/>
                </a:lnTo>
                <a:lnTo>
                  <a:pt x="739" y="1128"/>
                </a:lnTo>
                <a:lnTo>
                  <a:pt x="743" y="1121"/>
                </a:lnTo>
                <a:lnTo>
                  <a:pt x="746" y="1118"/>
                </a:lnTo>
                <a:lnTo>
                  <a:pt x="750" y="1116"/>
                </a:lnTo>
                <a:lnTo>
                  <a:pt x="754" y="1114"/>
                </a:lnTo>
                <a:lnTo>
                  <a:pt x="758" y="1113"/>
                </a:lnTo>
                <a:lnTo>
                  <a:pt x="767" y="1112"/>
                </a:lnTo>
                <a:lnTo>
                  <a:pt x="775" y="1109"/>
                </a:lnTo>
                <a:lnTo>
                  <a:pt x="781" y="1106"/>
                </a:lnTo>
                <a:lnTo>
                  <a:pt x="787" y="1101"/>
                </a:lnTo>
                <a:lnTo>
                  <a:pt x="793" y="1096"/>
                </a:lnTo>
                <a:lnTo>
                  <a:pt x="797" y="1090"/>
                </a:lnTo>
                <a:lnTo>
                  <a:pt x="806" y="1079"/>
                </a:lnTo>
                <a:lnTo>
                  <a:pt x="818" y="1067"/>
                </a:lnTo>
                <a:lnTo>
                  <a:pt x="826" y="1060"/>
                </a:lnTo>
                <a:lnTo>
                  <a:pt x="835" y="1055"/>
                </a:lnTo>
                <a:lnTo>
                  <a:pt x="843" y="1049"/>
                </a:lnTo>
                <a:lnTo>
                  <a:pt x="852" y="1044"/>
                </a:lnTo>
                <a:lnTo>
                  <a:pt x="870" y="1036"/>
                </a:lnTo>
                <a:lnTo>
                  <a:pt x="889" y="1029"/>
                </a:lnTo>
                <a:lnTo>
                  <a:pt x="909" y="1011"/>
                </a:lnTo>
                <a:lnTo>
                  <a:pt x="926" y="997"/>
                </a:lnTo>
                <a:lnTo>
                  <a:pt x="934" y="989"/>
                </a:lnTo>
                <a:lnTo>
                  <a:pt x="943" y="982"/>
                </a:lnTo>
                <a:lnTo>
                  <a:pt x="953" y="975"/>
                </a:lnTo>
                <a:lnTo>
                  <a:pt x="966" y="969"/>
                </a:lnTo>
                <a:lnTo>
                  <a:pt x="980" y="964"/>
                </a:lnTo>
                <a:lnTo>
                  <a:pt x="994" y="958"/>
                </a:lnTo>
                <a:lnTo>
                  <a:pt x="1005" y="955"/>
                </a:lnTo>
                <a:lnTo>
                  <a:pt x="1017" y="952"/>
                </a:lnTo>
                <a:lnTo>
                  <a:pt x="1022" y="952"/>
                </a:lnTo>
                <a:lnTo>
                  <a:pt x="1028" y="953"/>
                </a:lnTo>
                <a:lnTo>
                  <a:pt x="1034" y="955"/>
                </a:lnTo>
                <a:lnTo>
                  <a:pt x="1038" y="957"/>
                </a:lnTo>
                <a:lnTo>
                  <a:pt x="1044" y="960"/>
                </a:lnTo>
                <a:lnTo>
                  <a:pt x="1050" y="964"/>
                </a:lnTo>
                <a:lnTo>
                  <a:pt x="1055" y="969"/>
                </a:lnTo>
                <a:lnTo>
                  <a:pt x="1062" y="975"/>
                </a:lnTo>
                <a:lnTo>
                  <a:pt x="1083" y="1001"/>
                </a:lnTo>
                <a:lnTo>
                  <a:pt x="1102" y="1029"/>
                </a:lnTo>
                <a:lnTo>
                  <a:pt x="1112" y="1042"/>
                </a:lnTo>
                <a:lnTo>
                  <a:pt x="1122" y="1055"/>
                </a:lnTo>
                <a:lnTo>
                  <a:pt x="1135" y="1066"/>
                </a:lnTo>
                <a:lnTo>
                  <a:pt x="1147" y="1076"/>
                </a:lnTo>
                <a:lnTo>
                  <a:pt x="1121" y="1091"/>
                </a:lnTo>
                <a:lnTo>
                  <a:pt x="1096" y="1106"/>
                </a:lnTo>
                <a:lnTo>
                  <a:pt x="1092" y="1110"/>
                </a:lnTo>
                <a:lnTo>
                  <a:pt x="1087" y="1115"/>
                </a:lnTo>
                <a:lnTo>
                  <a:pt x="1083" y="1120"/>
                </a:lnTo>
                <a:lnTo>
                  <a:pt x="1080" y="1125"/>
                </a:lnTo>
                <a:lnTo>
                  <a:pt x="1079" y="1131"/>
                </a:lnTo>
                <a:lnTo>
                  <a:pt x="1078" y="1138"/>
                </a:lnTo>
                <a:lnTo>
                  <a:pt x="1079" y="1145"/>
                </a:lnTo>
                <a:lnTo>
                  <a:pt x="1083" y="1154"/>
                </a:lnTo>
                <a:lnTo>
                  <a:pt x="1085" y="1158"/>
                </a:lnTo>
                <a:lnTo>
                  <a:pt x="1088" y="1163"/>
                </a:lnTo>
                <a:lnTo>
                  <a:pt x="1093" y="1167"/>
                </a:lnTo>
                <a:lnTo>
                  <a:pt x="1096" y="1171"/>
                </a:lnTo>
                <a:lnTo>
                  <a:pt x="1106" y="1178"/>
                </a:lnTo>
                <a:lnTo>
                  <a:pt x="1117" y="1183"/>
                </a:lnTo>
                <a:lnTo>
                  <a:pt x="1126" y="1189"/>
                </a:lnTo>
                <a:lnTo>
                  <a:pt x="1134" y="1197"/>
                </a:lnTo>
                <a:lnTo>
                  <a:pt x="1137" y="1202"/>
                </a:lnTo>
                <a:lnTo>
                  <a:pt x="1139" y="1207"/>
                </a:lnTo>
                <a:lnTo>
                  <a:pt x="1141" y="1214"/>
                </a:lnTo>
                <a:lnTo>
                  <a:pt x="1142" y="1221"/>
                </a:lnTo>
                <a:lnTo>
                  <a:pt x="1141" y="1228"/>
                </a:lnTo>
                <a:lnTo>
                  <a:pt x="1137" y="1235"/>
                </a:lnTo>
                <a:lnTo>
                  <a:pt x="1133" y="1239"/>
                </a:lnTo>
                <a:lnTo>
                  <a:pt x="1127" y="1244"/>
                </a:lnTo>
                <a:lnTo>
                  <a:pt x="1111" y="1251"/>
                </a:lnTo>
                <a:lnTo>
                  <a:pt x="1093" y="1256"/>
                </a:lnTo>
                <a:lnTo>
                  <a:pt x="1076" y="1262"/>
                </a:lnTo>
                <a:lnTo>
                  <a:pt x="1060" y="1270"/>
                </a:lnTo>
                <a:lnTo>
                  <a:pt x="1053" y="1274"/>
                </a:lnTo>
                <a:lnTo>
                  <a:pt x="1048" y="1280"/>
                </a:lnTo>
                <a:lnTo>
                  <a:pt x="1046" y="1286"/>
                </a:lnTo>
                <a:lnTo>
                  <a:pt x="1045" y="1294"/>
                </a:lnTo>
                <a:lnTo>
                  <a:pt x="1045" y="1297"/>
                </a:lnTo>
                <a:lnTo>
                  <a:pt x="1046" y="1301"/>
                </a:lnTo>
                <a:lnTo>
                  <a:pt x="1048" y="1304"/>
                </a:lnTo>
                <a:lnTo>
                  <a:pt x="1051" y="1307"/>
                </a:lnTo>
                <a:lnTo>
                  <a:pt x="1059" y="1314"/>
                </a:lnTo>
                <a:lnTo>
                  <a:pt x="1067" y="1320"/>
                </a:lnTo>
                <a:lnTo>
                  <a:pt x="1085" y="1331"/>
                </a:lnTo>
                <a:lnTo>
                  <a:pt x="1098" y="1339"/>
                </a:lnTo>
                <a:lnTo>
                  <a:pt x="1103" y="1343"/>
                </a:lnTo>
                <a:lnTo>
                  <a:pt x="1105" y="1346"/>
                </a:lnTo>
                <a:lnTo>
                  <a:pt x="1108" y="1350"/>
                </a:lnTo>
                <a:lnTo>
                  <a:pt x="1109" y="1353"/>
                </a:lnTo>
                <a:lnTo>
                  <a:pt x="1111" y="1361"/>
                </a:lnTo>
                <a:lnTo>
                  <a:pt x="1112" y="1370"/>
                </a:lnTo>
                <a:lnTo>
                  <a:pt x="1113" y="1378"/>
                </a:lnTo>
                <a:lnTo>
                  <a:pt x="1117" y="1386"/>
                </a:lnTo>
                <a:lnTo>
                  <a:pt x="1119" y="1389"/>
                </a:lnTo>
                <a:lnTo>
                  <a:pt x="1122" y="1393"/>
                </a:lnTo>
                <a:lnTo>
                  <a:pt x="1127" y="1395"/>
                </a:lnTo>
                <a:lnTo>
                  <a:pt x="1131" y="1397"/>
                </a:lnTo>
                <a:lnTo>
                  <a:pt x="1144" y="1397"/>
                </a:lnTo>
                <a:lnTo>
                  <a:pt x="1159" y="1396"/>
                </a:lnTo>
                <a:lnTo>
                  <a:pt x="1166" y="1397"/>
                </a:lnTo>
                <a:lnTo>
                  <a:pt x="1171" y="1399"/>
                </a:lnTo>
                <a:lnTo>
                  <a:pt x="1176" y="1401"/>
                </a:lnTo>
                <a:lnTo>
                  <a:pt x="1180" y="1404"/>
                </a:lnTo>
                <a:lnTo>
                  <a:pt x="1191" y="1420"/>
                </a:lnTo>
                <a:lnTo>
                  <a:pt x="1201" y="1436"/>
                </a:lnTo>
                <a:lnTo>
                  <a:pt x="1205" y="1444"/>
                </a:lnTo>
                <a:lnTo>
                  <a:pt x="1211" y="1452"/>
                </a:lnTo>
                <a:lnTo>
                  <a:pt x="1218" y="1460"/>
                </a:lnTo>
                <a:lnTo>
                  <a:pt x="1225" y="1467"/>
                </a:lnTo>
                <a:lnTo>
                  <a:pt x="1231" y="1473"/>
                </a:lnTo>
                <a:lnTo>
                  <a:pt x="1238" y="1478"/>
                </a:lnTo>
                <a:lnTo>
                  <a:pt x="1242" y="1479"/>
                </a:lnTo>
                <a:lnTo>
                  <a:pt x="1245" y="1482"/>
                </a:lnTo>
                <a:lnTo>
                  <a:pt x="1250" y="1482"/>
                </a:lnTo>
                <a:lnTo>
                  <a:pt x="1254" y="1483"/>
                </a:lnTo>
                <a:lnTo>
                  <a:pt x="1261" y="1482"/>
                </a:lnTo>
                <a:lnTo>
                  <a:pt x="1269" y="1479"/>
                </a:lnTo>
                <a:lnTo>
                  <a:pt x="1277" y="1476"/>
                </a:lnTo>
                <a:lnTo>
                  <a:pt x="1286" y="1473"/>
                </a:lnTo>
                <a:lnTo>
                  <a:pt x="1294" y="1469"/>
                </a:lnTo>
                <a:lnTo>
                  <a:pt x="1302" y="1466"/>
                </a:lnTo>
                <a:lnTo>
                  <a:pt x="1309" y="1465"/>
                </a:lnTo>
                <a:lnTo>
                  <a:pt x="1314" y="1463"/>
                </a:lnTo>
                <a:lnTo>
                  <a:pt x="1314" y="1463"/>
                </a:lnTo>
                <a:lnTo>
                  <a:pt x="1317" y="1447"/>
                </a:lnTo>
                <a:lnTo>
                  <a:pt x="1319" y="1432"/>
                </a:lnTo>
                <a:lnTo>
                  <a:pt x="1322" y="1414"/>
                </a:lnTo>
                <a:lnTo>
                  <a:pt x="1325" y="1399"/>
                </a:lnTo>
                <a:lnTo>
                  <a:pt x="1326" y="1385"/>
                </a:lnTo>
                <a:lnTo>
                  <a:pt x="1326" y="1372"/>
                </a:lnTo>
                <a:lnTo>
                  <a:pt x="1323" y="1360"/>
                </a:lnTo>
                <a:lnTo>
                  <a:pt x="1320" y="1346"/>
                </a:lnTo>
                <a:lnTo>
                  <a:pt x="1315" y="1332"/>
                </a:lnTo>
                <a:lnTo>
                  <a:pt x="1311" y="1317"/>
                </a:lnTo>
                <a:lnTo>
                  <a:pt x="1309" y="1310"/>
                </a:lnTo>
                <a:lnTo>
                  <a:pt x="1309" y="1303"/>
                </a:lnTo>
                <a:lnTo>
                  <a:pt x="1310" y="1296"/>
                </a:lnTo>
                <a:lnTo>
                  <a:pt x="1311" y="1289"/>
                </a:lnTo>
                <a:lnTo>
                  <a:pt x="1317" y="1277"/>
                </a:lnTo>
                <a:lnTo>
                  <a:pt x="1323" y="1263"/>
                </a:lnTo>
                <a:lnTo>
                  <a:pt x="1330" y="1249"/>
                </a:lnTo>
                <a:lnTo>
                  <a:pt x="1338" y="1235"/>
                </a:lnTo>
                <a:lnTo>
                  <a:pt x="1340" y="1228"/>
                </a:lnTo>
                <a:lnTo>
                  <a:pt x="1343" y="1221"/>
                </a:lnTo>
                <a:lnTo>
                  <a:pt x="1344" y="1213"/>
                </a:lnTo>
                <a:lnTo>
                  <a:pt x="1345" y="1205"/>
                </a:lnTo>
                <a:lnTo>
                  <a:pt x="1344" y="1189"/>
                </a:lnTo>
                <a:lnTo>
                  <a:pt x="1344" y="1170"/>
                </a:lnTo>
                <a:lnTo>
                  <a:pt x="1345" y="1159"/>
                </a:lnTo>
                <a:lnTo>
                  <a:pt x="1347" y="1150"/>
                </a:lnTo>
                <a:lnTo>
                  <a:pt x="1348" y="1147"/>
                </a:lnTo>
                <a:lnTo>
                  <a:pt x="1351" y="1143"/>
                </a:lnTo>
                <a:lnTo>
                  <a:pt x="1353" y="1140"/>
                </a:lnTo>
                <a:lnTo>
                  <a:pt x="1356" y="1138"/>
                </a:lnTo>
                <a:lnTo>
                  <a:pt x="1360" y="1136"/>
                </a:lnTo>
                <a:lnTo>
                  <a:pt x="1363" y="1136"/>
                </a:lnTo>
                <a:lnTo>
                  <a:pt x="1367" y="1137"/>
                </a:lnTo>
                <a:lnTo>
                  <a:pt x="1370" y="1138"/>
                </a:lnTo>
                <a:lnTo>
                  <a:pt x="1378" y="1142"/>
                </a:lnTo>
                <a:lnTo>
                  <a:pt x="1387" y="1150"/>
                </a:lnTo>
                <a:lnTo>
                  <a:pt x="1396" y="1157"/>
                </a:lnTo>
                <a:lnTo>
                  <a:pt x="1405" y="1164"/>
                </a:lnTo>
                <a:lnTo>
                  <a:pt x="1410" y="1166"/>
                </a:lnTo>
                <a:lnTo>
                  <a:pt x="1414" y="1169"/>
                </a:lnTo>
                <a:lnTo>
                  <a:pt x="1419" y="1170"/>
                </a:lnTo>
                <a:lnTo>
                  <a:pt x="1423" y="1170"/>
                </a:lnTo>
                <a:lnTo>
                  <a:pt x="1430" y="1169"/>
                </a:lnTo>
                <a:lnTo>
                  <a:pt x="1435" y="1165"/>
                </a:lnTo>
                <a:lnTo>
                  <a:pt x="1438" y="1161"/>
                </a:lnTo>
                <a:lnTo>
                  <a:pt x="1440" y="1155"/>
                </a:lnTo>
                <a:lnTo>
                  <a:pt x="1442" y="1148"/>
                </a:lnTo>
                <a:lnTo>
                  <a:pt x="1442" y="1141"/>
                </a:lnTo>
                <a:lnTo>
                  <a:pt x="1440" y="1133"/>
                </a:lnTo>
                <a:lnTo>
                  <a:pt x="1439" y="1126"/>
                </a:lnTo>
                <a:lnTo>
                  <a:pt x="1438" y="1113"/>
                </a:lnTo>
                <a:lnTo>
                  <a:pt x="1438" y="1103"/>
                </a:lnTo>
                <a:lnTo>
                  <a:pt x="1439" y="1099"/>
                </a:lnTo>
                <a:lnTo>
                  <a:pt x="1442" y="1097"/>
                </a:lnTo>
                <a:lnTo>
                  <a:pt x="1445" y="1098"/>
                </a:lnTo>
                <a:lnTo>
                  <a:pt x="1451" y="1100"/>
                </a:lnTo>
                <a:lnTo>
                  <a:pt x="1461" y="1105"/>
                </a:lnTo>
                <a:lnTo>
                  <a:pt x="1467" y="1107"/>
                </a:lnTo>
                <a:lnTo>
                  <a:pt x="1469" y="1106"/>
                </a:lnTo>
                <a:lnTo>
                  <a:pt x="1470" y="1105"/>
                </a:lnTo>
                <a:lnTo>
                  <a:pt x="1471" y="1104"/>
                </a:lnTo>
                <a:lnTo>
                  <a:pt x="1472" y="1101"/>
                </a:lnTo>
                <a:lnTo>
                  <a:pt x="1470" y="1091"/>
                </a:lnTo>
                <a:lnTo>
                  <a:pt x="1469" y="1081"/>
                </a:lnTo>
                <a:lnTo>
                  <a:pt x="1468" y="1073"/>
                </a:lnTo>
                <a:lnTo>
                  <a:pt x="1468" y="1066"/>
                </a:lnTo>
                <a:lnTo>
                  <a:pt x="1465" y="1059"/>
                </a:lnTo>
                <a:lnTo>
                  <a:pt x="1463" y="1054"/>
                </a:lnTo>
                <a:lnTo>
                  <a:pt x="1456" y="1043"/>
                </a:lnTo>
                <a:lnTo>
                  <a:pt x="1446" y="1032"/>
                </a:lnTo>
                <a:lnTo>
                  <a:pt x="1445" y="1029"/>
                </a:lnTo>
                <a:lnTo>
                  <a:pt x="1444" y="1025"/>
                </a:lnTo>
                <a:lnTo>
                  <a:pt x="1443" y="1022"/>
                </a:lnTo>
                <a:lnTo>
                  <a:pt x="1444" y="1017"/>
                </a:lnTo>
                <a:lnTo>
                  <a:pt x="1445" y="1008"/>
                </a:lnTo>
                <a:lnTo>
                  <a:pt x="1450" y="998"/>
                </a:lnTo>
                <a:lnTo>
                  <a:pt x="1454" y="989"/>
                </a:lnTo>
                <a:lnTo>
                  <a:pt x="1460" y="981"/>
                </a:lnTo>
                <a:lnTo>
                  <a:pt x="1465" y="973"/>
                </a:lnTo>
                <a:lnTo>
                  <a:pt x="1470" y="968"/>
                </a:lnTo>
                <a:lnTo>
                  <a:pt x="1479" y="952"/>
                </a:lnTo>
                <a:lnTo>
                  <a:pt x="1485" y="936"/>
                </a:lnTo>
                <a:lnTo>
                  <a:pt x="1489" y="923"/>
                </a:lnTo>
                <a:lnTo>
                  <a:pt x="1492" y="908"/>
                </a:lnTo>
                <a:lnTo>
                  <a:pt x="1494" y="877"/>
                </a:lnTo>
                <a:lnTo>
                  <a:pt x="1494" y="845"/>
                </a:lnTo>
                <a:lnTo>
                  <a:pt x="1494" y="836"/>
                </a:lnTo>
                <a:lnTo>
                  <a:pt x="1496" y="832"/>
                </a:lnTo>
                <a:lnTo>
                  <a:pt x="1498" y="827"/>
                </a:lnTo>
                <a:lnTo>
                  <a:pt x="1502" y="826"/>
                </a:lnTo>
                <a:lnTo>
                  <a:pt x="1504" y="824"/>
                </a:lnTo>
                <a:lnTo>
                  <a:pt x="1508" y="822"/>
                </a:lnTo>
                <a:lnTo>
                  <a:pt x="1511" y="820"/>
                </a:lnTo>
                <a:lnTo>
                  <a:pt x="1512" y="817"/>
                </a:lnTo>
                <a:lnTo>
                  <a:pt x="1513" y="814"/>
                </a:lnTo>
                <a:lnTo>
                  <a:pt x="1512" y="813"/>
                </a:lnTo>
                <a:lnTo>
                  <a:pt x="1511" y="811"/>
                </a:lnTo>
                <a:lnTo>
                  <a:pt x="1510" y="809"/>
                </a:lnTo>
                <a:lnTo>
                  <a:pt x="1505" y="805"/>
                </a:lnTo>
                <a:lnTo>
                  <a:pt x="1501" y="801"/>
                </a:lnTo>
                <a:lnTo>
                  <a:pt x="1496" y="796"/>
                </a:lnTo>
                <a:lnTo>
                  <a:pt x="1494" y="791"/>
                </a:lnTo>
                <a:lnTo>
                  <a:pt x="1493" y="786"/>
                </a:lnTo>
                <a:lnTo>
                  <a:pt x="1494" y="783"/>
                </a:lnTo>
                <a:lnTo>
                  <a:pt x="1495" y="778"/>
                </a:lnTo>
                <a:lnTo>
                  <a:pt x="1498" y="772"/>
                </a:lnTo>
                <a:lnTo>
                  <a:pt x="1509" y="754"/>
                </a:lnTo>
                <a:lnTo>
                  <a:pt x="1518" y="738"/>
                </a:lnTo>
                <a:lnTo>
                  <a:pt x="1523" y="731"/>
                </a:lnTo>
                <a:lnTo>
                  <a:pt x="1529" y="725"/>
                </a:lnTo>
                <a:lnTo>
                  <a:pt x="1537" y="718"/>
                </a:lnTo>
                <a:lnTo>
                  <a:pt x="1546" y="712"/>
                </a:lnTo>
                <a:lnTo>
                  <a:pt x="1572" y="702"/>
                </a:lnTo>
                <a:lnTo>
                  <a:pt x="1604" y="692"/>
                </a:lnTo>
                <a:lnTo>
                  <a:pt x="1612" y="688"/>
                </a:lnTo>
                <a:lnTo>
                  <a:pt x="1619" y="685"/>
                </a:lnTo>
                <a:lnTo>
                  <a:pt x="1626" y="681"/>
                </a:lnTo>
                <a:lnTo>
                  <a:pt x="1631" y="678"/>
                </a:lnTo>
                <a:lnTo>
                  <a:pt x="1636" y="673"/>
                </a:lnTo>
                <a:lnTo>
                  <a:pt x="1639" y="668"/>
                </a:lnTo>
                <a:lnTo>
                  <a:pt x="1643" y="663"/>
                </a:lnTo>
                <a:lnTo>
                  <a:pt x="1643" y="656"/>
                </a:lnTo>
                <a:lnTo>
                  <a:pt x="1644" y="656"/>
                </a:lnTo>
                <a:lnTo>
                  <a:pt x="1644" y="655"/>
                </a:lnTo>
                <a:lnTo>
                  <a:pt x="1655" y="656"/>
                </a:lnTo>
                <a:lnTo>
                  <a:pt x="1664" y="660"/>
                </a:lnTo>
                <a:lnTo>
                  <a:pt x="1672" y="664"/>
                </a:lnTo>
                <a:lnTo>
                  <a:pt x="1680" y="668"/>
                </a:lnTo>
                <a:lnTo>
                  <a:pt x="1684" y="670"/>
                </a:lnTo>
                <a:lnTo>
                  <a:pt x="1688" y="671"/>
                </a:lnTo>
                <a:lnTo>
                  <a:pt x="1693" y="671"/>
                </a:lnTo>
                <a:lnTo>
                  <a:pt x="1697" y="671"/>
                </a:lnTo>
                <a:lnTo>
                  <a:pt x="1702" y="670"/>
                </a:lnTo>
                <a:lnTo>
                  <a:pt x="1707" y="669"/>
                </a:lnTo>
                <a:lnTo>
                  <a:pt x="1713" y="665"/>
                </a:lnTo>
                <a:lnTo>
                  <a:pt x="1720" y="662"/>
                </a:lnTo>
                <a:lnTo>
                  <a:pt x="1726" y="659"/>
                </a:lnTo>
                <a:lnTo>
                  <a:pt x="1731" y="657"/>
                </a:lnTo>
                <a:lnTo>
                  <a:pt x="1737" y="657"/>
                </a:lnTo>
                <a:lnTo>
                  <a:pt x="1743" y="659"/>
                </a:lnTo>
                <a:lnTo>
                  <a:pt x="1754" y="663"/>
                </a:lnTo>
                <a:lnTo>
                  <a:pt x="1765" y="670"/>
                </a:lnTo>
                <a:lnTo>
                  <a:pt x="1776" y="676"/>
                </a:lnTo>
                <a:lnTo>
                  <a:pt x="1784" y="680"/>
                </a:lnTo>
                <a:lnTo>
                  <a:pt x="1787" y="681"/>
                </a:lnTo>
                <a:lnTo>
                  <a:pt x="1790" y="681"/>
                </a:lnTo>
                <a:lnTo>
                  <a:pt x="1793" y="680"/>
                </a:lnTo>
                <a:lnTo>
                  <a:pt x="1795" y="678"/>
                </a:lnTo>
                <a:lnTo>
                  <a:pt x="1796" y="673"/>
                </a:lnTo>
                <a:lnTo>
                  <a:pt x="1797" y="668"/>
                </a:lnTo>
                <a:lnTo>
                  <a:pt x="1797" y="663"/>
                </a:lnTo>
                <a:lnTo>
                  <a:pt x="1797" y="659"/>
                </a:lnTo>
                <a:lnTo>
                  <a:pt x="1795" y="648"/>
                </a:lnTo>
                <a:lnTo>
                  <a:pt x="1790" y="639"/>
                </a:lnTo>
                <a:lnTo>
                  <a:pt x="1785" y="629"/>
                </a:lnTo>
                <a:lnTo>
                  <a:pt x="1777" y="620"/>
                </a:lnTo>
                <a:lnTo>
                  <a:pt x="1768" y="611"/>
                </a:lnTo>
                <a:lnTo>
                  <a:pt x="1759" y="603"/>
                </a:lnTo>
                <a:lnTo>
                  <a:pt x="1747" y="595"/>
                </a:lnTo>
                <a:lnTo>
                  <a:pt x="1737" y="588"/>
                </a:lnTo>
                <a:lnTo>
                  <a:pt x="1726" y="581"/>
                </a:lnTo>
                <a:lnTo>
                  <a:pt x="1715" y="575"/>
                </a:lnTo>
                <a:lnTo>
                  <a:pt x="1705" y="571"/>
                </a:lnTo>
                <a:lnTo>
                  <a:pt x="1695" y="567"/>
                </a:lnTo>
                <a:lnTo>
                  <a:pt x="1687" y="565"/>
                </a:lnTo>
                <a:lnTo>
                  <a:pt x="1679" y="565"/>
                </a:lnTo>
                <a:lnTo>
                  <a:pt x="1660" y="565"/>
                </a:lnTo>
                <a:lnTo>
                  <a:pt x="1636" y="565"/>
                </a:lnTo>
                <a:lnTo>
                  <a:pt x="1622" y="565"/>
                </a:lnTo>
                <a:lnTo>
                  <a:pt x="1610" y="564"/>
                </a:lnTo>
                <a:lnTo>
                  <a:pt x="1596" y="562"/>
                </a:lnTo>
                <a:lnTo>
                  <a:pt x="1584" y="559"/>
                </a:lnTo>
                <a:lnTo>
                  <a:pt x="1571" y="557"/>
                </a:lnTo>
                <a:lnTo>
                  <a:pt x="1560" y="553"/>
                </a:lnTo>
                <a:lnTo>
                  <a:pt x="1550" y="547"/>
                </a:lnTo>
                <a:lnTo>
                  <a:pt x="1542" y="541"/>
                </a:lnTo>
                <a:lnTo>
                  <a:pt x="1538" y="537"/>
                </a:lnTo>
                <a:lnTo>
                  <a:pt x="1536" y="533"/>
                </a:lnTo>
                <a:lnTo>
                  <a:pt x="1534" y="529"/>
                </a:lnTo>
                <a:lnTo>
                  <a:pt x="1531" y="523"/>
                </a:lnTo>
                <a:lnTo>
                  <a:pt x="1530" y="517"/>
                </a:lnTo>
                <a:lnTo>
                  <a:pt x="1530" y="512"/>
                </a:lnTo>
                <a:lnTo>
                  <a:pt x="1530" y="506"/>
                </a:lnTo>
                <a:lnTo>
                  <a:pt x="1533" y="499"/>
                </a:lnTo>
                <a:lnTo>
                  <a:pt x="1535" y="491"/>
                </a:lnTo>
                <a:lnTo>
                  <a:pt x="1537" y="484"/>
                </a:lnTo>
                <a:lnTo>
                  <a:pt x="1537" y="479"/>
                </a:lnTo>
                <a:lnTo>
                  <a:pt x="1537" y="474"/>
                </a:lnTo>
                <a:lnTo>
                  <a:pt x="1535" y="470"/>
                </a:lnTo>
                <a:lnTo>
                  <a:pt x="1533" y="466"/>
                </a:lnTo>
                <a:lnTo>
                  <a:pt x="1530" y="463"/>
                </a:lnTo>
                <a:lnTo>
                  <a:pt x="1527" y="460"/>
                </a:lnTo>
                <a:lnTo>
                  <a:pt x="1509" y="452"/>
                </a:lnTo>
                <a:lnTo>
                  <a:pt x="1489" y="443"/>
                </a:lnTo>
                <a:lnTo>
                  <a:pt x="1479" y="435"/>
                </a:lnTo>
                <a:lnTo>
                  <a:pt x="1469" y="425"/>
                </a:lnTo>
                <a:lnTo>
                  <a:pt x="1460" y="413"/>
                </a:lnTo>
                <a:lnTo>
                  <a:pt x="1451" y="400"/>
                </a:lnTo>
                <a:lnTo>
                  <a:pt x="1443" y="385"/>
                </a:lnTo>
                <a:lnTo>
                  <a:pt x="1436" y="372"/>
                </a:lnTo>
                <a:lnTo>
                  <a:pt x="1430" y="358"/>
                </a:lnTo>
                <a:lnTo>
                  <a:pt x="1427" y="347"/>
                </a:lnTo>
                <a:lnTo>
                  <a:pt x="1422" y="325"/>
                </a:lnTo>
                <a:lnTo>
                  <a:pt x="1421" y="303"/>
                </a:lnTo>
                <a:lnTo>
                  <a:pt x="1421" y="292"/>
                </a:lnTo>
                <a:lnTo>
                  <a:pt x="1420" y="282"/>
                </a:lnTo>
                <a:lnTo>
                  <a:pt x="1418" y="271"/>
                </a:lnTo>
                <a:lnTo>
                  <a:pt x="1415" y="261"/>
                </a:lnTo>
                <a:lnTo>
                  <a:pt x="1410" y="248"/>
                </a:lnTo>
                <a:lnTo>
                  <a:pt x="1403" y="235"/>
                </a:lnTo>
                <a:lnTo>
                  <a:pt x="1394" y="222"/>
                </a:lnTo>
                <a:lnTo>
                  <a:pt x="1385" y="210"/>
                </a:lnTo>
                <a:lnTo>
                  <a:pt x="1363" y="187"/>
                </a:lnTo>
                <a:lnTo>
                  <a:pt x="1344" y="166"/>
                </a:lnTo>
                <a:lnTo>
                  <a:pt x="1317" y="133"/>
                </a:lnTo>
                <a:lnTo>
                  <a:pt x="1290" y="100"/>
                </a:lnTo>
                <a:lnTo>
                  <a:pt x="1278" y="84"/>
                </a:lnTo>
                <a:lnTo>
                  <a:pt x="1264" y="68"/>
                </a:lnTo>
                <a:lnTo>
                  <a:pt x="1248" y="53"/>
                </a:lnTo>
                <a:lnTo>
                  <a:pt x="1233" y="39"/>
                </a:lnTo>
                <a:lnTo>
                  <a:pt x="1231" y="33"/>
                </a:lnTo>
                <a:lnTo>
                  <a:pt x="1230" y="29"/>
                </a:lnTo>
                <a:lnTo>
                  <a:pt x="1228" y="24"/>
                </a:lnTo>
                <a:lnTo>
                  <a:pt x="1225" y="20"/>
                </a:lnTo>
                <a:lnTo>
                  <a:pt x="1218" y="12"/>
                </a:lnTo>
                <a:lnTo>
                  <a:pt x="1209" y="5"/>
                </a:lnTo>
                <a:lnTo>
                  <a:pt x="1209" y="5"/>
                </a:lnTo>
                <a:lnTo>
                  <a:pt x="1202" y="21"/>
                </a:lnTo>
                <a:lnTo>
                  <a:pt x="1194" y="37"/>
                </a:lnTo>
                <a:lnTo>
                  <a:pt x="1186" y="54"/>
                </a:lnTo>
                <a:lnTo>
                  <a:pt x="1180" y="68"/>
                </a:lnTo>
                <a:lnTo>
                  <a:pt x="1177" y="79"/>
                </a:lnTo>
                <a:lnTo>
                  <a:pt x="1176" y="90"/>
                </a:lnTo>
                <a:lnTo>
                  <a:pt x="1173" y="102"/>
                </a:lnTo>
                <a:lnTo>
                  <a:pt x="1171" y="113"/>
                </a:lnTo>
                <a:lnTo>
                  <a:pt x="1168" y="122"/>
                </a:lnTo>
                <a:lnTo>
                  <a:pt x="1161" y="133"/>
                </a:lnTo>
                <a:lnTo>
                  <a:pt x="1153" y="142"/>
                </a:lnTo>
                <a:lnTo>
                  <a:pt x="1144" y="151"/>
                </a:lnTo>
                <a:lnTo>
                  <a:pt x="1134" y="159"/>
                </a:lnTo>
                <a:lnTo>
                  <a:pt x="1122" y="166"/>
                </a:lnTo>
                <a:lnTo>
                  <a:pt x="1112" y="170"/>
                </a:lnTo>
                <a:lnTo>
                  <a:pt x="1103" y="174"/>
                </a:lnTo>
                <a:lnTo>
                  <a:pt x="1080" y="172"/>
                </a:lnTo>
                <a:lnTo>
                  <a:pt x="1066" y="174"/>
                </a:lnTo>
                <a:lnTo>
                  <a:pt x="1060" y="176"/>
                </a:lnTo>
                <a:lnTo>
                  <a:pt x="1054" y="179"/>
                </a:lnTo>
                <a:lnTo>
                  <a:pt x="1047" y="186"/>
                </a:lnTo>
                <a:lnTo>
                  <a:pt x="1041" y="195"/>
                </a:lnTo>
                <a:lnTo>
                  <a:pt x="1028" y="213"/>
                </a:lnTo>
                <a:lnTo>
                  <a:pt x="1017" y="233"/>
                </a:lnTo>
                <a:lnTo>
                  <a:pt x="1012" y="243"/>
                </a:lnTo>
                <a:lnTo>
                  <a:pt x="1008" y="253"/>
                </a:lnTo>
                <a:lnTo>
                  <a:pt x="1005" y="265"/>
                </a:lnTo>
                <a:lnTo>
                  <a:pt x="1004" y="276"/>
                </a:lnTo>
                <a:lnTo>
                  <a:pt x="1005" y="281"/>
                </a:lnTo>
                <a:lnTo>
                  <a:pt x="1006" y="285"/>
                </a:lnTo>
                <a:lnTo>
                  <a:pt x="1006" y="286"/>
                </a:lnTo>
                <a:lnTo>
                  <a:pt x="1006" y="289"/>
                </a:lnTo>
                <a:lnTo>
                  <a:pt x="1005" y="290"/>
                </a:lnTo>
                <a:lnTo>
                  <a:pt x="1004" y="291"/>
                </a:lnTo>
                <a:lnTo>
                  <a:pt x="993" y="294"/>
                </a:lnTo>
                <a:lnTo>
                  <a:pt x="975" y="295"/>
                </a:lnTo>
                <a:lnTo>
                  <a:pt x="953" y="298"/>
                </a:lnTo>
                <a:lnTo>
                  <a:pt x="930" y="298"/>
                </a:lnTo>
                <a:lnTo>
                  <a:pt x="909" y="296"/>
                </a:lnTo>
                <a:lnTo>
                  <a:pt x="888" y="294"/>
                </a:lnTo>
                <a:lnTo>
                  <a:pt x="880" y="293"/>
                </a:lnTo>
                <a:lnTo>
                  <a:pt x="872" y="291"/>
                </a:lnTo>
                <a:lnTo>
                  <a:pt x="868" y="289"/>
                </a:lnTo>
                <a:lnTo>
                  <a:pt x="864" y="286"/>
                </a:lnTo>
                <a:lnTo>
                  <a:pt x="859" y="282"/>
                </a:lnTo>
                <a:lnTo>
                  <a:pt x="854" y="277"/>
                </a:lnTo>
                <a:lnTo>
                  <a:pt x="850" y="275"/>
                </a:lnTo>
                <a:lnTo>
                  <a:pt x="844" y="273"/>
                </a:lnTo>
                <a:lnTo>
                  <a:pt x="834" y="269"/>
                </a:lnTo>
                <a:lnTo>
                  <a:pt x="823" y="267"/>
                </a:lnTo>
                <a:lnTo>
                  <a:pt x="818" y="266"/>
                </a:lnTo>
                <a:lnTo>
                  <a:pt x="813" y="263"/>
                </a:lnTo>
                <a:lnTo>
                  <a:pt x="809" y="261"/>
                </a:lnTo>
                <a:lnTo>
                  <a:pt x="804" y="259"/>
                </a:lnTo>
                <a:lnTo>
                  <a:pt x="801" y="254"/>
                </a:lnTo>
                <a:lnTo>
                  <a:pt x="797" y="249"/>
                </a:lnTo>
                <a:lnTo>
                  <a:pt x="794" y="242"/>
                </a:lnTo>
                <a:lnTo>
                  <a:pt x="792" y="234"/>
                </a:lnTo>
                <a:lnTo>
                  <a:pt x="788" y="220"/>
                </a:lnTo>
                <a:lnTo>
                  <a:pt x="784" y="204"/>
                </a:lnTo>
                <a:lnTo>
                  <a:pt x="777" y="188"/>
                </a:lnTo>
                <a:lnTo>
                  <a:pt x="769" y="172"/>
                </a:lnTo>
                <a:lnTo>
                  <a:pt x="764" y="166"/>
                </a:lnTo>
                <a:lnTo>
                  <a:pt x="760" y="159"/>
                </a:lnTo>
                <a:lnTo>
                  <a:pt x="755" y="153"/>
                </a:lnTo>
                <a:lnTo>
                  <a:pt x="750" y="148"/>
                </a:lnTo>
                <a:lnTo>
                  <a:pt x="744" y="145"/>
                </a:lnTo>
                <a:lnTo>
                  <a:pt x="738" y="143"/>
                </a:lnTo>
                <a:lnTo>
                  <a:pt x="731" y="142"/>
                </a:lnTo>
                <a:lnTo>
                  <a:pt x="725" y="142"/>
                </a:lnTo>
                <a:lnTo>
                  <a:pt x="722" y="143"/>
                </a:lnTo>
                <a:lnTo>
                  <a:pt x="720" y="142"/>
                </a:lnTo>
                <a:lnTo>
                  <a:pt x="717" y="141"/>
                </a:lnTo>
                <a:lnTo>
                  <a:pt x="714" y="139"/>
                </a:lnTo>
                <a:lnTo>
                  <a:pt x="708" y="134"/>
                </a:lnTo>
                <a:lnTo>
                  <a:pt x="702" y="127"/>
                </a:lnTo>
                <a:lnTo>
                  <a:pt x="689" y="109"/>
                </a:lnTo>
                <a:lnTo>
                  <a:pt x="676" y="86"/>
                </a:lnTo>
                <a:lnTo>
                  <a:pt x="662" y="64"/>
                </a:lnTo>
                <a:lnTo>
                  <a:pt x="647" y="46"/>
                </a:lnTo>
                <a:lnTo>
                  <a:pt x="641" y="39"/>
                </a:lnTo>
                <a:lnTo>
                  <a:pt x="634" y="33"/>
                </a:lnTo>
                <a:lnTo>
                  <a:pt x="630" y="32"/>
                </a:lnTo>
                <a:lnTo>
                  <a:pt x="627" y="31"/>
                </a:lnTo>
                <a:lnTo>
                  <a:pt x="624" y="30"/>
                </a:lnTo>
                <a:lnTo>
                  <a:pt x="620" y="31"/>
                </a:lnTo>
                <a:lnTo>
                  <a:pt x="608" y="32"/>
                </a:lnTo>
                <a:lnTo>
                  <a:pt x="597" y="33"/>
                </a:lnTo>
                <a:lnTo>
                  <a:pt x="589" y="32"/>
                </a:lnTo>
                <a:lnTo>
                  <a:pt x="583" y="31"/>
                </a:lnTo>
                <a:lnTo>
                  <a:pt x="578" y="28"/>
                </a:lnTo>
                <a:lnTo>
                  <a:pt x="575" y="26"/>
                </a:lnTo>
                <a:lnTo>
                  <a:pt x="572" y="22"/>
                </a:lnTo>
                <a:lnTo>
                  <a:pt x="570" y="18"/>
                </a:lnTo>
                <a:lnTo>
                  <a:pt x="568" y="14"/>
                </a:lnTo>
                <a:lnTo>
                  <a:pt x="566" y="10"/>
                </a:lnTo>
                <a:lnTo>
                  <a:pt x="563" y="6"/>
                </a:lnTo>
                <a:lnTo>
                  <a:pt x="560" y="4"/>
                </a:lnTo>
                <a:lnTo>
                  <a:pt x="555" y="2"/>
                </a:lnTo>
                <a:lnTo>
                  <a:pt x="550" y="0"/>
                </a:lnTo>
                <a:lnTo>
                  <a:pt x="542" y="0"/>
                </a:lnTo>
                <a:lnTo>
                  <a:pt x="531" y="2"/>
                </a:lnTo>
                <a:lnTo>
                  <a:pt x="531" y="2"/>
                </a:lnTo>
                <a:lnTo>
                  <a:pt x="521" y="11"/>
                </a:lnTo>
                <a:lnTo>
                  <a:pt x="510" y="21"/>
                </a:lnTo>
                <a:lnTo>
                  <a:pt x="501" y="32"/>
                </a:lnTo>
                <a:lnTo>
                  <a:pt x="492" y="44"/>
                </a:lnTo>
                <a:lnTo>
                  <a:pt x="487" y="52"/>
                </a:lnTo>
                <a:lnTo>
                  <a:pt x="481" y="61"/>
                </a:lnTo>
                <a:lnTo>
                  <a:pt x="477" y="70"/>
                </a:lnTo>
                <a:lnTo>
                  <a:pt x="474" y="79"/>
                </a:lnTo>
                <a:lnTo>
                  <a:pt x="471" y="89"/>
                </a:lnTo>
                <a:lnTo>
                  <a:pt x="470" y="98"/>
                </a:lnTo>
                <a:lnTo>
                  <a:pt x="470" y="109"/>
                </a:lnTo>
                <a:lnTo>
                  <a:pt x="471" y="120"/>
                </a:lnTo>
                <a:lnTo>
                  <a:pt x="475" y="131"/>
                </a:lnTo>
                <a:lnTo>
                  <a:pt x="480" y="143"/>
                </a:lnTo>
                <a:lnTo>
                  <a:pt x="486" y="153"/>
                </a:lnTo>
                <a:lnTo>
                  <a:pt x="493" y="163"/>
                </a:lnTo>
                <a:lnTo>
                  <a:pt x="500" y="172"/>
                </a:lnTo>
                <a:lnTo>
                  <a:pt x="509" y="181"/>
                </a:lnTo>
                <a:lnTo>
                  <a:pt x="518" y="189"/>
                </a:lnTo>
                <a:lnTo>
                  <a:pt x="528" y="196"/>
                </a:lnTo>
                <a:lnTo>
                  <a:pt x="545" y="202"/>
                </a:lnTo>
                <a:lnTo>
                  <a:pt x="561" y="208"/>
                </a:lnTo>
                <a:lnTo>
                  <a:pt x="569" y="210"/>
                </a:lnTo>
                <a:lnTo>
                  <a:pt x="576" y="215"/>
                </a:lnTo>
                <a:lnTo>
                  <a:pt x="584" y="219"/>
                </a:lnTo>
                <a:lnTo>
                  <a:pt x="589" y="225"/>
                </a:lnTo>
                <a:lnTo>
                  <a:pt x="596" y="234"/>
                </a:lnTo>
                <a:lnTo>
                  <a:pt x="603" y="245"/>
                </a:lnTo>
                <a:lnTo>
                  <a:pt x="606" y="250"/>
                </a:lnTo>
                <a:lnTo>
                  <a:pt x="611" y="254"/>
                </a:lnTo>
                <a:lnTo>
                  <a:pt x="617" y="258"/>
                </a:lnTo>
                <a:lnTo>
                  <a:pt x="622" y="261"/>
                </a:lnTo>
                <a:lnTo>
                  <a:pt x="614" y="273"/>
                </a:lnTo>
                <a:lnTo>
                  <a:pt x="610" y="283"/>
                </a:lnTo>
                <a:lnTo>
                  <a:pt x="608" y="294"/>
                </a:lnTo>
                <a:lnTo>
                  <a:pt x="606" y="309"/>
                </a:lnTo>
                <a:lnTo>
                  <a:pt x="605" y="318"/>
                </a:lnTo>
                <a:lnTo>
                  <a:pt x="603" y="332"/>
                </a:lnTo>
                <a:lnTo>
                  <a:pt x="601" y="337"/>
                </a:lnTo>
                <a:lnTo>
                  <a:pt x="597" y="342"/>
                </a:lnTo>
                <a:lnTo>
                  <a:pt x="596" y="344"/>
                </a:lnTo>
                <a:lnTo>
                  <a:pt x="594" y="344"/>
                </a:lnTo>
                <a:lnTo>
                  <a:pt x="592" y="344"/>
                </a:lnTo>
                <a:lnTo>
                  <a:pt x="589" y="343"/>
                </a:lnTo>
                <a:lnTo>
                  <a:pt x="586" y="343"/>
                </a:lnTo>
                <a:lnTo>
                  <a:pt x="584" y="342"/>
                </a:lnTo>
                <a:lnTo>
                  <a:pt x="581" y="343"/>
                </a:lnTo>
                <a:lnTo>
                  <a:pt x="579" y="343"/>
                </a:lnTo>
                <a:lnTo>
                  <a:pt x="575" y="345"/>
                </a:lnTo>
                <a:lnTo>
                  <a:pt x="570" y="350"/>
                </a:lnTo>
                <a:lnTo>
                  <a:pt x="560" y="358"/>
                </a:lnTo>
                <a:lnTo>
                  <a:pt x="552" y="365"/>
                </a:lnTo>
                <a:lnTo>
                  <a:pt x="549" y="365"/>
                </a:lnTo>
                <a:lnTo>
                  <a:pt x="545" y="364"/>
                </a:lnTo>
                <a:lnTo>
                  <a:pt x="542" y="361"/>
                </a:lnTo>
                <a:lnTo>
                  <a:pt x="539" y="359"/>
                </a:lnTo>
                <a:lnTo>
                  <a:pt x="534" y="352"/>
                </a:lnTo>
                <a:lnTo>
                  <a:pt x="527" y="348"/>
                </a:lnTo>
                <a:lnTo>
                  <a:pt x="516" y="344"/>
                </a:lnTo>
                <a:lnTo>
                  <a:pt x="506" y="341"/>
                </a:lnTo>
                <a:lnTo>
                  <a:pt x="499" y="337"/>
                </a:lnTo>
                <a:lnTo>
                  <a:pt x="492" y="334"/>
                </a:lnTo>
                <a:lnTo>
                  <a:pt x="480" y="323"/>
                </a:lnTo>
                <a:lnTo>
                  <a:pt x="466" y="307"/>
                </a:lnTo>
                <a:lnTo>
                  <a:pt x="461" y="303"/>
                </a:lnTo>
                <a:lnTo>
                  <a:pt x="456" y="301"/>
                </a:lnTo>
                <a:lnTo>
                  <a:pt x="452" y="301"/>
                </a:lnTo>
                <a:lnTo>
                  <a:pt x="447" y="302"/>
                </a:lnTo>
                <a:lnTo>
                  <a:pt x="438" y="306"/>
                </a:lnTo>
                <a:lnTo>
                  <a:pt x="428" y="308"/>
                </a:lnTo>
                <a:lnTo>
                  <a:pt x="403" y="308"/>
                </a:lnTo>
                <a:lnTo>
                  <a:pt x="379" y="308"/>
                </a:lnTo>
                <a:lnTo>
                  <a:pt x="368" y="307"/>
                </a:lnTo>
                <a:lnTo>
                  <a:pt x="356" y="304"/>
                </a:lnTo>
                <a:lnTo>
                  <a:pt x="346" y="302"/>
                </a:lnTo>
                <a:lnTo>
                  <a:pt x="336" y="300"/>
                </a:lnTo>
                <a:lnTo>
                  <a:pt x="326" y="295"/>
                </a:lnTo>
                <a:lnTo>
                  <a:pt x="317" y="291"/>
                </a:lnTo>
                <a:lnTo>
                  <a:pt x="308" y="285"/>
                </a:lnTo>
                <a:lnTo>
                  <a:pt x="300" y="278"/>
                </a:lnTo>
                <a:lnTo>
                  <a:pt x="292" y="269"/>
                </a:lnTo>
                <a:lnTo>
                  <a:pt x="285" y="260"/>
                </a:lnTo>
                <a:lnTo>
                  <a:pt x="279" y="249"/>
                </a:lnTo>
                <a:lnTo>
                  <a:pt x="275" y="236"/>
                </a:lnTo>
                <a:lnTo>
                  <a:pt x="260" y="226"/>
                </a:lnTo>
                <a:lnTo>
                  <a:pt x="245" y="218"/>
                </a:lnTo>
                <a:lnTo>
                  <a:pt x="230" y="210"/>
                </a:lnTo>
                <a:lnTo>
                  <a:pt x="214" y="203"/>
                </a:lnTo>
                <a:lnTo>
                  <a:pt x="202" y="200"/>
                </a:lnTo>
                <a:lnTo>
                  <a:pt x="188" y="196"/>
                </a:lnTo>
                <a:lnTo>
                  <a:pt x="176" y="193"/>
                </a:lnTo>
                <a:lnTo>
                  <a:pt x="162" y="189"/>
                </a:lnTo>
                <a:lnTo>
                  <a:pt x="160" y="189"/>
                </a:lnTo>
                <a:lnTo>
                  <a:pt x="157" y="189"/>
                </a:lnTo>
                <a:lnTo>
                  <a:pt x="153" y="191"/>
                </a:lnTo>
                <a:lnTo>
                  <a:pt x="150" y="192"/>
                </a:lnTo>
                <a:lnTo>
                  <a:pt x="144" y="196"/>
                </a:lnTo>
                <a:lnTo>
                  <a:pt x="138" y="202"/>
                </a:lnTo>
                <a:lnTo>
                  <a:pt x="127" y="215"/>
                </a:lnTo>
                <a:lnTo>
                  <a:pt x="116" y="225"/>
                </a:lnTo>
                <a:lnTo>
                  <a:pt x="104" y="234"/>
                </a:lnTo>
                <a:lnTo>
                  <a:pt x="93" y="245"/>
                </a:lnTo>
                <a:lnTo>
                  <a:pt x="78" y="258"/>
                </a:lnTo>
                <a:lnTo>
                  <a:pt x="64" y="268"/>
                </a:lnTo>
                <a:lnTo>
                  <a:pt x="64" y="268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6" name="Freeform 76">
            <a:extLst>
              <a:ext uri="{FF2B5EF4-FFF2-40B4-BE49-F238E27FC236}">
                <a16:creationId xmlns:a16="http://schemas.microsoft.com/office/drawing/2014/main" id="{7A3D6B3F-BD04-40F8-A126-34A84CC5BAF8}"/>
              </a:ext>
            </a:extLst>
          </p:cNvPr>
          <p:cNvSpPr>
            <a:spLocks/>
          </p:cNvSpPr>
          <p:nvPr/>
        </p:nvSpPr>
        <p:spPr bwMode="auto">
          <a:xfrm>
            <a:off x="5340351" y="1825625"/>
            <a:ext cx="138113" cy="122237"/>
          </a:xfrm>
          <a:custGeom>
            <a:avLst/>
            <a:gdLst>
              <a:gd name="T0" fmla="*/ 10 w 437"/>
              <a:gd name="T1" fmla="*/ 32 h 387"/>
              <a:gd name="T2" fmla="*/ 30 w 437"/>
              <a:gd name="T3" fmla="*/ 20 h 387"/>
              <a:gd name="T4" fmla="*/ 51 w 437"/>
              <a:gd name="T5" fmla="*/ 9 h 387"/>
              <a:gd name="T6" fmla="*/ 71 w 437"/>
              <a:gd name="T7" fmla="*/ 1 h 387"/>
              <a:gd name="T8" fmla="*/ 88 w 437"/>
              <a:gd name="T9" fmla="*/ 0 h 387"/>
              <a:gd name="T10" fmla="*/ 97 w 437"/>
              <a:gd name="T11" fmla="*/ 2 h 387"/>
              <a:gd name="T12" fmla="*/ 103 w 437"/>
              <a:gd name="T13" fmla="*/ 7 h 387"/>
              <a:gd name="T14" fmla="*/ 107 w 437"/>
              <a:gd name="T15" fmla="*/ 13 h 387"/>
              <a:gd name="T16" fmla="*/ 108 w 437"/>
              <a:gd name="T17" fmla="*/ 25 h 387"/>
              <a:gd name="T18" fmla="*/ 110 w 437"/>
              <a:gd name="T19" fmla="*/ 42 h 387"/>
              <a:gd name="T20" fmla="*/ 114 w 437"/>
              <a:gd name="T21" fmla="*/ 54 h 387"/>
              <a:gd name="T22" fmla="*/ 120 w 437"/>
              <a:gd name="T23" fmla="*/ 59 h 387"/>
              <a:gd name="T24" fmla="*/ 132 w 437"/>
              <a:gd name="T25" fmla="*/ 64 h 387"/>
              <a:gd name="T26" fmla="*/ 149 w 437"/>
              <a:gd name="T27" fmla="*/ 69 h 387"/>
              <a:gd name="T28" fmla="*/ 164 w 437"/>
              <a:gd name="T29" fmla="*/ 76 h 387"/>
              <a:gd name="T30" fmla="*/ 179 w 437"/>
              <a:gd name="T31" fmla="*/ 90 h 387"/>
              <a:gd name="T32" fmla="*/ 195 w 437"/>
              <a:gd name="T33" fmla="*/ 100 h 387"/>
              <a:gd name="T34" fmla="*/ 210 w 437"/>
              <a:gd name="T35" fmla="*/ 101 h 387"/>
              <a:gd name="T36" fmla="*/ 225 w 437"/>
              <a:gd name="T37" fmla="*/ 97 h 387"/>
              <a:gd name="T38" fmla="*/ 246 w 437"/>
              <a:gd name="T39" fmla="*/ 85 h 387"/>
              <a:gd name="T40" fmla="*/ 269 w 437"/>
              <a:gd name="T41" fmla="*/ 73 h 387"/>
              <a:gd name="T42" fmla="*/ 285 w 437"/>
              <a:gd name="T43" fmla="*/ 67 h 387"/>
              <a:gd name="T44" fmla="*/ 297 w 437"/>
              <a:gd name="T45" fmla="*/ 67 h 387"/>
              <a:gd name="T46" fmla="*/ 304 w 437"/>
              <a:gd name="T47" fmla="*/ 72 h 387"/>
              <a:gd name="T48" fmla="*/ 313 w 437"/>
              <a:gd name="T49" fmla="*/ 83 h 387"/>
              <a:gd name="T50" fmla="*/ 320 w 437"/>
              <a:gd name="T51" fmla="*/ 103 h 387"/>
              <a:gd name="T52" fmla="*/ 324 w 437"/>
              <a:gd name="T53" fmla="*/ 124 h 387"/>
              <a:gd name="T54" fmla="*/ 324 w 437"/>
              <a:gd name="T55" fmla="*/ 136 h 387"/>
              <a:gd name="T56" fmla="*/ 325 w 437"/>
              <a:gd name="T57" fmla="*/ 144 h 387"/>
              <a:gd name="T58" fmla="*/ 333 w 437"/>
              <a:gd name="T59" fmla="*/ 156 h 387"/>
              <a:gd name="T60" fmla="*/ 347 w 437"/>
              <a:gd name="T61" fmla="*/ 167 h 387"/>
              <a:gd name="T62" fmla="*/ 363 w 437"/>
              <a:gd name="T63" fmla="*/ 175 h 387"/>
              <a:gd name="T64" fmla="*/ 375 w 437"/>
              <a:gd name="T65" fmla="*/ 181 h 387"/>
              <a:gd name="T66" fmla="*/ 381 w 437"/>
              <a:gd name="T67" fmla="*/ 188 h 387"/>
              <a:gd name="T68" fmla="*/ 387 w 437"/>
              <a:gd name="T69" fmla="*/ 205 h 387"/>
              <a:gd name="T70" fmla="*/ 389 w 437"/>
              <a:gd name="T71" fmla="*/ 231 h 387"/>
              <a:gd name="T72" fmla="*/ 392 w 437"/>
              <a:gd name="T73" fmla="*/ 251 h 387"/>
              <a:gd name="T74" fmla="*/ 394 w 437"/>
              <a:gd name="T75" fmla="*/ 264 h 387"/>
              <a:gd name="T76" fmla="*/ 409 w 437"/>
              <a:gd name="T77" fmla="*/ 291 h 387"/>
              <a:gd name="T78" fmla="*/ 430 w 437"/>
              <a:gd name="T79" fmla="*/ 341 h 387"/>
              <a:gd name="T80" fmla="*/ 436 w 437"/>
              <a:gd name="T81" fmla="*/ 366 h 387"/>
              <a:gd name="T82" fmla="*/ 436 w 437"/>
              <a:gd name="T83" fmla="*/ 381 h 387"/>
              <a:gd name="T84" fmla="*/ 434 w 437"/>
              <a:gd name="T85" fmla="*/ 387 h 387"/>
              <a:gd name="T86" fmla="*/ 257 w 437"/>
              <a:gd name="T87" fmla="*/ 336 h 387"/>
              <a:gd name="T88" fmla="*/ 227 w 437"/>
              <a:gd name="T89" fmla="*/ 327 h 387"/>
              <a:gd name="T90" fmla="*/ 214 w 437"/>
              <a:gd name="T91" fmla="*/ 319 h 387"/>
              <a:gd name="T92" fmla="*/ 205 w 437"/>
              <a:gd name="T93" fmla="*/ 306 h 387"/>
              <a:gd name="T94" fmla="*/ 192 w 437"/>
              <a:gd name="T95" fmla="*/ 281 h 387"/>
              <a:gd name="T96" fmla="*/ 184 w 437"/>
              <a:gd name="T97" fmla="*/ 270 h 387"/>
              <a:gd name="T98" fmla="*/ 174 w 437"/>
              <a:gd name="T99" fmla="*/ 262 h 387"/>
              <a:gd name="T100" fmla="*/ 144 w 437"/>
              <a:gd name="T101" fmla="*/ 245 h 387"/>
              <a:gd name="T102" fmla="*/ 121 w 437"/>
              <a:gd name="T103" fmla="*/ 227 h 387"/>
              <a:gd name="T104" fmla="*/ 103 w 437"/>
              <a:gd name="T105" fmla="*/ 207 h 387"/>
              <a:gd name="T106" fmla="*/ 86 w 437"/>
              <a:gd name="T107" fmla="*/ 176 h 387"/>
              <a:gd name="T108" fmla="*/ 76 w 437"/>
              <a:gd name="T109" fmla="*/ 159 h 387"/>
              <a:gd name="T110" fmla="*/ 64 w 437"/>
              <a:gd name="T111" fmla="*/ 144 h 387"/>
              <a:gd name="T112" fmla="*/ 41 w 437"/>
              <a:gd name="T113" fmla="*/ 115 h 387"/>
              <a:gd name="T114" fmla="*/ 35 w 437"/>
              <a:gd name="T115" fmla="*/ 92 h 387"/>
              <a:gd name="T116" fmla="*/ 29 w 437"/>
              <a:gd name="T117" fmla="*/ 67 h 387"/>
              <a:gd name="T118" fmla="*/ 0 w 437"/>
              <a:gd name="T119" fmla="*/ 36 h 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37" h="387">
                <a:moveTo>
                  <a:pt x="0" y="36"/>
                </a:moveTo>
                <a:lnTo>
                  <a:pt x="10" y="32"/>
                </a:lnTo>
                <a:lnTo>
                  <a:pt x="21" y="27"/>
                </a:lnTo>
                <a:lnTo>
                  <a:pt x="30" y="20"/>
                </a:lnTo>
                <a:lnTo>
                  <a:pt x="41" y="15"/>
                </a:lnTo>
                <a:lnTo>
                  <a:pt x="51" y="9"/>
                </a:lnTo>
                <a:lnTo>
                  <a:pt x="61" y="4"/>
                </a:lnTo>
                <a:lnTo>
                  <a:pt x="71" y="1"/>
                </a:lnTo>
                <a:lnTo>
                  <a:pt x="83" y="0"/>
                </a:lnTo>
                <a:lnTo>
                  <a:pt x="88" y="0"/>
                </a:lnTo>
                <a:lnTo>
                  <a:pt x="94" y="1"/>
                </a:lnTo>
                <a:lnTo>
                  <a:pt x="97" y="2"/>
                </a:lnTo>
                <a:lnTo>
                  <a:pt x="101" y="4"/>
                </a:lnTo>
                <a:lnTo>
                  <a:pt x="103" y="7"/>
                </a:lnTo>
                <a:lnTo>
                  <a:pt x="105" y="10"/>
                </a:lnTo>
                <a:lnTo>
                  <a:pt x="107" y="13"/>
                </a:lnTo>
                <a:lnTo>
                  <a:pt x="108" y="17"/>
                </a:lnTo>
                <a:lnTo>
                  <a:pt x="108" y="25"/>
                </a:lnTo>
                <a:lnTo>
                  <a:pt x="109" y="33"/>
                </a:lnTo>
                <a:lnTo>
                  <a:pt x="110" y="42"/>
                </a:lnTo>
                <a:lnTo>
                  <a:pt x="113" y="51"/>
                </a:lnTo>
                <a:lnTo>
                  <a:pt x="114" y="54"/>
                </a:lnTo>
                <a:lnTo>
                  <a:pt x="117" y="57"/>
                </a:lnTo>
                <a:lnTo>
                  <a:pt x="120" y="59"/>
                </a:lnTo>
                <a:lnTo>
                  <a:pt x="124" y="60"/>
                </a:lnTo>
                <a:lnTo>
                  <a:pt x="132" y="64"/>
                </a:lnTo>
                <a:lnTo>
                  <a:pt x="139" y="66"/>
                </a:lnTo>
                <a:lnTo>
                  <a:pt x="149" y="69"/>
                </a:lnTo>
                <a:lnTo>
                  <a:pt x="157" y="73"/>
                </a:lnTo>
                <a:lnTo>
                  <a:pt x="164" y="76"/>
                </a:lnTo>
                <a:lnTo>
                  <a:pt x="171" y="82"/>
                </a:lnTo>
                <a:lnTo>
                  <a:pt x="179" y="90"/>
                </a:lnTo>
                <a:lnTo>
                  <a:pt x="187" y="95"/>
                </a:lnTo>
                <a:lnTo>
                  <a:pt x="195" y="100"/>
                </a:lnTo>
                <a:lnTo>
                  <a:pt x="202" y="101"/>
                </a:lnTo>
                <a:lnTo>
                  <a:pt x="210" y="101"/>
                </a:lnTo>
                <a:lnTo>
                  <a:pt x="217" y="100"/>
                </a:lnTo>
                <a:lnTo>
                  <a:pt x="225" y="97"/>
                </a:lnTo>
                <a:lnTo>
                  <a:pt x="232" y="93"/>
                </a:lnTo>
                <a:lnTo>
                  <a:pt x="246" y="85"/>
                </a:lnTo>
                <a:lnTo>
                  <a:pt x="261" y="76"/>
                </a:lnTo>
                <a:lnTo>
                  <a:pt x="269" y="73"/>
                </a:lnTo>
                <a:lnTo>
                  <a:pt x="277" y="69"/>
                </a:lnTo>
                <a:lnTo>
                  <a:pt x="285" y="67"/>
                </a:lnTo>
                <a:lnTo>
                  <a:pt x="294" y="67"/>
                </a:lnTo>
                <a:lnTo>
                  <a:pt x="297" y="67"/>
                </a:lnTo>
                <a:lnTo>
                  <a:pt x="301" y="68"/>
                </a:lnTo>
                <a:lnTo>
                  <a:pt x="304" y="72"/>
                </a:lnTo>
                <a:lnTo>
                  <a:pt x="308" y="74"/>
                </a:lnTo>
                <a:lnTo>
                  <a:pt x="313" y="83"/>
                </a:lnTo>
                <a:lnTo>
                  <a:pt x="317" y="93"/>
                </a:lnTo>
                <a:lnTo>
                  <a:pt x="320" y="103"/>
                </a:lnTo>
                <a:lnTo>
                  <a:pt x="322" y="115"/>
                </a:lnTo>
                <a:lnTo>
                  <a:pt x="324" y="124"/>
                </a:lnTo>
                <a:lnTo>
                  <a:pt x="324" y="132"/>
                </a:lnTo>
                <a:lnTo>
                  <a:pt x="324" y="136"/>
                </a:lnTo>
                <a:lnTo>
                  <a:pt x="324" y="141"/>
                </a:lnTo>
                <a:lnTo>
                  <a:pt x="325" y="144"/>
                </a:lnTo>
                <a:lnTo>
                  <a:pt x="327" y="149"/>
                </a:lnTo>
                <a:lnTo>
                  <a:pt x="333" y="156"/>
                </a:lnTo>
                <a:lnTo>
                  <a:pt x="339" y="161"/>
                </a:lnTo>
                <a:lnTo>
                  <a:pt x="347" y="167"/>
                </a:lnTo>
                <a:lnTo>
                  <a:pt x="355" y="172"/>
                </a:lnTo>
                <a:lnTo>
                  <a:pt x="363" y="175"/>
                </a:lnTo>
                <a:lnTo>
                  <a:pt x="370" y="177"/>
                </a:lnTo>
                <a:lnTo>
                  <a:pt x="375" y="181"/>
                </a:lnTo>
                <a:lnTo>
                  <a:pt x="379" y="184"/>
                </a:lnTo>
                <a:lnTo>
                  <a:pt x="381" y="188"/>
                </a:lnTo>
                <a:lnTo>
                  <a:pt x="384" y="193"/>
                </a:lnTo>
                <a:lnTo>
                  <a:pt x="387" y="205"/>
                </a:lnTo>
                <a:lnTo>
                  <a:pt x="388" y="217"/>
                </a:lnTo>
                <a:lnTo>
                  <a:pt x="389" y="231"/>
                </a:lnTo>
                <a:lnTo>
                  <a:pt x="391" y="245"/>
                </a:lnTo>
                <a:lnTo>
                  <a:pt x="392" y="251"/>
                </a:lnTo>
                <a:lnTo>
                  <a:pt x="393" y="258"/>
                </a:lnTo>
                <a:lnTo>
                  <a:pt x="394" y="264"/>
                </a:lnTo>
                <a:lnTo>
                  <a:pt x="396" y="268"/>
                </a:lnTo>
                <a:lnTo>
                  <a:pt x="409" y="291"/>
                </a:lnTo>
                <a:lnTo>
                  <a:pt x="425" y="324"/>
                </a:lnTo>
                <a:lnTo>
                  <a:pt x="430" y="341"/>
                </a:lnTo>
                <a:lnTo>
                  <a:pt x="435" y="358"/>
                </a:lnTo>
                <a:lnTo>
                  <a:pt x="436" y="366"/>
                </a:lnTo>
                <a:lnTo>
                  <a:pt x="437" y="374"/>
                </a:lnTo>
                <a:lnTo>
                  <a:pt x="436" y="381"/>
                </a:lnTo>
                <a:lnTo>
                  <a:pt x="434" y="387"/>
                </a:lnTo>
                <a:lnTo>
                  <a:pt x="434" y="387"/>
                </a:lnTo>
                <a:lnTo>
                  <a:pt x="364" y="368"/>
                </a:lnTo>
                <a:lnTo>
                  <a:pt x="257" y="336"/>
                </a:lnTo>
                <a:lnTo>
                  <a:pt x="242" y="331"/>
                </a:lnTo>
                <a:lnTo>
                  <a:pt x="227" y="327"/>
                </a:lnTo>
                <a:lnTo>
                  <a:pt x="220" y="323"/>
                </a:lnTo>
                <a:lnTo>
                  <a:pt x="214" y="319"/>
                </a:lnTo>
                <a:lnTo>
                  <a:pt x="210" y="313"/>
                </a:lnTo>
                <a:lnTo>
                  <a:pt x="205" y="306"/>
                </a:lnTo>
                <a:lnTo>
                  <a:pt x="200" y="294"/>
                </a:lnTo>
                <a:lnTo>
                  <a:pt x="192" y="281"/>
                </a:lnTo>
                <a:lnTo>
                  <a:pt x="188" y="275"/>
                </a:lnTo>
                <a:lnTo>
                  <a:pt x="184" y="270"/>
                </a:lnTo>
                <a:lnTo>
                  <a:pt x="179" y="265"/>
                </a:lnTo>
                <a:lnTo>
                  <a:pt x="174" y="262"/>
                </a:lnTo>
                <a:lnTo>
                  <a:pt x="158" y="253"/>
                </a:lnTo>
                <a:lnTo>
                  <a:pt x="144" y="245"/>
                </a:lnTo>
                <a:lnTo>
                  <a:pt x="132" y="237"/>
                </a:lnTo>
                <a:lnTo>
                  <a:pt x="121" y="227"/>
                </a:lnTo>
                <a:lnTo>
                  <a:pt x="111" y="218"/>
                </a:lnTo>
                <a:lnTo>
                  <a:pt x="103" y="207"/>
                </a:lnTo>
                <a:lnTo>
                  <a:pt x="94" y="193"/>
                </a:lnTo>
                <a:lnTo>
                  <a:pt x="86" y="176"/>
                </a:lnTo>
                <a:lnTo>
                  <a:pt x="82" y="167"/>
                </a:lnTo>
                <a:lnTo>
                  <a:pt x="76" y="159"/>
                </a:lnTo>
                <a:lnTo>
                  <a:pt x="70" y="151"/>
                </a:lnTo>
                <a:lnTo>
                  <a:pt x="64" y="144"/>
                </a:lnTo>
                <a:lnTo>
                  <a:pt x="52" y="130"/>
                </a:lnTo>
                <a:lnTo>
                  <a:pt x="41" y="115"/>
                </a:lnTo>
                <a:lnTo>
                  <a:pt x="36" y="105"/>
                </a:lnTo>
                <a:lnTo>
                  <a:pt x="35" y="92"/>
                </a:lnTo>
                <a:lnTo>
                  <a:pt x="33" y="78"/>
                </a:lnTo>
                <a:lnTo>
                  <a:pt x="29" y="67"/>
                </a:lnTo>
                <a:lnTo>
                  <a:pt x="0" y="36"/>
                </a:lnTo>
                <a:lnTo>
                  <a:pt x="0" y="36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7" name="Freeform 77">
            <a:extLst>
              <a:ext uri="{FF2B5EF4-FFF2-40B4-BE49-F238E27FC236}">
                <a16:creationId xmlns:a16="http://schemas.microsoft.com/office/drawing/2014/main" id="{670C156E-F298-43B4-B797-A97F4C87147A}"/>
              </a:ext>
            </a:extLst>
          </p:cNvPr>
          <p:cNvSpPr>
            <a:spLocks/>
          </p:cNvSpPr>
          <p:nvPr/>
        </p:nvSpPr>
        <p:spPr bwMode="auto">
          <a:xfrm>
            <a:off x="5359401" y="1533525"/>
            <a:ext cx="550863" cy="471487"/>
          </a:xfrm>
          <a:custGeom>
            <a:avLst/>
            <a:gdLst>
              <a:gd name="T0" fmla="*/ 56 w 1733"/>
              <a:gd name="T1" fmla="*/ 316 h 1483"/>
              <a:gd name="T2" fmla="*/ 78 w 1733"/>
              <a:gd name="T3" fmla="*/ 389 h 1483"/>
              <a:gd name="T4" fmla="*/ 187 w 1733"/>
              <a:gd name="T5" fmla="*/ 438 h 1483"/>
              <a:gd name="T6" fmla="*/ 118 w 1733"/>
              <a:gd name="T7" fmla="*/ 539 h 1483"/>
              <a:gd name="T8" fmla="*/ 170 w 1733"/>
              <a:gd name="T9" fmla="*/ 610 h 1483"/>
              <a:gd name="T10" fmla="*/ 250 w 1733"/>
              <a:gd name="T11" fmla="*/ 684 h 1483"/>
              <a:gd name="T12" fmla="*/ 307 w 1733"/>
              <a:gd name="T13" fmla="*/ 745 h 1483"/>
              <a:gd name="T14" fmla="*/ 254 w 1733"/>
              <a:gd name="T15" fmla="*/ 811 h 1483"/>
              <a:gd name="T16" fmla="*/ 214 w 1733"/>
              <a:gd name="T17" fmla="*/ 832 h 1483"/>
              <a:gd name="T18" fmla="*/ 266 w 1733"/>
              <a:gd name="T19" fmla="*/ 884 h 1483"/>
              <a:gd name="T20" fmla="*/ 366 w 1733"/>
              <a:gd name="T21" fmla="*/ 964 h 1483"/>
              <a:gd name="T22" fmla="*/ 507 w 1733"/>
              <a:gd name="T23" fmla="*/ 997 h 1483"/>
              <a:gd name="T24" fmla="*/ 496 w 1733"/>
              <a:gd name="T25" fmla="*/ 1034 h 1483"/>
              <a:gd name="T26" fmla="*/ 481 w 1733"/>
              <a:gd name="T27" fmla="*/ 1098 h 1483"/>
              <a:gd name="T28" fmla="*/ 472 w 1733"/>
              <a:gd name="T29" fmla="*/ 1164 h 1483"/>
              <a:gd name="T30" fmla="*/ 494 w 1733"/>
              <a:gd name="T31" fmla="*/ 1285 h 1483"/>
              <a:gd name="T32" fmla="*/ 611 w 1733"/>
              <a:gd name="T33" fmla="*/ 1172 h 1483"/>
              <a:gd name="T34" fmla="*/ 669 w 1733"/>
              <a:gd name="T35" fmla="*/ 1143 h 1483"/>
              <a:gd name="T36" fmla="*/ 729 w 1733"/>
              <a:gd name="T37" fmla="*/ 1096 h 1483"/>
              <a:gd name="T38" fmla="*/ 879 w 1733"/>
              <a:gd name="T39" fmla="*/ 982 h 1483"/>
              <a:gd name="T40" fmla="*/ 991 w 1733"/>
              <a:gd name="T41" fmla="*/ 969 h 1483"/>
              <a:gd name="T42" fmla="*/ 1016 w 1733"/>
              <a:gd name="T43" fmla="*/ 1125 h 1483"/>
              <a:gd name="T44" fmla="*/ 1073 w 1733"/>
              <a:gd name="T45" fmla="*/ 1202 h 1483"/>
              <a:gd name="T46" fmla="*/ 984 w 1733"/>
              <a:gd name="T47" fmla="*/ 1280 h 1483"/>
              <a:gd name="T48" fmla="*/ 1044 w 1733"/>
              <a:gd name="T49" fmla="*/ 1350 h 1483"/>
              <a:gd name="T50" fmla="*/ 1107 w 1733"/>
              <a:gd name="T51" fmla="*/ 1399 h 1483"/>
              <a:gd name="T52" fmla="*/ 1186 w 1733"/>
              <a:gd name="T53" fmla="*/ 1482 h 1483"/>
              <a:gd name="T54" fmla="*/ 1258 w 1733"/>
              <a:gd name="T55" fmla="*/ 1414 h 1483"/>
              <a:gd name="T56" fmla="*/ 1259 w 1733"/>
              <a:gd name="T57" fmla="*/ 1263 h 1483"/>
              <a:gd name="T58" fmla="*/ 1289 w 1733"/>
              <a:gd name="T59" fmla="*/ 1140 h 1483"/>
              <a:gd name="T60" fmla="*/ 1359 w 1733"/>
              <a:gd name="T61" fmla="*/ 1170 h 1483"/>
              <a:gd name="T62" fmla="*/ 1381 w 1733"/>
              <a:gd name="T63" fmla="*/ 1098 h 1483"/>
              <a:gd name="T64" fmla="*/ 1399 w 1733"/>
              <a:gd name="T65" fmla="*/ 1054 h 1483"/>
              <a:gd name="T66" fmla="*/ 1415 w 1733"/>
              <a:gd name="T67" fmla="*/ 952 h 1483"/>
              <a:gd name="T68" fmla="*/ 1448 w 1733"/>
              <a:gd name="T69" fmla="*/ 817 h 1483"/>
              <a:gd name="T70" fmla="*/ 1445 w 1733"/>
              <a:gd name="T71" fmla="*/ 754 h 1483"/>
              <a:gd name="T72" fmla="*/ 1575 w 1733"/>
              <a:gd name="T73" fmla="*/ 668 h 1483"/>
              <a:gd name="T74" fmla="*/ 1638 w 1733"/>
              <a:gd name="T75" fmla="*/ 670 h 1483"/>
              <a:gd name="T76" fmla="*/ 1726 w 1733"/>
              <a:gd name="T77" fmla="*/ 681 h 1483"/>
              <a:gd name="T78" fmla="*/ 1683 w 1733"/>
              <a:gd name="T79" fmla="*/ 595 h 1483"/>
              <a:gd name="T80" fmla="*/ 1520 w 1733"/>
              <a:gd name="T81" fmla="*/ 559 h 1483"/>
              <a:gd name="T82" fmla="*/ 1471 w 1733"/>
              <a:gd name="T83" fmla="*/ 491 h 1483"/>
              <a:gd name="T84" fmla="*/ 1387 w 1733"/>
              <a:gd name="T85" fmla="*/ 400 h 1483"/>
              <a:gd name="T86" fmla="*/ 1330 w 1733"/>
              <a:gd name="T87" fmla="*/ 222 h 1483"/>
              <a:gd name="T88" fmla="*/ 1161 w 1733"/>
              <a:gd name="T89" fmla="*/ 20 h 1483"/>
              <a:gd name="T90" fmla="*/ 1097 w 1733"/>
              <a:gd name="T91" fmla="*/ 133 h 1483"/>
              <a:gd name="T92" fmla="*/ 964 w 1733"/>
              <a:gd name="T93" fmla="*/ 213 h 1483"/>
              <a:gd name="T94" fmla="*/ 911 w 1733"/>
              <a:gd name="T95" fmla="*/ 295 h 1483"/>
              <a:gd name="T96" fmla="*/ 770 w 1733"/>
              <a:gd name="T97" fmla="*/ 269 h 1483"/>
              <a:gd name="T98" fmla="*/ 705 w 1733"/>
              <a:gd name="T99" fmla="*/ 172 h 1483"/>
              <a:gd name="T100" fmla="*/ 644 w 1733"/>
              <a:gd name="T101" fmla="*/ 134 h 1483"/>
              <a:gd name="T102" fmla="*/ 533 w 1733"/>
              <a:gd name="T103" fmla="*/ 33 h 1483"/>
              <a:gd name="T104" fmla="*/ 478 w 1733"/>
              <a:gd name="T105" fmla="*/ 0 h 1483"/>
              <a:gd name="T106" fmla="*/ 406 w 1733"/>
              <a:gd name="T107" fmla="*/ 109 h 1483"/>
              <a:gd name="T108" fmla="*/ 512 w 1733"/>
              <a:gd name="T109" fmla="*/ 215 h 1483"/>
              <a:gd name="T110" fmla="*/ 541 w 1733"/>
              <a:gd name="T111" fmla="*/ 318 h 1483"/>
              <a:gd name="T112" fmla="*/ 506 w 1733"/>
              <a:gd name="T113" fmla="*/ 350 h 1483"/>
              <a:gd name="T114" fmla="*/ 416 w 1733"/>
              <a:gd name="T115" fmla="*/ 323 h 1483"/>
              <a:gd name="T116" fmla="*/ 272 w 1733"/>
              <a:gd name="T117" fmla="*/ 300 h 1483"/>
              <a:gd name="T118" fmla="*/ 138 w 1733"/>
              <a:gd name="T119" fmla="*/ 200 h 1483"/>
              <a:gd name="T120" fmla="*/ 29 w 1733"/>
              <a:gd name="T121" fmla="*/ 245 h 1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33" h="1483">
                <a:moveTo>
                  <a:pt x="0" y="268"/>
                </a:moveTo>
                <a:lnTo>
                  <a:pt x="4" y="277"/>
                </a:lnTo>
                <a:lnTo>
                  <a:pt x="7" y="287"/>
                </a:lnTo>
                <a:lnTo>
                  <a:pt x="8" y="293"/>
                </a:lnTo>
                <a:lnTo>
                  <a:pt x="11" y="296"/>
                </a:lnTo>
                <a:lnTo>
                  <a:pt x="13" y="300"/>
                </a:lnTo>
                <a:lnTo>
                  <a:pt x="15" y="301"/>
                </a:lnTo>
                <a:lnTo>
                  <a:pt x="27" y="303"/>
                </a:lnTo>
                <a:lnTo>
                  <a:pt x="36" y="306"/>
                </a:lnTo>
                <a:lnTo>
                  <a:pt x="46" y="308"/>
                </a:lnTo>
                <a:lnTo>
                  <a:pt x="56" y="310"/>
                </a:lnTo>
                <a:lnTo>
                  <a:pt x="56" y="314"/>
                </a:lnTo>
                <a:lnTo>
                  <a:pt x="56" y="316"/>
                </a:lnTo>
                <a:lnTo>
                  <a:pt x="55" y="317"/>
                </a:lnTo>
                <a:lnTo>
                  <a:pt x="53" y="318"/>
                </a:lnTo>
                <a:lnTo>
                  <a:pt x="47" y="323"/>
                </a:lnTo>
                <a:lnTo>
                  <a:pt x="41" y="326"/>
                </a:lnTo>
                <a:lnTo>
                  <a:pt x="40" y="335"/>
                </a:lnTo>
                <a:lnTo>
                  <a:pt x="41" y="344"/>
                </a:lnTo>
                <a:lnTo>
                  <a:pt x="44" y="351"/>
                </a:lnTo>
                <a:lnTo>
                  <a:pt x="46" y="358"/>
                </a:lnTo>
                <a:lnTo>
                  <a:pt x="50" y="365"/>
                </a:lnTo>
                <a:lnTo>
                  <a:pt x="54" y="373"/>
                </a:lnTo>
                <a:lnTo>
                  <a:pt x="57" y="381"/>
                </a:lnTo>
                <a:lnTo>
                  <a:pt x="60" y="391"/>
                </a:lnTo>
                <a:lnTo>
                  <a:pt x="78" y="389"/>
                </a:lnTo>
                <a:lnTo>
                  <a:pt x="91" y="385"/>
                </a:lnTo>
                <a:lnTo>
                  <a:pt x="98" y="384"/>
                </a:lnTo>
                <a:lnTo>
                  <a:pt x="106" y="384"/>
                </a:lnTo>
                <a:lnTo>
                  <a:pt x="114" y="386"/>
                </a:lnTo>
                <a:lnTo>
                  <a:pt x="124" y="392"/>
                </a:lnTo>
                <a:lnTo>
                  <a:pt x="138" y="402"/>
                </a:lnTo>
                <a:lnTo>
                  <a:pt x="155" y="416"/>
                </a:lnTo>
                <a:lnTo>
                  <a:pt x="163" y="422"/>
                </a:lnTo>
                <a:lnTo>
                  <a:pt x="171" y="429"/>
                </a:lnTo>
                <a:lnTo>
                  <a:pt x="179" y="433"/>
                </a:lnTo>
                <a:lnTo>
                  <a:pt x="186" y="435"/>
                </a:lnTo>
                <a:lnTo>
                  <a:pt x="186" y="437"/>
                </a:lnTo>
                <a:lnTo>
                  <a:pt x="187" y="438"/>
                </a:lnTo>
                <a:lnTo>
                  <a:pt x="186" y="446"/>
                </a:lnTo>
                <a:lnTo>
                  <a:pt x="183" y="452"/>
                </a:lnTo>
                <a:lnTo>
                  <a:pt x="179" y="459"/>
                </a:lnTo>
                <a:lnTo>
                  <a:pt x="174" y="466"/>
                </a:lnTo>
                <a:lnTo>
                  <a:pt x="162" y="479"/>
                </a:lnTo>
                <a:lnTo>
                  <a:pt x="148" y="491"/>
                </a:lnTo>
                <a:lnTo>
                  <a:pt x="141" y="497"/>
                </a:lnTo>
                <a:lnTo>
                  <a:pt x="135" y="504"/>
                </a:lnTo>
                <a:lnTo>
                  <a:pt x="129" y="509"/>
                </a:lnTo>
                <a:lnTo>
                  <a:pt x="124" y="516"/>
                </a:lnTo>
                <a:lnTo>
                  <a:pt x="121" y="523"/>
                </a:lnTo>
                <a:lnTo>
                  <a:pt x="119" y="531"/>
                </a:lnTo>
                <a:lnTo>
                  <a:pt x="118" y="539"/>
                </a:lnTo>
                <a:lnTo>
                  <a:pt x="120" y="548"/>
                </a:lnTo>
                <a:lnTo>
                  <a:pt x="122" y="553"/>
                </a:lnTo>
                <a:lnTo>
                  <a:pt x="125" y="557"/>
                </a:lnTo>
                <a:lnTo>
                  <a:pt x="130" y="561"/>
                </a:lnTo>
                <a:lnTo>
                  <a:pt x="135" y="563"/>
                </a:lnTo>
                <a:lnTo>
                  <a:pt x="141" y="563"/>
                </a:lnTo>
                <a:lnTo>
                  <a:pt x="148" y="564"/>
                </a:lnTo>
                <a:lnTo>
                  <a:pt x="149" y="573"/>
                </a:lnTo>
                <a:lnTo>
                  <a:pt x="150" y="580"/>
                </a:lnTo>
                <a:lnTo>
                  <a:pt x="153" y="587"/>
                </a:lnTo>
                <a:lnTo>
                  <a:pt x="156" y="592"/>
                </a:lnTo>
                <a:lnTo>
                  <a:pt x="162" y="602"/>
                </a:lnTo>
                <a:lnTo>
                  <a:pt x="170" y="610"/>
                </a:lnTo>
                <a:lnTo>
                  <a:pt x="178" y="618"/>
                </a:lnTo>
                <a:lnTo>
                  <a:pt x="186" y="627"/>
                </a:lnTo>
                <a:lnTo>
                  <a:pt x="189" y="632"/>
                </a:lnTo>
                <a:lnTo>
                  <a:pt x="193" y="638"/>
                </a:lnTo>
                <a:lnTo>
                  <a:pt x="196" y="645"/>
                </a:lnTo>
                <a:lnTo>
                  <a:pt x="198" y="653"/>
                </a:lnTo>
                <a:lnTo>
                  <a:pt x="199" y="657"/>
                </a:lnTo>
                <a:lnTo>
                  <a:pt x="202" y="662"/>
                </a:lnTo>
                <a:lnTo>
                  <a:pt x="205" y="665"/>
                </a:lnTo>
                <a:lnTo>
                  <a:pt x="208" y="669"/>
                </a:lnTo>
                <a:lnTo>
                  <a:pt x="216" y="673"/>
                </a:lnTo>
                <a:lnTo>
                  <a:pt x="227" y="678"/>
                </a:lnTo>
                <a:lnTo>
                  <a:pt x="250" y="684"/>
                </a:lnTo>
                <a:lnTo>
                  <a:pt x="273" y="688"/>
                </a:lnTo>
                <a:lnTo>
                  <a:pt x="285" y="692"/>
                </a:lnTo>
                <a:lnTo>
                  <a:pt x="294" y="696"/>
                </a:lnTo>
                <a:lnTo>
                  <a:pt x="298" y="698"/>
                </a:lnTo>
                <a:lnTo>
                  <a:pt x="302" y="702"/>
                </a:lnTo>
                <a:lnTo>
                  <a:pt x="305" y="705"/>
                </a:lnTo>
                <a:lnTo>
                  <a:pt x="307" y="709"/>
                </a:lnTo>
                <a:lnTo>
                  <a:pt x="310" y="713"/>
                </a:lnTo>
                <a:lnTo>
                  <a:pt x="311" y="719"/>
                </a:lnTo>
                <a:lnTo>
                  <a:pt x="311" y="725"/>
                </a:lnTo>
                <a:lnTo>
                  <a:pt x="311" y="730"/>
                </a:lnTo>
                <a:lnTo>
                  <a:pt x="310" y="737"/>
                </a:lnTo>
                <a:lnTo>
                  <a:pt x="307" y="745"/>
                </a:lnTo>
                <a:lnTo>
                  <a:pt x="304" y="754"/>
                </a:lnTo>
                <a:lnTo>
                  <a:pt x="299" y="763"/>
                </a:lnTo>
                <a:lnTo>
                  <a:pt x="295" y="780"/>
                </a:lnTo>
                <a:lnTo>
                  <a:pt x="291" y="799"/>
                </a:lnTo>
                <a:lnTo>
                  <a:pt x="290" y="802"/>
                </a:lnTo>
                <a:lnTo>
                  <a:pt x="288" y="805"/>
                </a:lnTo>
                <a:lnTo>
                  <a:pt x="286" y="809"/>
                </a:lnTo>
                <a:lnTo>
                  <a:pt x="282" y="811"/>
                </a:lnTo>
                <a:lnTo>
                  <a:pt x="279" y="812"/>
                </a:lnTo>
                <a:lnTo>
                  <a:pt x="274" y="813"/>
                </a:lnTo>
                <a:lnTo>
                  <a:pt x="270" y="814"/>
                </a:lnTo>
                <a:lnTo>
                  <a:pt x="263" y="813"/>
                </a:lnTo>
                <a:lnTo>
                  <a:pt x="254" y="811"/>
                </a:lnTo>
                <a:lnTo>
                  <a:pt x="246" y="807"/>
                </a:lnTo>
                <a:lnTo>
                  <a:pt x="237" y="802"/>
                </a:lnTo>
                <a:lnTo>
                  <a:pt x="229" y="801"/>
                </a:lnTo>
                <a:lnTo>
                  <a:pt x="221" y="802"/>
                </a:lnTo>
                <a:lnTo>
                  <a:pt x="212" y="804"/>
                </a:lnTo>
                <a:lnTo>
                  <a:pt x="203" y="807"/>
                </a:lnTo>
                <a:lnTo>
                  <a:pt x="195" y="808"/>
                </a:lnTo>
                <a:lnTo>
                  <a:pt x="196" y="813"/>
                </a:lnTo>
                <a:lnTo>
                  <a:pt x="197" y="819"/>
                </a:lnTo>
                <a:lnTo>
                  <a:pt x="200" y="824"/>
                </a:lnTo>
                <a:lnTo>
                  <a:pt x="205" y="827"/>
                </a:lnTo>
                <a:lnTo>
                  <a:pt x="210" y="829"/>
                </a:lnTo>
                <a:lnTo>
                  <a:pt x="214" y="832"/>
                </a:lnTo>
                <a:lnTo>
                  <a:pt x="220" y="833"/>
                </a:lnTo>
                <a:lnTo>
                  <a:pt x="225" y="834"/>
                </a:lnTo>
                <a:lnTo>
                  <a:pt x="237" y="835"/>
                </a:lnTo>
                <a:lnTo>
                  <a:pt x="247" y="836"/>
                </a:lnTo>
                <a:lnTo>
                  <a:pt x="252" y="837"/>
                </a:lnTo>
                <a:lnTo>
                  <a:pt x="255" y="838"/>
                </a:lnTo>
                <a:lnTo>
                  <a:pt x="257" y="840"/>
                </a:lnTo>
                <a:lnTo>
                  <a:pt x="258" y="842"/>
                </a:lnTo>
                <a:lnTo>
                  <a:pt x="260" y="846"/>
                </a:lnTo>
                <a:lnTo>
                  <a:pt x="260" y="857"/>
                </a:lnTo>
                <a:lnTo>
                  <a:pt x="260" y="868"/>
                </a:lnTo>
                <a:lnTo>
                  <a:pt x="262" y="876"/>
                </a:lnTo>
                <a:lnTo>
                  <a:pt x="266" y="884"/>
                </a:lnTo>
                <a:lnTo>
                  <a:pt x="272" y="890"/>
                </a:lnTo>
                <a:lnTo>
                  <a:pt x="279" y="895"/>
                </a:lnTo>
                <a:lnTo>
                  <a:pt x="287" y="900"/>
                </a:lnTo>
                <a:lnTo>
                  <a:pt x="303" y="909"/>
                </a:lnTo>
                <a:lnTo>
                  <a:pt x="319" y="917"/>
                </a:lnTo>
                <a:lnTo>
                  <a:pt x="327" y="920"/>
                </a:lnTo>
                <a:lnTo>
                  <a:pt x="335" y="925"/>
                </a:lnTo>
                <a:lnTo>
                  <a:pt x="342" y="929"/>
                </a:lnTo>
                <a:lnTo>
                  <a:pt x="349" y="935"/>
                </a:lnTo>
                <a:lnTo>
                  <a:pt x="355" y="941"/>
                </a:lnTo>
                <a:lnTo>
                  <a:pt x="360" y="948"/>
                </a:lnTo>
                <a:lnTo>
                  <a:pt x="364" y="956"/>
                </a:lnTo>
                <a:lnTo>
                  <a:pt x="366" y="964"/>
                </a:lnTo>
                <a:lnTo>
                  <a:pt x="378" y="976"/>
                </a:lnTo>
                <a:lnTo>
                  <a:pt x="382" y="981"/>
                </a:lnTo>
                <a:lnTo>
                  <a:pt x="389" y="978"/>
                </a:lnTo>
                <a:lnTo>
                  <a:pt x="406" y="973"/>
                </a:lnTo>
                <a:lnTo>
                  <a:pt x="416" y="970"/>
                </a:lnTo>
                <a:lnTo>
                  <a:pt x="427" y="970"/>
                </a:lnTo>
                <a:lnTo>
                  <a:pt x="437" y="973"/>
                </a:lnTo>
                <a:lnTo>
                  <a:pt x="448" y="976"/>
                </a:lnTo>
                <a:lnTo>
                  <a:pt x="470" y="984"/>
                </a:lnTo>
                <a:lnTo>
                  <a:pt x="491" y="990"/>
                </a:lnTo>
                <a:lnTo>
                  <a:pt x="502" y="992"/>
                </a:lnTo>
                <a:lnTo>
                  <a:pt x="506" y="995"/>
                </a:lnTo>
                <a:lnTo>
                  <a:pt x="507" y="997"/>
                </a:lnTo>
                <a:lnTo>
                  <a:pt x="508" y="998"/>
                </a:lnTo>
                <a:lnTo>
                  <a:pt x="507" y="999"/>
                </a:lnTo>
                <a:lnTo>
                  <a:pt x="506" y="1001"/>
                </a:lnTo>
                <a:lnTo>
                  <a:pt x="498" y="1008"/>
                </a:lnTo>
                <a:lnTo>
                  <a:pt x="489" y="1017"/>
                </a:lnTo>
                <a:lnTo>
                  <a:pt x="488" y="1018"/>
                </a:lnTo>
                <a:lnTo>
                  <a:pt x="488" y="1021"/>
                </a:lnTo>
                <a:lnTo>
                  <a:pt x="488" y="1023"/>
                </a:lnTo>
                <a:lnTo>
                  <a:pt x="489" y="1024"/>
                </a:lnTo>
                <a:lnTo>
                  <a:pt x="491" y="1027"/>
                </a:lnTo>
                <a:lnTo>
                  <a:pt x="495" y="1031"/>
                </a:lnTo>
                <a:lnTo>
                  <a:pt x="496" y="1032"/>
                </a:lnTo>
                <a:lnTo>
                  <a:pt x="496" y="1034"/>
                </a:lnTo>
                <a:lnTo>
                  <a:pt x="494" y="1035"/>
                </a:lnTo>
                <a:lnTo>
                  <a:pt x="490" y="1038"/>
                </a:lnTo>
                <a:lnTo>
                  <a:pt x="482" y="1041"/>
                </a:lnTo>
                <a:lnTo>
                  <a:pt x="473" y="1044"/>
                </a:lnTo>
                <a:lnTo>
                  <a:pt x="469" y="1048"/>
                </a:lnTo>
                <a:lnTo>
                  <a:pt x="464" y="1050"/>
                </a:lnTo>
                <a:lnTo>
                  <a:pt x="461" y="1054"/>
                </a:lnTo>
                <a:lnTo>
                  <a:pt x="458" y="1058"/>
                </a:lnTo>
                <a:lnTo>
                  <a:pt x="457" y="1063"/>
                </a:lnTo>
                <a:lnTo>
                  <a:pt x="458" y="1068"/>
                </a:lnTo>
                <a:lnTo>
                  <a:pt x="461" y="1075"/>
                </a:lnTo>
                <a:lnTo>
                  <a:pt x="465" y="1082"/>
                </a:lnTo>
                <a:lnTo>
                  <a:pt x="481" y="1098"/>
                </a:lnTo>
                <a:lnTo>
                  <a:pt x="499" y="1115"/>
                </a:lnTo>
                <a:lnTo>
                  <a:pt x="507" y="1124"/>
                </a:lnTo>
                <a:lnTo>
                  <a:pt x="515" y="1133"/>
                </a:lnTo>
                <a:lnTo>
                  <a:pt x="517" y="1138"/>
                </a:lnTo>
                <a:lnTo>
                  <a:pt x="520" y="1142"/>
                </a:lnTo>
                <a:lnTo>
                  <a:pt x="522" y="1148"/>
                </a:lnTo>
                <a:lnTo>
                  <a:pt x="522" y="1153"/>
                </a:lnTo>
                <a:lnTo>
                  <a:pt x="512" y="1154"/>
                </a:lnTo>
                <a:lnTo>
                  <a:pt x="503" y="1156"/>
                </a:lnTo>
                <a:lnTo>
                  <a:pt x="492" y="1157"/>
                </a:lnTo>
                <a:lnTo>
                  <a:pt x="482" y="1159"/>
                </a:lnTo>
                <a:lnTo>
                  <a:pt x="475" y="1162"/>
                </a:lnTo>
                <a:lnTo>
                  <a:pt x="472" y="1164"/>
                </a:lnTo>
                <a:lnTo>
                  <a:pt x="472" y="1166"/>
                </a:lnTo>
                <a:lnTo>
                  <a:pt x="473" y="1169"/>
                </a:lnTo>
                <a:lnTo>
                  <a:pt x="480" y="1174"/>
                </a:lnTo>
                <a:lnTo>
                  <a:pt x="487" y="1180"/>
                </a:lnTo>
                <a:lnTo>
                  <a:pt x="489" y="1186"/>
                </a:lnTo>
                <a:lnTo>
                  <a:pt x="491" y="1198"/>
                </a:lnTo>
                <a:lnTo>
                  <a:pt x="494" y="1213"/>
                </a:lnTo>
                <a:lnTo>
                  <a:pt x="496" y="1231"/>
                </a:lnTo>
                <a:lnTo>
                  <a:pt x="496" y="1248"/>
                </a:lnTo>
                <a:lnTo>
                  <a:pt x="497" y="1264"/>
                </a:lnTo>
                <a:lnTo>
                  <a:pt x="496" y="1277"/>
                </a:lnTo>
                <a:lnTo>
                  <a:pt x="494" y="1285"/>
                </a:lnTo>
                <a:lnTo>
                  <a:pt x="494" y="1285"/>
                </a:lnTo>
                <a:lnTo>
                  <a:pt x="500" y="1282"/>
                </a:lnTo>
                <a:lnTo>
                  <a:pt x="507" y="1279"/>
                </a:lnTo>
                <a:lnTo>
                  <a:pt x="513" y="1276"/>
                </a:lnTo>
                <a:lnTo>
                  <a:pt x="520" y="1271"/>
                </a:lnTo>
                <a:lnTo>
                  <a:pt x="531" y="1260"/>
                </a:lnTo>
                <a:lnTo>
                  <a:pt x="544" y="1248"/>
                </a:lnTo>
                <a:lnTo>
                  <a:pt x="566" y="1222"/>
                </a:lnTo>
                <a:lnTo>
                  <a:pt x="588" y="1199"/>
                </a:lnTo>
                <a:lnTo>
                  <a:pt x="594" y="1191"/>
                </a:lnTo>
                <a:lnTo>
                  <a:pt x="599" y="1182"/>
                </a:lnTo>
                <a:lnTo>
                  <a:pt x="603" y="1179"/>
                </a:lnTo>
                <a:lnTo>
                  <a:pt x="606" y="1174"/>
                </a:lnTo>
                <a:lnTo>
                  <a:pt x="611" y="1172"/>
                </a:lnTo>
                <a:lnTo>
                  <a:pt x="614" y="1171"/>
                </a:lnTo>
                <a:lnTo>
                  <a:pt x="622" y="1170"/>
                </a:lnTo>
                <a:lnTo>
                  <a:pt x="627" y="1171"/>
                </a:lnTo>
                <a:lnTo>
                  <a:pt x="630" y="1173"/>
                </a:lnTo>
                <a:lnTo>
                  <a:pt x="632" y="1174"/>
                </a:lnTo>
                <a:lnTo>
                  <a:pt x="636" y="1175"/>
                </a:lnTo>
                <a:lnTo>
                  <a:pt x="639" y="1174"/>
                </a:lnTo>
                <a:lnTo>
                  <a:pt x="646" y="1171"/>
                </a:lnTo>
                <a:lnTo>
                  <a:pt x="655" y="1164"/>
                </a:lnTo>
                <a:lnTo>
                  <a:pt x="661" y="1159"/>
                </a:lnTo>
                <a:lnTo>
                  <a:pt x="664" y="1154"/>
                </a:lnTo>
                <a:lnTo>
                  <a:pt x="667" y="1149"/>
                </a:lnTo>
                <a:lnTo>
                  <a:pt x="669" y="1143"/>
                </a:lnTo>
                <a:lnTo>
                  <a:pt x="671" y="1139"/>
                </a:lnTo>
                <a:lnTo>
                  <a:pt x="672" y="1133"/>
                </a:lnTo>
                <a:lnTo>
                  <a:pt x="675" y="1128"/>
                </a:lnTo>
                <a:lnTo>
                  <a:pt x="679" y="1121"/>
                </a:lnTo>
                <a:lnTo>
                  <a:pt x="682" y="1118"/>
                </a:lnTo>
                <a:lnTo>
                  <a:pt x="686" y="1116"/>
                </a:lnTo>
                <a:lnTo>
                  <a:pt x="690" y="1114"/>
                </a:lnTo>
                <a:lnTo>
                  <a:pt x="694" y="1113"/>
                </a:lnTo>
                <a:lnTo>
                  <a:pt x="703" y="1112"/>
                </a:lnTo>
                <a:lnTo>
                  <a:pt x="711" y="1109"/>
                </a:lnTo>
                <a:lnTo>
                  <a:pt x="717" y="1106"/>
                </a:lnTo>
                <a:lnTo>
                  <a:pt x="723" y="1101"/>
                </a:lnTo>
                <a:lnTo>
                  <a:pt x="729" y="1096"/>
                </a:lnTo>
                <a:lnTo>
                  <a:pt x="733" y="1090"/>
                </a:lnTo>
                <a:lnTo>
                  <a:pt x="742" y="1079"/>
                </a:lnTo>
                <a:lnTo>
                  <a:pt x="754" y="1067"/>
                </a:lnTo>
                <a:lnTo>
                  <a:pt x="762" y="1060"/>
                </a:lnTo>
                <a:lnTo>
                  <a:pt x="771" y="1055"/>
                </a:lnTo>
                <a:lnTo>
                  <a:pt x="779" y="1049"/>
                </a:lnTo>
                <a:lnTo>
                  <a:pt x="788" y="1044"/>
                </a:lnTo>
                <a:lnTo>
                  <a:pt x="806" y="1036"/>
                </a:lnTo>
                <a:lnTo>
                  <a:pt x="825" y="1029"/>
                </a:lnTo>
                <a:lnTo>
                  <a:pt x="845" y="1011"/>
                </a:lnTo>
                <a:lnTo>
                  <a:pt x="862" y="997"/>
                </a:lnTo>
                <a:lnTo>
                  <a:pt x="870" y="989"/>
                </a:lnTo>
                <a:lnTo>
                  <a:pt x="879" y="982"/>
                </a:lnTo>
                <a:lnTo>
                  <a:pt x="889" y="975"/>
                </a:lnTo>
                <a:lnTo>
                  <a:pt x="902" y="969"/>
                </a:lnTo>
                <a:lnTo>
                  <a:pt x="916" y="964"/>
                </a:lnTo>
                <a:lnTo>
                  <a:pt x="930" y="958"/>
                </a:lnTo>
                <a:lnTo>
                  <a:pt x="941" y="955"/>
                </a:lnTo>
                <a:lnTo>
                  <a:pt x="953" y="952"/>
                </a:lnTo>
                <a:lnTo>
                  <a:pt x="958" y="952"/>
                </a:lnTo>
                <a:lnTo>
                  <a:pt x="964" y="953"/>
                </a:lnTo>
                <a:lnTo>
                  <a:pt x="970" y="955"/>
                </a:lnTo>
                <a:lnTo>
                  <a:pt x="974" y="957"/>
                </a:lnTo>
                <a:lnTo>
                  <a:pt x="980" y="960"/>
                </a:lnTo>
                <a:lnTo>
                  <a:pt x="986" y="964"/>
                </a:lnTo>
                <a:lnTo>
                  <a:pt x="991" y="969"/>
                </a:lnTo>
                <a:lnTo>
                  <a:pt x="998" y="975"/>
                </a:lnTo>
                <a:lnTo>
                  <a:pt x="1019" y="1001"/>
                </a:lnTo>
                <a:lnTo>
                  <a:pt x="1038" y="1029"/>
                </a:lnTo>
                <a:lnTo>
                  <a:pt x="1048" y="1042"/>
                </a:lnTo>
                <a:lnTo>
                  <a:pt x="1058" y="1055"/>
                </a:lnTo>
                <a:lnTo>
                  <a:pt x="1071" y="1066"/>
                </a:lnTo>
                <a:lnTo>
                  <a:pt x="1083" y="1076"/>
                </a:lnTo>
                <a:lnTo>
                  <a:pt x="1057" y="1091"/>
                </a:lnTo>
                <a:lnTo>
                  <a:pt x="1032" y="1106"/>
                </a:lnTo>
                <a:lnTo>
                  <a:pt x="1028" y="1110"/>
                </a:lnTo>
                <a:lnTo>
                  <a:pt x="1023" y="1115"/>
                </a:lnTo>
                <a:lnTo>
                  <a:pt x="1019" y="1120"/>
                </a:lnTo>
                <a:lnTo>
                  <a:pt x="1016" y="1125"/>
                </a:lnTo>
                <a:lnTo>
                  <a:pt x="1015" y="1131"/>
                </a:lnTo>
                <a:lnTo>
                  <a:pt x="1014" y="1138"/>
                </a:lnTo>
                <a:lnTo>
                  <a:pt x="1015" y="1145"/>
                </a:lnTo>
                <a:lnTo>
                  <a:pt x="1019" y="1154"/>
                </a:lnTo>
                <a:lnTo>
                  <a:pt x="1021" y="1158"/>
                </a:lnTo>
                <a:lnTo>
                  <a:pt x="1024" y="1163"/>
                </a:lnTo>
                <a:lnTo>
                  <a:pt x="1029" y="1167"/>
                </a:lnTo>
                <a:lnTo>
                  <a:pt x="1032" y="1171"/>
                </a:lnTo>
                <a:lnTo>
                  <a:pt x="1042" y="1178"/>
                </a:lnTo>
                <a:lnTo>
                  <a:pt x="1053" y="1183"/>
                </a:lnTo>
                <a:lnTo>
                  <a:pt x="1062" y="1189"/>
                </a:lnTo>
                <a:lnTo>
                  <a:pt x="1070" y="1197"/>
                </a:lnTo>
                <a:lnTo>
                  <a:pt x="1073" y="1202"/>
                </a:lnTo>
                <a:lnTo>
                  <a:pt x="1075" y="1207"/>
                </a:lnTo>
                <a:lnTo>
                  <a:pt x="1077" y="1214"/>
                </a:lnTo>
                <a:lnTo>
                  <a:pt x="1078" y="1221"/>
                </a:lnTo>
                <a:lnTo>
                  <a:pt x="1077" y="1228"/>
                </a:lnTo>
                <a:lnTo>
                  <a:pt x="1073" y="1235"/>
                </a:lnTo>
                <a:lnTo>
                  <a:pt x="1069" y="1239"/>
                </a:lnTo>
                <a:lnTo>
                  <a:pt x="1063" y="1244"/>
                </a:lnTo>
                <a:lnTo>
                  <a:pt x="1047" y="1251"/>
                </a:lnTo>
                <a:lnTo>
                  <a:pt x="1029" y="1256"/>
                </a:lnTo>
                <a:lnTo>
                  <a:pt x="1012" y="1262"/>
                </a:lnTo>
                <a:lnTo>
                  <a:pt x="996" y="1270"/>
                </a:lnTo>
                <a:lnTo>
                  <a:pt x="989" y="1274"/>
                </a:lnTo>
                <a:lnTo>
                  <a:pt x="984" y="1280"/>
                </a:lnTo>
                <a:lnTo>
                  <a:pt x="982" y="1286"/>
                </a:lnTo>
                <a:lnTo>
                  <a:pt x="981" y="1294"/>
                </a:lnTo>
                <a:lnTo>
                  <a:pt x="981" y="1297"/>
                </a:lnTo>
                <a:lnTo>
                  <a:pt x="982" y="1301"/>
                </a:lnTo>
                <a:lnTo>
                  <a:pt x="984" y="1304"/>
                </a:lnTo>
                <a:lnTo>
                  <a:pt x="987" y="1307"/>
                </a:lnTo>
                <a:lnTo>
                  <a:pt x="995" y="1314"/>
                </a:lnTo>
                <a:lnTo>
                  <a:pt x="1003" y="1320"/>
                </a:lnTo>
                <a:lnTo>
                  <a:pt x="1021" y="1331"/>
                </a:lnTo>
                <a:lnTo>
                  <a:pt x="1034" y="1339"/>
                </a:lnTo>
                <a:lnTo>
                  <a:pt x="1039" y="1343"/>
                </a:lnTo>
                <a:lnTo>
                  <a:pt x="1041" y="1346"/>
                </a:lnTo>
                <a:lnTo>
                  <a:pt x="1044" y="1350"/>
                </a:lnTo>
                <a:lnTo>
                  <a:pt x="1045" y="1353"/>
                </a:lnTo>
                <a:lnTo>
                  <a:pt x="1047" y="1361"/>
                </a:lnTo>
                <a:lnTo>
                  <a:pt x="1048" y="1370"/>
                </a:lnTo>
                <a:lnTo>
                  <a:pt x="1049" y="1378"/>
                </a:lnTo>
                <a:lnTo>
                  <a:pt x="1053" y="1386"/>
                </a:lnTo>
                <a:lnTo>
                  <a:pt x="1055" y="1389"/>
                </a:lnTo>
                <a:lnTo>
                  <a:pt x="1058" y="1393"/>
                </a:lnTo>
                <a:lnTo>
                  <a:pt x="1063" y="1395"/>
                </a:lnTo>
                <a:lnTo>
                  <a:pt x="1067" y="1397"/>
                </a:lnTo>
                <a:lnTo>
                  <a:pt x="1080" y="1397"/>
                </a:lnTo>
                <a:lnTo>
                  <a:pt x="1095" y="1396"/>
                </a:lnTo>
                <a:lnTo>
                  <a:pt x="1102" y="1397"/>
                </a:lnTo>
                <a:lnTo>
                  <a:pt x="1107" y="1399"/>
                </a:lnTo>
                <a:lnTo>
                  <a:pt x="1112" y="1401"/>
                </a:lnTo>
                <a:lnTo>
                  <a:pt x="1116" y="1404"/>
                </a:lnTo>
                <a:lnTo>
                  <a:pt x="1127" y="1420"/>
                </a:lnTo>
                <a:lnTo>
                  <a:pt x="1137" y="1436"/>
                </a:lnTo>
                <a:lnTo>
                  <a:pt x="1141" y="1444"/>
                </a:lnTo>
                <a:lnTo>
                  <a:pt x="1147" y="1452"/>
                </a:lnTo>
                <a:lnTo>
                  <a:pt x="1154" y="1460"/>
                </a:lnTo>
                <a:lnTo>
                  <a:pt x="1161" y="1467"/>
                </a:lnTo>
                <a:lnTo>
                  <a:pt x="1167" y="1473"/>
                </a:lnTo>
                <a:lnTo>
                  <a:pt x="1174" y="1478"/>
                </a:lnTo>
                <a:lnTo>
                  <a:pt x="1178" y="1479"/>
                </a:lnTo>
                <a:lnTo>
                  <a:pt x="1181" y="1482"/>
                </a:lnTo>
                <a:lnTo>
                  <a:pt x="1186" y="1482"/>
                </a:lnTo>
                <a:lnTo>
                  <a:pt x="1190" y="1483"/>
                </a:lnTo>
                <a:lnTo>
                  <a:pt x="1197" y="1482"/>
                </a:lnTo>
                <a:lnTo>
                  <a:pt x="1205" y="1479"/>
                </a:lnTo>
                <a:lnTo>
                  <a:pt x="1213" y="1476"/>
                </a:lnTo>
                <a:lnTo>
                  <a:pt x="1222" y="1473"/>
                </a:lnTo>
                <a:lnTo>
                  <a:pt x="1230" y="1469"/>
                </a:lnTo>
                <a:lnTo>
                  <a:pt x="1238" y="1466"/>
                </a:lnTo>
                <a:lnTo>
                  <a:pt x="1245" y="1465"/>
                </a:lnTo>
                <a:lnTo>
                  <a:pt x="1250" y="1463"/>
                </a:lnTo>
                <a:lnTo>
                  <a:pt x="1250" y="1463"/>
                </a:lnTo>
                <a:lnTo>
                  <a:pt x="1253" y="1447"/>
                </a:lnTo>
                <a:lnTo>
                  <a:pt x="1255" y="1432"/>
                </a:lnTo>
                <a:lnTo>
                  <a:pt x="1258" y="1414"/>
                </a:lnTo>
                <a:lnTo>
                  <a:pt x="1261" y="1399"/>
                </a:lnTo>
                <a:lnTo>
                  <a:pt x="1262" y="1385"/>
                </a:lnTo>
                <a:lnTo>
                  <a:pt x="1262" y="1372"/>
                </a:lnTo>
                <a:lnTo>
                  <a:pt x="1259" y="1360"/>
                </a:lnTo>
                <a:lnTo>
                  <a:pt x="1256" y="1346"/>
                </a:lnTo>
                <a:lnTo>
                  <a:pt x="1251" y="1332"/>
                </a:lnTo>
                <a:lnTo>
                  <a:pt x="1247" y="1317"/>
                </a:lnTo>
                <a:lnTo>
                  <a:pt x="1245" y="1310"/>
                </a:lnTo>
                <a:lnTo>
                  <a:pt x="1245" y="1303"/>
                </a:lnTo>
                <a:lnTo>
                  <a:pt x="1246" y="1296"/>
                </a:lnTo>
                <a:lnTo>
                  <a:pt x="1247" y="1289"/>
                </a:lnTo>
                <a:lnTo>
                  <a:pt x="1253" y="1277"/>
                </a:lnTo>
                <a:lnTo>
                  <a:pt x="1259" y="1263"/>
                </a:lnTo>
                <a:lnTo>
                  <a:pt x="1266" y="1249"/>
                </a:lnTo>
                <a:lnTo>
                  <a:pt x="1274" y="1235"/>
                </a:lnTo>
                <a:lnTo>
                  <a:pt x="1276" y="1228"/>
                </a:lnTo>
                <a:lnTo>
                  <a:pt x="1279" y="1221"/>
                </a:lnTo>
                <a:lnTo>
                  <a:pt x="1280" y="1213"/>
                </a:lnTo>
                <a:lnTo>
                  <a:pt x="1281" y="1205"/>
                </a:lnTo>
                <a:lnTo>
                  <a:pt x="1280" y="1189"/>
                </a:lnTo>
                <a:lnTo>
                  <a:pt x="1280" y="1170"/>
                </a:lnTo>
                <a:lnTo>
                  <a:pt x="1281" y="1159"/>
                </a:lnTo>
                <a:lnTo>
                  <a:pt x="1283" y="1150"/>
                </a:lnTo>
                <a:lnTo>
                  <a:pt x="1284" y="1147"/>
                </a:lnTo>
                <a:lnTo>
                  <a:pt x="1287" y="1143"/>
                </a:lnTo>
                <a:lnTo>
                  <a:pt x="1289" y="1140"/>
                </a:lnTo>
                <a:lnTo>
                  <a:pt x="1292" y="1138"/>
                </a:lnTo>
                <a:lnTo>
                  <a:pt x="1296" y="1136"/>
                </a:lnTo>
                <a:lnTo>
                  <a:pt x="1299" y="1136"/>
                </a:lnTo>
                <a:lnTo>
                  <a:pt x="1303" y="1137"/>
                </a:lnTo>
                <a:lnTo>
                  <a:pt x="1306" y="1138"/>
                </a:lnTo>
                <a:lnTo>
                  <a:pt x="1314" y="1142"/>
                </a:lnTo>
                <a:lnTo>
                  <a:pt x="1323" y="1150"/>
                </a:lnTo>
                <a:lnTo>
                  <a:pt x="1332" y="1157"/>
                </a:lnTo>
                <a:lnTo>
                  <a:pt x="1341" y="1164"/>
                </a:lnTo>
                <a:lnTo>
                  <a:pt x="1346" y="1166"/>
                </a:lnTo>
                <a:lnTo>
                  <a:pt x="1350" y="1169"/>
                </a:lnTo>
                <a:lnTo>
                  <a:pt x="1355" y="1170"/>
                </a:lnTo>
                <a:lnTo>
                  <a:pt x="1359" y="1170"/>
                </a:lnTo>
                <a:lnTo>
                  <a:pt x="1366" y="1169"/>
                </a:lnTo>
                <a:lnTo>
                  <a:pt x="1371" y="1165"/>
                </a:lnTo>
                <a:lnTo>
                  <a:pt x="1374" y="1161"/>
                </a:lnTo>
                <a:lnTo>
                  <a:pt x="1376" y="1155"/>
                </a:lnTo>
                <a:lnTo>
                  <a:pt x="1378" y="1148"/>
                </a:lnTo>
                <a:lnTo>
                  <a:pt x="1378" y="1141"/>
                </a:lnTo>
                <a:lnTo>
                  <a:pt x="1376" y="1133"/>
                </a:lnTo>
                <a:lnTo>
                  <a:pt x="1375" y="1126"/>
                </a:lnTo>
                <a:lnTo>
                  <a:pt x="1374" y="1113"/>
                </a:lnTo>
                <a:lnTo>
                  <a:pt x="1374" y="1103"/>
                </a:lnTo>
                <a:lnTo>
                  <a:pt x="1375" y="1099"/>
                </a:lnTo>
                <a:lnTo>
                  <a:pt x="1378" y="1097"/>
                </a:lnTo>
                <a:lnTo>
                  <a:pt x="1381" y="1098"/>
                </a:lnTo>
                <a:lnTo>
                  <a:pt x="1387" y="1100"/>
                </a:lnTo>
                <a:lnTo>
                  <a:pt x="1397" y="1105"/>
                </a:lnTo>
                <a:lnTo>
                  <a:pt x="1403" y="1107"/>
                </a:lnTo>
                <a:lnTo>
                  <a:pt x="1405" y="1106"/>
                </a:lnTo>
                <a:lnTo>
                  <a:pt x="1406" y="1105"/>
                </a:lnTo>
                <a:lnTo>
                  <a:pt x="1407" y="1104"/>
                </a:lnTo>
                <a:lnTo>
                  <a:pt x="1408" y="1101"/>
                </a:lnTo>
                <a:lnTo>
                  <a:pt x="1406" y="1091"/>
                </a:lnTo>
                <a:lnTo>
                  <a:pt x="1405" y="1081"/>
                </a:lnTo>
                <a:lnTo>
                  <a:pt x="1404" y="1073"/>
                </a:lnTo>
                <a:lnTo>
                  <a:pt x="1404" y="1066"/>
                </a:lnTo>
                <a:lnTo>
                  <a:pt x="1401" y="1059"/>
                </a:lnTo>
                <a:lnTo>
                  <a:pt x="1399" y="1054"/>
                </a:lnTo>
                <a:lnTo>
                  <a:pt x="1392" y="1043"/>
                </a:lnTo>
                <a:lnTo>
                  <a:pt x="1382" y="1032"/>
                </a:lnTo>
                <a:lnTo>
                  <a:pt x="1381" y="1029"/>
                </a:lnTo>
                <a:lnTo>
                  <a:pt x="1380" y="1025"/>
                </a:lnTo>
                <a:lnTo>
                  <a:pt x="1379" y="1022"/>
                </a:lnTo>
                <a:lnTo>
                  <a:pt x="1380" y="1017"/>
                </a:lnTo>
                <a:lnTo>
                  <a:pt x="1381" y="1008"/>
                </a:lnTo>
                <a:lnTo>
                  <a:pt x="1386" y="998"/>
                </a:lnTo>
                <a:lnTo>
                  <a:pt x="1390" y="989"/>
                </a:lnTo>
                <a:lnTo>
                  <a:pt x="1396" y="981"/>
                </a:lnTo>
                <a:lnTo>
                  <a:pt x="1401" y="973"/>
                </a:lnTo>
                <a:lnTo>
                  <a:pt x="1406" y="968"/>
                </a:lnTo>
                <a:lnTo>
                  <a:pt x="1415" y="952"/>
                </a:lnTo>
                <a:lnTo>
                  <a:pt x="1421" y="936"/>
                </a:lnTo>
                <a:lnTo>
                  <a:pt x="1425" y="923"/>
                </a:lnTo>
                <a:lnTo>
                  <a:pt x="1428" y="908"/>
                </a:lnTo>
                <a:lnTo>
                  <a:pt x="1430" y="877"/>
                </a:lnTo>
                <a:lnTo>
                  <a:pt x="1430" y="845"/>
                </a:lnTo>
                <a:lnTo>
                  <a:pt x="1430" y="836"/>
                </a:lnTo>
                <a:lnTo>
                  <a:pt x="1432" y="832"/>
                </a:lnTo>
                <a:lnTo>
                  <a:pt x="1434" y="827"/>
                </a:lnTo>
                <a:lnTo>
                  <a:pt x="1438" y="826"/>
                </a:lnTo>
                <a:lnTo>
                  <a:pt x="1440" y="824"/>
                </a:lnTo>
                <a:lnTo>
                  <a:pt x="1444" y="822"/>
                </a:lnTo>
                <a:lnTo>
                  <a:pt x="1447" y="820"/>
                </a:lnTo>
                <a:lnTo>
                  <a:pt x="1448" y="817"/>
                </a:lnTo>
                <a:lnTo>
                  <a:pt x="1449" y="814"/>
                </a:lnTo>
                <a:lnTo>
                  <a:pt x="1448" y="813"/>
                </a:lnTo>
                <a:lnTo>
                  <a:pt x="1447" y="811"/>
                </a:lnTo>
                <a:lnTo>
                  <a:pt x="1446" y="809"/>
                </a:lnTo>
                <a:lnTo>
                  <a:pt x="1441" y="805"/>
                </a:lnTo>
                <a:lnTo>
                  <a:pt x="1437" y="801"/>
                </a:lnTo>
                <a:lnTo>
                  <a:pt x="1432" y="796"/>
                </a:lnTo>
                <a:lnTo>
                  <a:pt x="1430" y="791"/>
                </a:lnTo>
                <a:lnTo>
                  <a:pt x="1429" y="786"/>
                </a:lnTo>
                <a:lnTo>
                  <a:pt x="1430" y="783"/>
                </a:lnTo>
                <a:lnTo>
                  <a:pt x="1431" y="778"/>
                </a:lnTo>
                <a:lnTo>
                  <a:pt x="1434" y="772"/>
                </a:lnTo>
                <a:lnTo>
                  <a:pt x="1445" y="754"/>
                </a:lnTo>
                <a:lnTo>
                  <a:pt x="1454" y="738"/>
                </a:lnTo>
                <a:lnTo>
                  <a:pt x="1459" y="731"/>
                </a:lnTo>
                <a:lnTo>
                  <a:pt x="1465" y="725"/>
                </a:lnTo>
                <a:lnTo>
                  <a:pt x="1473" y="718"/>
                </a:lnTo>
                <a:lnTo>
                  <a:pt x="1482" y="712"/>
                </a:lnTo>
                <a:lnTo>
                  <a:pt x="1508" y="702"/>
                </a:lnTo>
                <a:lnTo>
                  <a:pt x="1540" y="692"/>
                </a:lnTo>
                <a:lnTo>
                  <a:pt x="1548" y="688"/>
                </a:lnTo>
                <a:lnTo>
                  <a:pt x="1555" y="685"/>
                </a:lnTo>
                <a:lnTo>
                  <a:pt x="1562" y="681"/>
                </a:lnTo>
                <a:lnTo>
                  <a:pt x="1567" y="678"/>
                </a:lnTo>
                <a:lnTo>
                  <a:pt x="1572" y="673"/>
                </a:lnTo>
                <a:lnTo>
                  <a:pt x="1575" y="668"/>
                </a:lnTo>
                <a:lnTo>
                  <a:pt x="1579" y="663"/>
                </a:lnTo>
                <a:lnTo>
                  <a:pt x="1579" y="656"/>
                </a:lnTo>
                <a:lnTo>
                  <a:pt x="1580" y="656"/>
                </a:lnTo>
                <a:lnTo>
                  <a:pt x="1580" y="655"/>
                </a:lnTo>
                <a:lnTo>
                  <a:pt x="1591" y="656"/>
                </a:lnTo>
                <a:lnTo>
                  <a:pt x="1600" y="660"/>
                </a:lnTo>
                <a:lnTo>
                  <a:pt x="1608" y="664"/>
                </a:lnTo>
                <a:lnTo>
                  <a:pt x="1616" y="668"/>
                </a:lnTo>
                <a:lnTo>
                  <a:pt x="1620" y="670"/>
                </a:lnTo>
                <a:lnTo>
                  <a:pt x="1624" y="671"/>
                </a:lnTo>
                <a:lnTo>
                  <a:pt x="1629" y="671"/>
                </a:lnTo>
                <a:lnTo>
                  <a:pt x="1633" y="671"/>
                </a:lnTo>
                <a:lnTo>
                  <a:pt x="1638" y="670"/>
                </a:lnTo>
                <a:lnTo>
                  <a:pt x="1643" y="669"/>
                </a:lnTo>
                <a:lnTo>
                  <a:pt x="1649" y="665"/>
                </a:lnTo>
                <a:lnTo>
                  <a:pt x="1656" y="662"/>
                </a:lnTo>
                <a:lnTo>
                  <a:pt x="1662" y="659"/>
                </a:lnTo>
                <a:lnTo>
                  <a:pt x="1667" y="657"/>
                </a:lnTo>
                <a:lnTo>
                  <a:pt x="1673" y="657"/>
                </a:lnTo>
                <a:lnTo>
                  <a:pt x="1679" y="659"/>
                </a:lnTo>
                <a:lnTo>
                  <a:pt x="1690" y="663"/>
                </a:lnTo>
                <a:lnTo>
                  <a:pt x="1701" y="670"/>
                </a:lnTo>
                <a:lnTo>
                  <a:pt x="1712" y="676"/>
                </a:lnTo>
                <a:lnTo>
                  <a:pt x="1720" y="680"/>
                </a:lnTo>
                <a:lnTo>
                  <a:pt x="1723" y="681"/>
                </a:lnTo>
                <a:lnTo>
                  <a:pt x="1726" y="681"/>
                </a:lnTo>
                <a:lnTo>
                  <a:pt x="1729" y="680"/>
                </a:lnTo>
                <a:lnTo>
                  <a:pt x="1731" y="678"/>
                </a:lnTo>
                <a:lnTo>
                  <a:pt x="1732" y="673"/>
                </a:lnTo>
                <a:lnTo>
                  <a:pt x="1733" y="668"/>
                </a:lnTo>
                <a:lnTo>
                  <a:pt x="1733" y="663"/>
                </a:lnTo>
                <a:lnTo>
                  <a:pt x="1733" y="659"/>
                </a:lnTo>
                <a:lnTo>
                  <a:pt x="1731" y="648"/>
                </a:lnTo>
                <a:lnTo>
                  <a:pt x="1726" y="639"/>
                </a:lnTo>
                <a:lnTo>
                  <a:pt x="1721" y="629"/>
                </a:lnTo>
                <a:lnTo>
                  <a:pt x="1713" y="620"/>
                </a:lnTo>
                <a:lnTo>
                  <a:pt x="1704" y="611"/>
                </a:lnTo>
                <a:lnTo>
                  <a:pt x="1695" y="603"/>
                </a:lnTo>
                <a:lnTo>
                  <a:pt x="1683" y="595"/>
                </a:lnTo>
                <a:lnTo>
                  <a:pt x="1673" y="588"/>
                </a:lnTo>
                <a:lnTo>
                  <a:pt x="1662" y="581"/>
                </a:lnTo>
                <a:lnTo>
                  <a:pt x="1651" y="575"/>
                </a:lnTo>
                <a:lnTo>
                  <a:pt x="1641" y="571"/>
                </a:lnTo>
                <a:lnTo>
                  <a:pt x="1631" y="567"/>
                </a:lnTo>
                <a:lnTo>
                  <a:pt x="1623" y="565"/>
                </a:lnTo>
                <a:lnTo>
                  <a:pt x="1615" y="565"/>
                </a:lnTo>
                <a:lnTo>
                  <a:pt x="1596" y="565"/>
                </a:lnTo>
                <a:lnTo>
                  <a:pt x="1572" y="565"/>
                </a:lnTo>
                <a:lnTo>
                  <a:pt x="1558" y="565"/>
                </a:lnTo>
                <a:lnTo>
                  <a:pt x="1546" y="564"/>
                </a:lnTo>
                <a:lnTo>
                  <a:pt x="1532" y="562"/>
                </a:lnTo>
                <a:lnTo>
                  <a:pt x="1520" y="559"/>
                </a:lnTo>
                <a:lnTo>
                  <a:pt x="1507" y="557"/>
                </a:lnTo>
                <a:lnTo>
                  <a:pt x="1496" y="553"/>
                </a:lnTo>
                <a:lnTo>
                  <a:pt x="1486" y="547"/>
                </a:lnTo>
                <a:lnTo>
                  <a:pt x="1478" y="541"/>
                </a:lnTo>
                <a:lnTo>
                  <a:pt x="1474" y="537"/>
                </a:lnTo>
                <a:lnTo>
                  <a:pt x="1472" y="533"/>
                </a:lnTo>
                <a:lnTo>
                  <a:pt x="1470" y="529"/>
                </a:lnTo>
                <a:lnTo>
                  <a:pt x="1467" y="523"/>
                </a:lnTo>
                <a:lnTo>
                  <a:pt x="1466" y="517"/>
                </a:lnTo>
                <a:lnTo>
                  <a:pt x="1466" y="512"/>
                </a:lnTo>
                <a:lnTo>
                  <a:pt x="1466" y="506"/>
                </a:lnTo>
                <a:lnTo>
                  <a:pt x="1469" y="499"/>
                </a:lnTo>
                <a:lnTo>
                  <a:pt x="1471" y="491"/>
                </a:lnTo>
                <a:lnTo>
                  <a:pt x="1473" y="484"/>
                </a:lnTo>
                <a:lnTo>
                  <a:pt x="1473" y="479"/>
                </a:lnTo>
                <a:lnTo>
                  <a:pt x="1473" y="474"/>
                </a:lnTo>
                <a:lnTo>
                  <a:pt x="1471" y="470"/>
                </a:lnTo>
                <a:lnTo>
                  <a:pt x="1469" y="466"/>
                </a:lnTo>
                <a:lnTo>
                  <a:pt x="1466" y="463"/>
                </a:lnTo>
                <a:lnTo>
                  <a:pt x="1463" y="460"/>
                </a:lnTo>
                <a:lnTo>
                  <a:pt x="1445" y="452"/>
                </a:lnTo>
                <a:lnTo>
                  <a:pt x="1425" y="443"/>
                </a:lnTo>
                <a:lnTo>
                  <a:pt x="1415" y="435"/>
                </a:lnTo>
                <a:lnTo>
                  <a:pt x="1405" y="425"/>
                </a:lnTo>
                <a:lnTo>
                  <a:pt x="1396" y="413"/>
                </a:lnTo>
                <a:lnTo>
                  <a:pt x="1387" y="400"/>
                </a:lnTo>
                <a:lnTo>
                  <a:pt x="1379" y="385"/>
                </a:lnTo>
                <a:lnTo>
                  <a:pt x="1372" y="372"/>
                </a:lnTo>
                <a:lnTo>
                  <a:pt x="1366" y="358"/>
                </a:lnTo>
                <a:lnTo>
                  <a:pt x="1363" y="347"/>
                </a:lnTo>
                <a:lnTo>
                  <a:pt x="1358" y="325"/>
                </a:lnTo>
                <a:lnTo>
                  <a:pt x="1357" y="303"/>
                </a:lnTo>
                <a:lnTo>
                  <a:pt x="1357" y="292"/>
                </a:lnTo>
                <a:lnTo>
                  <a:pt x="1356" y="282"/>
                </a:lnTo>
                <a:lnTo>
                  <a:pt x="1354" y="271"/>
                </a:lnTo>
                <a:lnTo>
                  <a:pt x="1351" y="261"/>
                </a:lnTo>
                <a:lnTo>
                  <a:pt x="1346" y="248"/>
                </a:lnTo>
                <a:lnTo>
                  <a:pt x="1339" y="235"/>
                </a:lnTo>
                <a:lnTo>
                  <a:pt x="1330" y="222"/>
                </a:lnTo>
                <a:lnTo>
                  <a:pt x="1321" y="210"/>
                </a:lnTo>
                <a:lnTo>
                  <a:pt x="1299" y="187"/>
                </a:lnTo>
                <a:lnTo>
                  <a:pt x="1280" y="166"/>
                </a:lnTo>
                <a:lnTo>
                  <a:pt x="1253" y="133"/>
                </a:lnTo>
                <a:lnTo>
                  <a:pt x="1226" y="100"/>
                </a:lnTo>
                <a:lnTo>
                  <a:pt x="1214" y="84"/>
                </a:lnTo>
                <a:lnTo>
                  <a:pt x="1200" y="68"/>
                </a:lnTo>
                <a:lnTo>
                  <a:pt x="1184" y="53"/>
                </a:lnTo>
                <a:lnTo>
                  <a:pt x="1169" y="39"/>
                </a:lnTo>
                <a:lnTo>
                  <a:pt x="1167" y="33"/>
                </a:lnTo>
                <a:lnTo>
                  <a:pt x="1166" y="29"/>
                </a:lnTo>
                <a:lnTo>
                  <a:pt x="1164" y="24"/>
                </a:lnTo>
                <a:lnTo>
                  <a:pt x="1161" y="20"/>
                </a:lnTo>
                <a:lnTo>
                  <a:pt x="1154" y="12"/>
                </a:lnTo>
                <a:lnTo>
                  <a:pt x="1145" y="5"/>
                </a:lnTo>
                <a:lnTo>
                  <a:pt x="1145" y="5"/>
                </a:lnTo>
                <a:lnTo>
                  <a:pt x="1138" y="21"/>
                </a:lnTo>
                <a:lnTo>
                  <a:pt x="1130" y="37"/>
                </a:lnTo>
                <a:lnTo>
                  <a:pt x="1122" y="54"/>
                </a:lnTo>
                <a:lnTo>
                  <a:pt x="1116" y="68"/>
                </a:lnTo>
                <a:lnTo>
                  <a:pt x="1113" y="79"/>
                </a:lnTo>
                <a:lnTo>
                  <a:pt x="1112" y="90"/>
                </a:lnTo>
                <a:lnTo>
                  <a:pt x="1109" y="102"/>
                </a:lnTo>
                <a:lnTo>
                  <a:pt x="1107" y="113"/>
                </a:lnTo>
                <a:lnTo>
                  <a:pt x="1104" y="122"/>
                </a:lnTo>
                <a:lnTo>
                  <a:pt x="1097" y="133"/>
                </a:lnTo>
                <a:lnTo>
                  <a:pt x="1089" y="142"/>
                </a:lnTo>
                <a:lnTo>
                  <a:pt x="1080" y="151"/>
                </a:lnTo>
                <a:lnTo>
                  <a:pt x="1070" y="159"/>
                </a:lnTo>
                <a:lnTo>
                  <a:pt x="1058" y="166"/>
                </a:lnTo>
                <a:lnTo>
                  <a:pt x="1048" y="170"/>
                </a:lnTo>
                <a:lnTo>
                  <a:pt x="1039" y="174"/>
                </a:lnTo>
                <a:lnTo>
                  <a:pt x="1016" y="172"/>
                </a:lnTo>
                <a:lnTo>
                  <a:pt x="1002" y="174"/>
                </a:lnTo>
                <a:lnTo>
                  <a:pt x="996" y="176"/>
                </a:lnTo>
                <a:lnTo>
                  <a:pt x="990" y="179"/>
                </a:lnTo>
                <a:lnTo>
                  <a:pt x="983" y="186"/>
                </a:lnTo>
                <a:lnTo>
                  <a:pt x="977" y="195"/>
                </a:lnTo>
                <a:lnTo>
                  <a:pt x="964" y="213"/>
                </a:lnTo>
                <a:lnTo>
                  <a:pt x="953" y="233"/>
                </a:lnTo>
                <a:lnTo>
                  <a:pt x="948" y="243"/>
                </a:lnTo>
                <a:lnTo>
                  <a:pt x="944" y="253"/>
                </a:lnTo>
                <a:lnTo>
                  <a:pt x="941" y="265"/>
                </a:lnTo>
                <a:lnTo>
                  <a:pt x="940" y="276"/>
                </a:lnTo>
                <a:lnTo>
                  <a:pt x="941" y="281"/>
                </a:lnTo>
                <a:lnTo>
                  <a:pt x="942" y="285"/>
                </a:lnTo>
                <a:lnTo>
                  <a:pt x="942" y="286"/>
                </a:lnTo>
                <a:lnTo>
                  <a:pt x="942" y="289"/>
                </a:lnTo>
                <a:lnTo>
                  <a:pt x="941" y="290"/>
                </a:lnTo>
                <a:lnTo>
                  <a:pt x="940" y="291"/>
                </a:lnTo>
                <a:lnTo>
                  <a:pt x="929" y="294"/>
                </a:lnTo>
                <a:lnTo>
                  <a:pt x="911" y="295"/>
                </a:lnTo>
                <a:lnTo>
                  <a:pt x="889" y="298"/>
                </a:lnTo>
                <a:lnTo>
                  <a:pt x="866" y="298"/>
                </a:lnTo>
                <a:lnTo>
                  <a:pt x="845" y="296"/>
                </a:lnTo>
                <a:lnTo>
                  <a:pt x="824" y="294"/>
                </a:lnTo>
                <a:lnTo>
                  <a:pt x="816" y="293"/>
                </a:lnTo>
                <a:lnTo>
                  <a:pt x="808" y="291"/>
                </a:lnTo>
                <a:lnTo>
                  <a:pt x="804" y="289"/>
                </a:lnTo>
                <a:lnTo>
                  <a:pt x="800" y="286"/>
                </a:lnTo>
                <a:lnTo>
                  <a:pt x="795" y="282"/>
                </a:lnTo>
                <a:lnTo>
                  <a:pt x="790" y="277"/>
                </a:lnTo>
                <a:lnTo>
                  <a:pt x="786" y="275"/>
                </a:lnTo>
                <a:lnTo>
                  <a:pt x="780" y="273"/>
                </a:lnTo>
                <a:lnTo>
                  <a:pt x="770" y="269"/>
                </a:lnTo>
                <a:lnTo>
                  <a:pt x="759" y="267"/>
                </a:lnTo>
                <a:lnTo>
                  <a:pt x="754" y="266"/>
                </a:lnTo>
                <a:lnTo>
                  <a:pt x="749" y="263"/>
                </a:lnTo>
                <a:lnTo>
                  <a:pt x="745" y="261"/>
                </a:lnTo>
                <a:lnTo>
                  <a:pt x="740" y="259"/>
                </a:lnTo>
                <a:lnTo>
                  <a:pt x="737" y="254"/>
                </a:lnTo>
                <a:lnTo>
                  <a:pt x="733" y="249"/>
                </a:lnTo>
                <a:lnTo>
                  <a:pt x="730" y="242"/>
                </a:lnTo>
                <a:lnTo>
                  <a:pt x="728" y="234"/>
                </a:lnTo>
                <a:lnTo>
                  <a:pt x="724" y="220"/>
                </a:lnTo>
                <a:lnTo>
                  <a:pt x="720" y="204"/>
                </a:lnTo>
                <a:lnTo>
                  <a:pt x="713" y="188"/>
                </a:lnTo>
                <a:lnTo>
                  <a:pt x="705" y="172"/>
                </a:lnTo>
                <a:lnTo>
                  <a:pt x="700" y="166"/>
                </a:lnTo>
                <a:lnTo>
                  <a:pt x="696" y="159"/>
                </a:lnTo>
                <a:lnTo>
                  <a:pt x="691" y="153"/>
                </a:lnTo>
                <a:lnTo>
                  <a:pt x="686" y="148"/>
                </a:lnTo>
                <a:lnTo>
                  <a:pt x="680" y="145"/>
                </a:lnTo>
                <a:lnTo>
                  <a:pt x="674" y="143"/>
                </a:lnTo>
                <a:lnTo>
                  <a:pt x="667" y="142"/>
                </a:lnTo>
                <a:lnTo>
                  <a:pt x="661" y="142"/>
                </a:lnTo>
                <a:lnTo>
                  <a:pt x="658" y="143"/>
                </a:lnTo>
                <a:lnTo>
                  <a:pt x="656" y="142"/>
                </a:lnTo>
                <a:lnTo>
                  <a:pt x="653" y="141"/>
                </a:lnTo>
                <a:lnTo>
                  <a:pt x="650" y="139"/>
                </a:lnTo>
                <a:lnTo>
                  <a:pt x="644" y="134"/>
                </a:lnTo>
                <a:lnTo>
                  <a:pt x="638" y="127"/>
                </a:lnTo>
                <a:lnTo>
                  <a:pt x="625" y="109"/>
                </a:lnTo>
                <a:lnTo>
                  <a:pt x="612" y="86"/>
                </a:lnTo>
                <a:lnTo>
                  <a:pt x="598" y="64"/>
                </a:lnTo>
                <a:lnTo>
                  <a:pt x="583" y="46"/>
                </a:lnTo>
                <a:lnTo>
                  <a:pt x="577" y="39"/>
                </a:lnTo>
                <a:lnTo>
                  <a:pt x="570" y="33"/>
                </a:lnTo>
                <a:lnTo>
                  <a:pt x="566" y="32"/>
                </a:lnTo>
                <a:lnTo>
                  <a:pt x="563" y="31"/>
                </a:lnTo>
                <a:lnTo>
                  <a:pt x="560" y="30"/>
                </a:lnTo>
                <a:lnTo>
                  <a:pt x="556" y="31"/>
                </a:lnTo>
                <a:lnTo>
                  <a:pt x="544" y="32"/>
                </a:lnTo>
                <a:lnTo>
                  <a:pt x="533" y="33"/>
                </a:lnTo>
                <a:lnTo>
                  <a:pt x="525" y="32"/>
                </a:lnTo>
                <a:lnTo>
                  <a:pt x="519" y="31"/>
                </a:lnTo>
                <a:lnTo>
                  <a:pt x="514" y="28"/>
                </a:lnTo>
                <a:lnTo>
                  <a:pt x="511" y="26"/>
                </a:lnTo>
                <a:lnTo>
                  <a:pt x="508" y="22"/>
                </a:lnTo>
                <a:lnTo>
                  <a:pt x="506" y="18"/>
                </a:lnTo>
                <a:lnTo>
                  <a:pt x="504" y="14"/>
                </a:lnTo>
                <a:lnTo>
                  <a:pt x="502" y="10"/>
                </a:lnTo>
                <a:lnTo>
                  <a:pt x="499" y="6"/>
                </a:lnTo>
                <a:lnTo>
                  <a:pt x="496" y="4"/>
                </a:lnTo>
                <a:lnTo>
                  <a:pt x="491" y="2"/>
                </a:lnTo>
                <a:lnTo>
                  <a:pt x="486" y="0"/>
                </a:lnTo>
                <a:lnTo>
                  <a:pt x="478" y="0"/>
                </a:lnTo>
                <a:lnTo>
                  <a:pt x="467" y="2"/>
                </a:lnTo>
                <a:lnTo>
                  <a:pt x="467" y="2"/>
                </a:lnTo>
                <a:lnTo>
                  <a:pt x="457" y="11"/>
                </a:lnTo>
                <a:lnTo>
                  <a:pt x="446" y="21"/>
                </a:lnTo>
                <a:lnTo>
                  <a:pt x="437" y="32"/>
                </a:lnTo>
                <a:lnTo>
                  <a:pt x="428" y="44"/>
                </a:lnTo>
                <a:lnTo>
                  <a:pt x="423" y="52"/>
                </a:lnTo>
                <a:lnTo>
                  <a:pt x="417" y="61"/>
                </a:lnTo>
                <a:lnTo>
                  <a:pt x="413" y="70"/>
                </a:lnTo>
                <a:lnTo>
                  <a:pt x="410" y="79"/>
                </a:lnTo>
                <a:lnTo>
                  <a:pt x="407" y="89"/>
                </a:lnTo>
                <a:lnTo>
                  <a:pt x="406" y="98"/>
                </a:lnTo>
                <a:lnTo>
                  <a:pt x="406" y="109"/>
                </a:lnTo>
                <a:lnTo>
                  <a:pt x="407" y="120"/>
                </a:lnTo>
                <a:lnTo>
                  <a:pt x="411" y="131"/>
                </a:lnTo>
                <a:lnTo>
                  <a:pt x="416" y="143"/>
                </a:lnTo>
                <a:lnTo>
                  <a:pt x="422" y="153"/>
                </a:lnTo>
                <a:lnTo>
                  <a:pt x="429" y="163"/>
                </a:lnTo>
                <a:lnTo>
                  <a:pt x="436" y="172"/>
                </a:lnTo>
                <a:lnTo>
                  <a:pt x="445" y="181"/>
                </a:lnTo>
                <a:lnTo>
                  <a:pt x="454" y="189"/>
                </a:lnTo>
                <a:lnTo>
                  <a:pt x="464" y="196"/>
                </a:lnTo>
                <a:lnTo>
                  <a:pt x="481" y="202"/>
                </a:lnTo>
                <a:lnTo>
                  <a:pt x="497" y="208"/>
                </a:lnTo>
                <a:lnTo>
                  <a:pt x="505" y="210"/>
                </a:lnTo>
                <a:lnTo>
                  <a:pt x="512" y="215"/>
                </a:lnTo>
                <a:lnTo>
                  <a:pt x="520" y="219"/>
                </a:lnTo>
                <a:lnTo>
                  <a:pt x="525" y="225"/>
                </a:lnTo>
                <a:lnTo>
                  <a:pt x="532" y="234"/>
                </a:lnTo>
                <a:lnTo>
                  <a:pt x="539" y="245"/>
                </a:lnTo>
                <a:lnTo>
                  <a:pt x="542" y="250"/>
                </a:lnTo>
                <a:lnTo>
                  <a:pt x="547" y="254"/>
                </a:lnTo>
                <a:lnTo>
                  <a:pt x="553" y="258"/>
                </a:lnTo>
                <a:lnTo>
                  <a:pt x="558" y="261"/>
                </a:lnTo>
                <a:lnTo>
                  <a:pt x="550" y="273"/>
                </a:lnTo>
                <a:lnTo>
                  <a:pt x="546" y="283"/>
                </a:lnTo>
                <a:lnTo>
                  <a:pt x="544" y="294"/>
                </a:lnTo>
                <a:lnTo>
                  <a:pt x="542" y="309"/>
                </a:lnTo>
                <a:lnTo>
                  <a:pt x="541" y="318"/>
                </a:lnTo>
                <a:lnTo>
                  <a:pt x="539" y="332"/>
                </a:lnTo>
                <a:lnTo>
                  <a:pt x="537" y="337"/>
                </a:lnTo>
                <a:lnTo>
                  <a:pt x="533" y="342"/>
                </a:lnTo>
                <a:lnTo>
                  <a:pt x="532" y="344"/>
                </a:lnTo>
                <a:lnTo>
                  <a:pt x="530" y="344"/>
                </a:lnTo>
                <a:lnTo>
                  <a:pt x="528" y="344"/>
                </a:lnTo>
                <a:lnTo>
                  <a:pt x="525" y="343"/>
                </a:lnTo>
                <a:lnTo>
                  <a:pt x="522" y="343"/>
                </a:lnTo>
                <a:lnTo>
                  <a:pt x="520" y="342"/>
                </a:lnTo>
                <a:lnTo>
                  <a:pt x="517" y="343"/>
                </a:lnTo>
                <a:lnTo>
                  <a:pt x="515" y="343"/>
                </a:lnTo>
                <a:lnTo>
                  <a:pt x="511" y="345"/>
                </a:lnTo>
                <a:lnTo>
                  <a:pt x="506" y="350"/>
                </a:lnTo>
                <a:lnTo>
                  <a:pt x="496" y="358"/>
                </a:lnTo>
                <a:lnTo>
                  <a:pt x="488" y="365"/>
                </a:lnTo>
                <a:lnTo>
                  <a:pt x="485" y="365"/>
                </a:lnTo>
                <a:lnTo>
                  <a:pt x="481" y="364"/>
                </a:lnTo>
                <a:lnTo>
                  <a:pt x="478" y="361"/>
                </a:lnTo>
                <a:lnTo>
                  <a:pt x="475" y="359"/>
                </a:lnTo>
                <a:lnTo>
                  <a:pt x="470" y="352"/>
                </a:lnTo>
                <a:lnTo>
                  <a:pt x="463" y="348"/>
                </a:lnTo>
                <a:lnTo>
                  <a:pt x="452" y="344"/>
                </a:lnTo>
                <a:lnTo>
                  <a:pt x="442" y="341"/>
                </a:lnTo>
                <a:lnTo>
                  <a:pt x="435" y="337"/>
                </a:lnTo>
                <a:lnTo>
                  <a:pt x="428" y="334"/>
                </a:lnTo>
                <a:lnTo>
                  <a:pt x="416" y="323"/>
                </a:lnTo>
                <a:lnTo>
                  <a:pt x="402" y="307"/>
                </a:lnTo>
                <a:lnTo>
                  <a:pt x="397" y="303"/>
                </a:lnTo>
                <a:lnTo>
                  <a:pt x="392" y="301"/>
                </a:lnTo>
                <a:lnTo>
                  <a:pt x="388" y="301"/>
                </a:lnTo>
                <a:lnTo>
                  <a:pt x="383" y="302"/>
                </a:lnTo>
                <a:lnTo>
                  <a:pt x="374" y="306"/>
                </a:lnTo>
                <a:lnTo>
                  <a:pt x="364" y="308"/>
                </a:lnTo>
                <a:lnTo>
                  <a:pt x="339" y="308"/>
                </a:lnTo>
                <a:lnTo>
                  <a:pt x="315" y="308"/>
                </a:lnTo>
                <a:lnTo>
                  <a:pt x="304" y="307"/>
                </a:lnTo>
                <a:lnTo>
                  <a:pt x="292" y="304"/>
                </a:lnTo>
                <a:lnTo>
                  <a:pt x="282" y="302"/>
                </a:lnTo>
                <a:lnTo>
                  <a:pt x="272" y="300"/>
                </a:lnTo>
                <a:lnTo>
                  <a:pt x="262" y="295"/>
                </a:lnTo>
                <a:lnTo>
                  <a:pt x="253" y="291"/>
                </a:lnTo>
                <a:lnTo>
                  <a:pt x="244" y="285"/>
                </a:lnTo>
                <a:lnTo>
                  <a:pt x="236" y="278"/>
                </a:lnTo>
                <a:lnTo>
                  <a:pt x="228" y="269"/>
                </a:lnTo>
                <a:lnTo>
                  <a:pt x="221" y="260"/>
                </a:lnTo>
                <a:lnTo>
                  <a:pt x="215" y="249"/>
                </a:lnTo>
                <a:lnTo>
                  <a:pt x="211" y="236"/>
                </a:lnTo>
                <a:lnTo>
                  <a:pt x="196" y="226"/>
                </a:lnTo>
                <a:lnTo>
                  <a:pt x="181" y="218"/>
                </a:lnTo>
                <a:lnTo>
                  <a:pt x="166" y="210"/>
                </a:lnTo>
                <a:lnTo>
                  <a:pt x="150" y="203"/>
                </a:lnTo>
                <a:lnTo>
                  <a:pt x="138" y="200"/>
                </a:lnTo>
                <a:lnTo>
                  <a:pt x="124" y="196"/>
                </a:lnTo>
                <a:lnTo>
                  <a:pt x="112" y="193"/>
                </a:lnTo>
                <a:lnTo>
                  <a:pt x="98" y="189"/>
                </a:lnTo>
                <a:lnTo>
                  <a:pt x="96" y="189"/>
                </a:lnTo>
                <a:lnTo>
                  <a:pt x="93" y="189"/>
                </a:lnTo>
                <a:lnTo>
                  <a:pt x="89" y="191"/>
                </a:lnTo>
                <a:lnTo>
                  <a:pt x="86" y="192"/>
                </a:lnTo>
                <a:lnTo>
                  <a:pt x="80" y="196"/>
                </a:lnTo>
                <a:lnTo>
                  <a:pt x="74" y="202"/>
                </a:lnTo>
                <a:lnTo>
                  <a:pt x="63" y="215"/>
                </a:lnTo>
                <a:lnTo>
                  <a:pt x="52" y="225"/>
                </a:lnTo>
                <a:lnTo>
                  <a:pt x="40" y="234"/>
                </a:lnTo>
                <a:lnTo>
                  <a:pt x="29" y="245"/>
                </a:lnTo>
                <a:lnTo>
                  <a:pt x="14" y="258"/>
                </a:lnTo>
                <a:lnTo>
                  <a:pt x="0" y="268"/>
                </a:lnTo>
                <a:lnTo>
                  <a:pt x="0" y="268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8" name="Freeform 78">
            <a:extLst>
              <a:ext uri="{FF2B5EF4-FFF2-40B4-BE49-F238E27FC236}">
                <a16:creationId xmlns:a16="http://schemas.microsoft.com/office/drawing/2014/main" id="{72C15977-59A7-4C65-BF4A-2E664C0F0BD2}"/>
              </a:ext>
            </a:extLst>
          </p:cNvPr>
          <p:cNvSpPr>
            <a:spLocks/>
          </p:cNvSpPr>
          <p:nvPr/>
        </p:nvSpPr>
        <p:spPr bwMode="auto">
          <a:xfrm>
            <a:off x="4708526" y="1190625"/>
            <a:ext cx="1014413" cy="438150"/>
          </a:xfrm>
          <a:custGeom>
            <a:avLst/>
            <a:gdLst>
              <a:gd name="T0" fmla="*/ 505 w 3198"/>
              <a:gd name="T1" fmla="*/ 340 h 1379"/>
              <a:gd name="T2" fmla="*/ 600 w 3198"/>
              <a:gd name="T3" fmla="*/ 370 h 1379"/>
              <a:gd name="T4" fmla="*/ 642 w 3198"/>
              <a:gd name="T5" fmla="*/ 354 h 1379"/>
              <a:gd name="T6" fmla="*/ 746 w 3198"/>
              <a:gd name="T7" fmla="*/ 403 h 1379"/>
              <a:gd name="T8" fmla="*/ 827 w 3198"/>
              <a:gd name="T9" fmla="*/ 428 h 1379"/>
              <a:gd name="T10" fmla="*/ 906 w 3198"/>
              <a:gd name="T11" fmla="*/ 461 h 1379"/>
              <a:gd name="T12" fmla="*/ 1023 w 3198"/>
              <a:gd name="T13" fmla="*/ 511 h 1379"/>
              <a:gd name="T14" fmla="*/ 1056 w 3198"/>
              <a:gd name="T15" fmla="*/ 499 h 1379"/>
              <a:gd name="T16" fmla="*/ 1118 w 3198"/>
              <a:gd name="T17" fmla="*/ 501 h 1379"/>
              <a:gd name="T18" fmla="*/ 1267 w 3198"/>
              <a:gd name="T19" fmla="*/ 525 h 1379"/>
              <a:gd name="T20" fmla="*/ 1314 w 3198"/>
              <a:gd name="T21" fmla="*/ 517 h 1379"/>
              <a:gd name="T22" fmla="*/ 1384 w 3198"/>
              <a:gd name="T23" fmla="*/ 543 h 1379"/>
              <a:gd name="T24" fmla="*/ 1436 w 3198"/>
              <a:gd name="T25" fmla="*/ 595 h 1379"/>
              <a:gd name="T26" fmla="*/ 1569 w 3198"/>
              <a:gd name="T27" fmla="*/ 663 h 1379"/>
              <a:gd name="T28" fmla="*/ 1661 w 3198"/>
              <a:gd name="T29" fmla="*/ 733 h 1379"/>
              <a:gd name="T30" fmla="*/ 1710 w 3198"/>
              <a:gd name="T31" fmla="*/ 788 h 1379"/>
              <a:gd name="T32" fmla="*/ 1855 w 3198"/>
              <a:gd name="T33" fmla="*/ 732 h 1379"/>
              <a:gd name="T34" fmla="*/ 1958 w 3198"/>
              <a:gd name="T35" fmla="*/ 721 h 1379"/>
              <a:gd name="T36" fmla="*/ 1985 w 3198"/>
              <a:gd name="T37" fmla="*/ 756 h 1379"/>
              <a:gd name="T38" fmla="*/ 2043 w 3198"/>
              <a:gd name="T39" fmla="*/ 719 h 1379"/>
              <a:gd name="T40" fmla="*/ 2109 w 3198"/>
              <a:gd name="T41" fmla="*/ 733 h 1379"/>
              <a:gd name="T42" fmla="*/ 2169 w 3198"/>
              <a:gd name="T43" fmla="*/ 800 h 1379"/>
              <a:gd name="T44" fmla="*/ 2250 w 3198"/>
              <a:gd name="T45" fmla="*/ 813 h 1379"/>
              <a:gd name="T46" fmla="*/ 2294 w 3198"/>
              <a:gd name="T47" fmla="*/ 883 h 1379"/>
              <a:gd name="T48" fmla="*/ 2257 w 3198"/>
              <a:gd name="T49" fmla="*/ 919 h 1379"/>
              <a:gd name="T50" fmla="*/ 2324 w 3198"/>
              <a:gd name="T51" fmla="*/ 998 h 1379"/>
              <a:gd name="T52" fmla="*/ 2493 w 3198"/>
              <a:gd name="T53" fmla="*/ 1064 h 1379"/>
              <a:gd name="T54" fmla="*/ 2552 w 3198"/>
              <a:gd name="T55" fmla="*/ 1087 h 1379"/>
              <a:gd name="T56" fmla="*/ 2586 w 3198"/>
              <a:gd name="T57" fmla="*/ 1114 h 1379"/>
              <a:gd name="T58" fmla="*/ 2651 w 3198"/>
              <a:gd name="T59" fmla="*/ 1145 h 1379"/>
              <a:gd name="T60" fmla="*/ 2714 w 3198"/>
              <a:gd name="T61" fmla="*/ 1223 h 1379"/>
              <a:gd name="T62" fmla="*/ 2766 w 3198"/>
              <a:gd name="T63" fmla="*/ 1269 h 1379"/>
              <a:gd name="T64" fmla="*/ 2802 w 3198"/>
              <a:gd name="T65" fmla="*/ 1344 h 1379"/>
              <a:gd name="T66" fmla="*/ 2857 w 3198"/>
              <a:gd name="T67" fmla="*/ 1370 h 1379"/>
              <a:gd name="T68" fmla="*/ 2993 w 3198"/>
              <a:gd name="T69" fmla="*/ 1372 h 1379"/>
              <a:gd name="T70" fmla="*/ 3001 w 3198"/>
              <a:gd name="T71" fmla="*/ 1324 h 1379"/>
              <a:gd name="T72" fmla="*/ 3092 w 3198"/>
              <a:gd name="T73" fmla="*/ 1255 h 1379"/>
              <a:gd name="T74" fmla="*/ 3162 w 3198"/>
              <a:gd name="T75" fmla="*/ 1183 h 1379"/>
              <a:gd name="T76" fmla="*/ 3186 w 3198"/>
              <a:gd name="T77" fmla="*/ 1079 h 1379"/>
              <a:gd name="T78" fmla="*/ 3130 w 3198"/>
              <a:gd name="T79" fmla="*/ 1034 h 1379"/>
              <a:gd name="T80" fmla="*/ 3018 w 3198"/>
              <a:gd name="T81" fmla="*/ 867 h 1379"/>
              <a:gd name="T82" fmla="*/ 2973 w 3198"/>
              <a:gd name="T83" fmla="*/ 768 h 1379"/>
              <a:gd name="T84" fmla="*/ 2937 w 3198"/>
              <a:gd name="T85" fmla="*/ 734 h 1379"/>
              <a:gd name="T86" fmla="*/ 2930 w 3198"/>
              <a:gd name="T87" fmla="*/ 659 h 1379"/>
              <a:gd name="T88" fmla="*/ 2864 w 3198"/>
              <a:gd name="T89" fmla="*/ 598 h 1379"/>
              <a:gd name="T90" fmla="*/ 2865 w 3198"/>
              <a:gd name="T91" fmla="*/ 504 h 1379"/>
              <a:gd name="T92" fmla="*/ 2861 w 3198"/>
              <a:gd name="T93" fmla="*/ 471 h 1379"/>
              <a:gd name="T94" fmla="*/ 2860 w 3198"/>
              <a:gd name="T95" fmla="*/ 397 h 1379"/>
              <a:gd name="T96" fmla="*/ 2894 w 3198"/>
              <a:gd name="T97" fmla="*/ 275 h 1379"/>
              <a:gd name="T98" fmla="*/ 2910 w 3198"/>
              <a:gd name="T99" fmla="*/ 176 h 1379"/>
              <a:gd name="T100" fmla="*/ 2858 w 3198"/>
              <a:gd name="T101" fmla="*/ 215 h 1379"/>
              <a:gd name="T102" fmla="*/ 2824 w 3198"/>
              <a:gd name="T103" fmla="*/ 142 h 1379"/>
              <a:gd name="T104" fmla="*/ 2770 w 3198"/>
              <a:gd name="T105" fmla="*/ 49 h 1379"/>
              <a:gd name="T106" fmla="*/ 2723 w 3198"/>
              <a:gd name="T107" fmla="*/ 27 h 1379"/>
              <a:gd name="T108" fmla="*/ 40 w 3198"/>
              <a:gd name="T109" fmla="*/ 23 h 1379"/>
              <a:gd name="T110" fmla="*/ 207 w 3198"/>
              <a:gd name="T111" fmla="*/ 186 h 1379"/>
              <a:gd name="T112" fmla="*/ 334 w 3198"/>
              <a:gd name="T113" fmla="*/ 316 h 1379"/>
              <a:gd name="T114" fmla="*/ 417 w 3198"/>
              <a:gd name="T115" fmla="*/ 411 h 1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198" h="1379">
                <a:moveTo>
                  <a:pt x="441" y="421"/>
                </a:moveTo>
                <a:lnTo>
                  <a:pt x="455" y="387"/>
                </a:lnTo>
                <a:lnTo>
                  <a:pt x="463" y="372"/>
                </a:lnTo>
                <a:lnTo>
                  <a:pt x="472" y="359"/>
                </a:lnTo>
                <a:lnTo>
                  <a:pt x="476" y="353"/>
                </a:lnTo>
                <a:lnTo>
                  <a:pt x="482" y="347"/>
                </a:lnTo>
                <a:lnTo>
                  <a:pt x="489" y="344"/>
                </a:lnTo>
                <a:lnTo>
                  <a:pt x="498" y="341"/>
                </a:lnTo>
                <a:lnTo>
                  <a:pt x="505" y="340"/>
                </a:lnTo>
                <a:lnTo>
                  <a:pt x="513" y="340"/>
                </a:lnTo>
                <a:lnTo>
                  <a:pt x="520" y="341"/>
                </a:lnTo>
                <a:lnTo>
                  <a:pt x="527" y="343"/>
                </a:lnTo>
                <a:lnTo>
                  <a:pt x="541" y="348"/>
                </a:lnTo>
                <a:lnTo>
                  <a:pt x="556" y="354"/>
                </a:lnTo>
                <a:lnTo>
                  <a:pt x="571" y="361"/>
                </a:lnTo>
                <a:lnTo>
                  <a:pt x="585" y="367"/>
                </a:lnTo>
                <a:lnTo>
                  <a:pt x="593" y="369"/>
                </a:lnTo>
                <a:lnTo>
                  <a:pt x="600" y="370"/>
                </a:lnTo>
                <a:lnTo>
                  <a:pt x="608" y="371"/>
                </a:lnTo>
                <a:lnTo>
                  <a:pt x="615" y="372"/>
                </a:lnTo>
                <a:lnTo>
                  <a:pt x="622" y="371"/>
                </a:lnTo>
                <a:lnTo>
                  <a:pt x="627" y="370"/>
                </a:lnTo>
                <a:lnTo>
                  <a:pt x="631" y="367"/>
                </a:lnTo>
                <a:lnTo>
                  <a:pt x="633" y="363"/>
                </a:lnTo>
                <a:lnTo>
                  <a:pt x="637" y="360"/>
                </a:lnTo>
                <a:lnTo>
                  <a:pt x="639" y="356"/>
                </a:lnTo>
                <a:lnTo>
                  <a:pt x="642" y="354"/>
                </a:lnTo>
                <a:lnTo>
                  <a:pt x="647" y="351"/>
                </a:lnTo>
                <a:lnTo>
                  <a:pt x="658" y="357"/>
                </a:lnTo>
                <a:lnTo>
                  <a:pt x="672" y="367"/>
                </a:lnTo>
                <a:lnTo>
                  <a:pt x="684" y="374"/>
                </a:lnTo>
                <a:lnTo>
                  <a:pt x="698" y="381"/>
                </a:lnTo>
                <a:lnTo>
                  <a:pt x="713" y="387"/>
                </a:lnTo>
                <a:lnTo>
                  <a:pt x="726" y="394"/>
                </a:lnTo>
                <a:lnTo>
                  <a:pt x="737" y="400"/>
                </a:lnTo>
                <a:lnTo>
                  <a:pt x="746" y="403"/>
                </a:lnTo>
                <a:lnTo>
                  <a:pt x="755" y="405"/>
                </a:lnTo>
                <a:lnTo>
                  <a:pt x="768" y="408"/>
                </a:lnTo>
                <a:lnTo>
                  <a:pt x="777" y="410"/>
                </a:lnTo>
                <a:lnTo>
                  <a:pt x="785" y="412"/>
                </a:lnTo>
                <a:lnTo>
                  <a:pt x="793" y="415"/>
                </a:lnTo>
                <a:lnTo>
                  <a:pt x="801" y="419"/>
                </a:lnTo>
                <a:lnTo>
                  <a:pt x="809" y="422"/>
                </a:lnTo>
                <a:lnTo>
                  <a:pt x="818" y="426"/>
                </a:lnTo>
                <a:lnTo>
                  <a:pt x="827" y="428"/>
                </a:lnTo>
                <a:lnTo>
                  <a:pt x="838" y="429"/>
                </a:lnTo>
                <a:lnTo>
                  <a:pt x="845" y="431"/>
                </a:lnTo>
                <a:lnTo>
                  <a:pt x="852" y="435"/>
                </a:lnTo>
                <a:lnTo>
                  <a:pt x="859" y="439"/>
                </a:lnTo>
                <a:lnTo>
                  <a:pt x="868" y="444"/>
                </a:lnTo>
                <a:lnTo>
                  <a:pt x="876" y="450"/>
                </a:lnTo>
                <a:lnTo>
                  <a:pt x="885" y="455"/>
                </a:lnTo>
                <a:lnTo>
                  <a:pt x="896" y="459"/>
                </a:lnTo>
                <a:lnTo>
                  <a:pt x="906" y="461"/>
                </a:lnTo>
                <a:lnTo>
                  <a:pt x="917" y="468"/>
                </a:lnTo>
                <a:lnTo>
                  <a:pt x="934" y="479"/>
                </a:lnTo>
                <a:lnTo>
                  <a:pt x="955" y="491"/>
                </a:lnTo>
                <a:lnTo>
                  <a:pt x="976" y="501"/>
                </a:lnTo>
                <a:lnTo>
                  <a:pt x="987" y="505"/>
                </a:lnTo>
                <a:lnTo>
                  <a:pt x="997" y="509"/>
                </a:lnTo>
                <a:lnTo>
                  <a:pt x="1007" y="511"/>
                </a:lnTo>
                <a:lnTo>
                  <a:pt x="1016" y="512"/>
                </a:lnTo>
                <a:lnTo>
                  <a:pt x="1023" y="511"/>
                </a:lnTo>
                <a:lnTo>
                  <a:pt x="1030" y="509"/>
                </a:lnTo>
                <a:lnTo>
                  <a:pt x="1032" y="507"/>
                </a:lnTo>
                <a:lnTo>
                  <a:pt x="1034" y="504"/>
                </a:lnTo>
                <a:lnTo>
                  <a:pt x="1037" y="501"/>
                </a:lnTo>
                <a:lnTo>
                  <a:pt x="1038" y="497"/>
                </a:lnTo>
                <a:lnTo>
                  <a:pt x="1039" y="497"/>
                </a:lnTo>
                <a:lnTo>
                  <a:pt x="1039" y="495"/>
                </a:lnTo>
                <a:lnTo>
                  <a:pt x="1048" y="496"/>
                </a:lnTo>
                <a:lnTo>
                  <a:pt x="1056" y="499"/>
                </a:lnTo>
                <a:lnTo>
                  <a:pt x="1065" y="502"/>
                </a:lnTo>
                <a:lnTo>
                  <a:pt x="1073" y="504"/>
                </a:lnTo>
                <a:lnTo>
                  <a:pt x="1082" y="507"/>
                </a:lnTo>
                <a:lnTo>
                  <a:pt x="1091" y="508"/>
                </a:lnTo>
                <a:lnTo>
                  <a:pt x="1096" y="508"/>
                </a:lnTo>
                <a:lnTo>
                  <a:pt x="1100" y="507"/>
                </a:lnTo>
                <a:lnTo>
                  <a:pt x="1106" y="505"/>
                </a:lnTo>
                <a:lnTo>
                  <a:pt x="1110" y="503"/>
                </a:lnTo>
                <a:lnTo>
                  <a:pt x="1118" y="501"/>
                </a:lnTo>
                <a:lnTo>
                  <a:pt x="1131" y="499"/>
                </a:lnTo>
                <a:lnTo>
                  <a:pt x="1147" y="496"/>
                </a:lnTo>
                <a:lnTo>
                  <a:pt x="1165" y="495"/>
                </a:lnTo>
                <a:lnTo>
                  <a:pt x="1198" y="494"/>
                </a:lnTo>
                <a:lnTo>
                  <a:pt x="1221" y="495"/>
                </a:lnTo>
                <a:lnTo>
                  <a:pt x="1230" y="500"/>
                </a:lnTo>
                <a:lnTo>
                  <a:pt x="1241" y="507"/>
                </a:lnTo>
                <a:lnTo>
                  <a:pt x="1255" y="516"/>
                </a:lnTo>
                <a:lnTo>
                  <a:pt x="1267" y="525"/>
                </a:lnTo>
                <a:lnTo>
                  <a:pt x="1274" y="528"/>
                </a:lnTo>
                <a:lnTo>
                  <a:pt x="1280" y="532"/>
                </a:lnTo>
                <a:lnTo>
                  <a:pt x="1285" y="533"/>
                </a:lnTo>
                <a:lnTo>
                  <a:pt x="1291" y="534"/>
                </a:lnTo>
                <a:lnTo>
                  <a:pt x="1296" y="533"/>
                </a:lnTo>
                <a:lnTo>
                  <a:pt x="1299" y="530"/>
                </a:lnTo>
                <a:lnTo>
                  <a:pt x="1302" y="526"/>
                </a:lnTo>
                <a:lnTo>
                  <a:pt x="1304" y="519"/>
                </a:lnTo>
                <a:lnTo>
                  <a:pt x="1314" y="517"/>
                </a:lnTo>
                <a:lnTo>
                  <a:pt x="1323" y="517"/>
                </a:lnTo>
                <a:lnTo>
                  <a:pt x="1331" y="517"/>
                </a:lnTo>
                <a:lnTo>
                  <a:pt x="1339" y="518"/>
                </a:lnTo>
                <a:lnTo>
                  <a:pt x="1346" y="520"/>
                </a:lnTo>
                <a:lnTo>
                  <a:pt x="1351" y="522"/>
                </a:lnTo>
                <a:lnTo>
                  <a:pt x="1357" y="526"/>
                </a:lnTo>
                <a:lnTo>
                  <a:pt x="1363" y="529"/>
                </a:lnTo>
                <a:lnTo>
                  <a:pt x="1373" y="536"/>
                </a:lnTo>
                <a:lnTo>
                  <a:pt x="1384" y="543"/>
                </a:lnTo>
                <a:lnTo>
                  <a:pt x="1390" y="546"/>
                </a:lnTo>
                <a:lnTo>
                  <a:pt x="1396" y="550"/>
                </a:lnTo>
                <a:lnTo>
                  <a:pt x="1402" y="553"/>
                </a:lnTo>
                <a:lnTo>
                  <a:pt x="1409" y="556"/>
                </a:lnTo>
                <a:lnTo>
                  <a:pt x="1411" y="561"/>
                </a:lnTo>
                <a:lnTo>
                  <a:pt x="1415" y="568"/>
                </a:lnTo>
                <a:lnTo>
                  <a:pt x="1418" y="575"/>
                </a:lnTo>
                <a:lnTo>
                  <a:pt x="1424" y="582"/>
                </a:lnTo>
                <a:lnTo>
                  <a:pt x="1436" y="595"/>
                </a:lnTo>
                <a:lnTo>
                  <a:pt x="1450" y="608"/>
                </a:lnTo>
                <a:lnTo>
                  <a:pt x="1466" y="619"/>
                </a:lnTo>
                <a:lnTo>
                  <a:pt x="1482" y="630"/>
                </a:lnTo>
                <a:lnTo>
                  <a:pt x="1497" y="637"/>
                </a:lnTo>
                <a:lnTo>
                  <a:pt x="1510" y="643"/>
                </a:lnTo>
                <a:lnTo>
                  <a:pt x="1526" y="645"/>
                </a:lnTo>
                <a:lnTo>
                  <a:pt x="1542" y="650"/>
                </a:lnTo>
                <a:lnTo>
                  <a:pt x="1556" y="656"/>
                </a:lnTo>
                <a:lnTo>
                  <a:pt x="1569" y="663"/>
                </a:lnTo>
                <a:lnTo>
                  <a:pt x="1583" y="669"/>
                </a:lnTo>
                <a:lnTo>
                  <a:pt x="1596" y="677"/>
                </a:lnTo>
                <a:lnTo>
                  <a:pt x="1609" y="683"/>
                </a:lnTo>
                <a:lnTo>
                  <a:pt x="1624" y="689"/>
                </a:lnTo>
                <a:lnTo>
                  <a:pt x="1632" y="693"/>
                </a:lnTo>
                <a:lnTo>
                  <a:pt x="1640" y="699"/>
                </a:lnTo>
                <a:lnTo>
                  <a:pt x="1647" y="706"/>
                </a:lnTo>
                <a:lnTo>
                  <a:pt x="1652" y="715"/>
                </a:lnTo>
                <a:lnTo>
                  <a:pt x="1661" y="733"/>
                </a:lnTo>
                <a:lnTo>
                  <a:pt x="1671" y="752"/>
                </a:lnTo>
                <a:lnTo>
                  <a:pt x="1676" y="762"/>
                </a:lnTo>
                <a:lnTo>
                  <a:pt x="1681" y="770"/>
                </a:lnTo>
                <a:lnTo>
                  <a:pt x="1686" y="778"/>
                </a:lnTo>
                <a:lnTo>
                  <a:pt x="1693" y="782"/>
                </a:lnTo>
                <a:lnTo>
                  <a:pt x="1698" y="784"/>
                </a:lnTo>
                <a:lnTo>
                  <a:pt x="1701" y="787"/>
                </a:lnTo>
                <a:lnTo>
                  <a:pt x="1706" y="788"/>
                </a:lnTo>
                <a:lnTo>
                  <a:pt x="1710" y="788"/>
                </a:lnTo>
                <a:lnTo>
                  <a:pt x="1715" y="788"/>
                </a:lnTo>
                <a:lnTo>
                  <a:pt x="1721" y="787"/>
                </a:lnTo>
                <a:lnTo>
                  <a:pt x="1726" y="785"/>
                </a:lnTo>
                <a:lnTo>
                  <a:pt x="1732" y="783"/>
                </a:lnTo>
                <a:lnTo>
                  <a:pt x="1765" y="770"/>
                </a:lnTo>
                <a:lnTo>
                  <a:pt x="1801" y="752"/>
                </a:lnTo>
                <a:lnTo>
                  <a:pt x="1821" y="744"/>
                </a:lnTo>
                <a:lnTo>
                  <a:pt x="1839" y="738"/>
                </a:lnTo>
                <a:lnTo>
                  <a:pt x="1855" y="732"/>
                </a:lnTo>
                <a:lnTo>
                  <a:pt x="1869" y="730"/>
                </a:lnTo>
                <a:lnTo>
                  <a:pt x="1891" y="724"/>
                </a:lnTo>
                <a:lnTo>
                  <a:pt x="1921" y="717"/>
                </a:lnTo>
                <a:lnTo>
                  <a:pt x="1927" y="716"/>
                </a:lnTo>
                <a:lnTo>
                  <a:pt x="1935" y="715"/>
                </a:lnTo>
                <a:lnTo>
                  <a:pt x="1941" y="715"/>
                </a:lnTo>
                <a:lnTo>
                  <a:pt x="1948" y="716"/>
                </a:lnTo>
                <a:lnTo>
                  <a:pt x="1952" y="718"/>
                </a:lnTo>
                <a:lnTo>
                  <a:pt x="1958" y="721"/>
                </a:lnTo>
                <a:lnTo>
                  <a:pt x="1961" y="724"/>
                </a:lnTo>
                <a:lnTo>
                  <a:pt x="1964" y="730"/>
                </a:lnTo>
                <a:lnTo>
                  <a:pt x="1967" y="740"/>
                </a:lnTo>
                <a:lnTo>
                  <a:pt x="1971" y="747"/>
                </a:lnTo>
                <a:lnTo>
                  <a:pt x="1974" y="752"/>
                </a:lnTo>
                <a:lnTo>
                  <a:pt x="1977" y="756"/>
                </a:lnTo>
                <a:lnTo>
                  <a:pt x="1980" y="757"/>
                </a:lnTo>
                <a:lnTo>
                  <a:pt x="1983" y="757"/>
                </a:lnTo>
                <a:lnTo>
                  <a:pt x="1985" y="756"/>
                </a:lnTo>
                <a:lnTo>
                  <a:pt x="1988" y="752"/>
                </a:lnTo>
                <a:lnTo>
                  <a:pt x="1997" y="735"/>
                </a:lnTo>
                <a:lnTo>
                  <a:pt x="2005" y="718"/>
                </a:lnTo>
                <a:lnTo>
                  <a:pt x="2009" y="715"/>
                </a:lnTo>
                <a:lnTo>
                  <a:pt x="2013" y="713"/>
                </a:lnTo>
                <a:lnTo>
                  <a:pt x="2017" y="711"/>
                </a:lnTo>
                <a:lnTo>
                  <a:pt x="2022" y="711"/>
                </a:lnTo>
                <a:lnTo>
                  <a:pt x="2032" y="715"/>
                </a:lnTo>
                <a:lnTo>
                  <a:pt x="2043" y="719"/>
                </a:lnTo>
                <a:lnTo>
                  <a:pt x="2055" y="725"/>
                </a:lnTo>
                <a:lnTo>
                  <a:pt x="2067" y="730"/>
                </a:lnTo>
                <a:lnTo>
                  <a:pt x="2073" y="732"/>
                </a:lnTo>
                <a:lnTo>
                  <a:pt x="2080" y="733"/>
                </a:lnTo>
                <a:lnTo>
                  <a:pt x="2085" y="733"/>
                </a:lnTo>
                <a:lnTo>
                  <a:pt x="2092" y="731"/>
                </a:lnTo>
                <a:lnTo>
                  <a:pt x="2098" y="731"/>
                </a:lnTo>
                <a:lnTo>
                  <a:pt x="2103" y="731"/>
                </a:lnTo>
                <a:lnTo>
                  <a:pt x="2109" y="733"/>
                </a:lnTo>
                <a:lnTo>
                  <a:pt x="2115" y="737"/>
                </a:lnTo>
                <a:lnTo>
                  <a:pt x="2124" y="747"/>
                </a:lnTo>
                <a:lnTo>
                  <a:pt x="2132" y="759"/>
                </a:lnTo>
                <a:lnTo>
                  <a:pt x="2141" y="773"/>
                </a:lnTo>
                <a:lnTo>
                  <a:pt x="2149" y="785"/>
                </a:lnTo>
                <a:lnTo>
                  <a:pt x="2155" y="791"/>
                </a:lnTo>
                <a:lnTo>
                  <a:pt x="2159" y="796"/>
                </a:lnTo>
                <a:lnTo>
                  <a:pt x="2164" y="799"/>
                </a:lnTo>
                <a:lnTo>
                  <a:pt x="2169" y="800"/>
                </a:lnTo>
                <a:lnTo>
                  <a:pt x="2177" y="799"/>
                </a:lnTo>
                <a:lnTo>
                  <a:pt x="2188" y="797"/>
                </a:lnTo>
                <a:lnTo>
                  <a:pt x="2198" y="797"/>
                </a:lnTo>
                <a:lnTo>
                  <a:pt x="2209" y="797"/>
                </a:lnTo>
                <a:lnTo>
                  <a:pt x="2221" y="799"/>
                </a:lnTo>
                <a:lnTo>
                  <a:pt x="2231" y="801"/>
                </a:lnTo>
                <a:lnTo>
                  <a:pt x="2240" y="805"/>
                </a:lnTo>
                <a:lnTo>
                  <a:pt x="2246" y="809"/>
                </a:lnTo>
                <a:lnTo>
                  <a:pt x="2250" y="813"/>
                </a:lnTo>
                <a:lnTo>
                  <a:pt x="2257" y="816"/>
                </a:lnTo>
                <a:lnTo>
                  <a:pt x="2265" y="818"/>
                </a:lnTo>
                <a:lnTo>
                  <a:pt x="2273" y="820"/>
                </a:lnTo>
                <a:lnTo>
                  <a:pt x="2289" y="821"/>
                </a:lnTo>
                <a:lnTo>
                  <a:pt x="2301" y="824"/>
                </a:lnTo>
                <a:lnTo>
                  <a:pt x="2300" y="839"/>
                </a:lnTo>
                <a:lnTo>
                  <a:pt x="2298" y="854"/>
                </a:lnTo>
                <a:lnTo>
                  <a:pt x="2296" y="869"/>
                </a:lnTo>
                <a:lnTo>
                  <a:pt x="2294" y="883"/>
                </a:lnTo>
                <a:lnTo>
                  <a:pt x="2294" y="891"/>
                </a:lnTo>
                <a:lnTo>
                  <a:pt x="2292" y="898"/>
                </a:lnTo>
                <a:lnTo>
                  <a:pt x="2290" y="903"/>
                </a:lnTo>
                <a:lnTo>
                  <a:pt x="2285" y="905"/>
                </a:lnTo>
                <a:lnTo>
                  <a:pt x="2280" y="907"/>
                </a:lnTo>
                <a:lnTo>
                  <a:pt x="2274" y="907"/>
                </a:lnTo>
                <a:lnTo>
                  <a:pt x="2266" y="907"/>
                </a:lnTo>
                <a:lnTo>
                  <a:pt x="2258" y="907"/>
                </a:lnTo>
                <a:lnTo>
                  <a:pt x="2257" y="919"/>
                </a:lnTo>
                <a:lnTo>
                  <a:pt x="2258" y="928"/>
                </a:lnTo>
                <a:lnTo>
                  <a:pt x="2260" y="938"/>
                </a:lnTo>
                <a:lnTo>
                  <a:pt x="2264" y="946"/>
                </a:lnTo>
                <a:lnTo>
                  <a:pt x="2269" y="954"/>
                </a:lnTo>
                <a:lnTo>
                  <a:pt x="2275" y="962"/>
                </a:lnTo>
                <a:lnTo>
                  <a:pt x="2282" y="969"/>
                </a:lnTo>
                <a:lnTo>
                  <a:pt x="2290" y="976"/>
                </a:lnTo>
                <a:lnTo>
                  <a:pt x="2306" y="988"/>
                </a:lnTo>
                <a:lnTo>
                  <a:pt x="2324" y="998"/>
                </a:lnTo>
                <a:lnTo>
                  <a:pt x="2342" y="1009"/>
                </a:lnTo>
                <a:lnTo>
                  <a:pt x="2359" y="1018"/>
                </a:lnTo>
                <a:lnTo>
                  <a:pt x="2378" y="1027"/>
                </a:lnTo>
                <a:lnTo>
                  <a:pt x="2400" y="1034"/>
                </a:lnTo>
                <a:lnTo>
                  <a:pt x="2420" y="1039"/>
                </a:lnTo>
                <a:lnTo>
                  <a:pt x="2442" y="1045"/>
                </a:lnTo>
                <a:lnTo>
                  <a:pt x="2464" y="1052"/>
                </a:lnTo>
                <a:lnTo>
                  <a:pt x="2483" y="1059"/>
                </a:lnTo>
                <a:lnTo>
                  <a:pt x="2493" y="1064"/>
                </a:lnTo>
                <a:lnTo>
                  <a:pt x="2502" y="1069"/>
                </a:lnTo>
                <a:lnTo>
                  <a:pt x="2511" y="1076"/>
                </a:lnTo>
                <a:lnTo>
                  <a:pt x="2520" y="1083"/>
                </a:lnTo>
                <a:lnTo>
                  <a:pt x="2520" y="1083"/>
                </a:lnTo>
                <a:lnTo>
                  <a:pt x="2531" y="1081"/>
                </a:lnTo>
                <a:lnTo>
                  <a:pt x="2539" y="1081"/>
                </a:lnTo>
                <a:lnTo>
                  <a:pt x="2544" y="1083"/>
                </a:lnTo>
                <a:lnTo>
                  <a:pt x="2549" y="1085"/>
                </a:lnTo>
                <a:lnTo>
                  <a:pt x="2552" y="1087"/>
                </a:lnTo>
                <a:lnTo>
                  <a:pt x="2555" y="1091"/>
                </a:lnTo>
                <a:lnTo>
                  <a:pt x="2557" y="1095"/>
                </a:lnTo>
                <a:lnTo>
                  <a:pt x="2559" y="1099"/>
                </a:lnTo>
                <a:lnTo>
                  <a:pt x="2561" y="1103"/>
                </a:lnTo>
                <a:lnTo>
                  <a:pt x="2564" y="1107"/>
                </a:lnTo>
                <a:lnTo>
                  <a:pt x="2567" y="1109"/>
                </a:lnTo>
                <a:lnTo>
                  <a:pt x="2572" y="1112"/>
                </a:lnTo>
                <a:lnTo>
                  <a:pt x="2578" y="1113"/>
                </a:lnTo>
                <a:lnTo>
                  <a:pt x="2586" y="1114"/>
                </a:lnTo>
                <a:lnTo>
                  <a:pt x="2597" y="1113"/>
                </a:lnTo>
                <a:lnTo>
                  <a:pt x="2609" y="1112"/>
                </a:lnTo>
                <a:lnTo>
                  <a:pt x="2613" y="1111"/>
                </a:lnTo>
                <a:lnTo>
                  <a:pt x="2616" y="1112"/>
                </a:lnTo>
                <a:lnTo>
                  <a:pt x="2619" y="1113"/>
                </a:lnTo>
                <a:lnTo>
                  <a:pt x="2623" y="1114"/>
                </a:lnTo>
                <a:lnTo>
                  <a:pt x="2630" y="1120"/>
                </a:lnTo>
                <a:lnTo>
                  <a:pt x="2636" y="1127"/>
                </a:lnTo>
                <a:lnTo>
                  <a:pt x="2651" y="1145"/>
                </a:lnTo>
                <a:lnTo>
                  <a:pt x="2665" y="1167"/>
                </a:lnTo>
                <a:lnTo>
                  <a:pt x="2678" y="1190"/>
                </a:lnTo>
                <a:lnTo>
                  <a:pt x="2691" y="1208"/>
                </a:lnTo>
                <a:lnTo>
                  <a:pt x="2697" y="1215"/>
                </a:lnTo>
                <a:lnTo>
                  <a:pt x="2703" y="1220"/>
                </a:lnTo>
                <a:lnTo>
                  <a:pt x="2706" y="1222"/>
                </a:lnTo>
                <a:lnTo>
                  <a:pt x="2709" y="1223"/>
                </a:lnTo>
                <a:lnTo>
                  <a:pt x="2711" y="1224"/>
                </a:lnTo>
                <a:lnTo>
                  <a:pt x="2714" y="1223"/>
                </a:lnTo>
                <a:lnTo>
                  <a:pt x="2720" y="1223"/>
                </a:lnTo>
                <a:lnTo>
                  <a:pt x="2727" y="1224"/>
                </a:lnTo>
                <a:lnTo>
                  <a:pt x="2733" y="1226"/>
                </a:lnTo>
                <a:lnTo>
                  <a:pt x="2739" y="1229"/>
                </a:lnTo>
                <a:lnTo>
                  <a:pt x="2744" y="1234"/>
                </a:lnTo>
                <a:lnTo>
                  <a:pt x="2749" y="1240"/>
                </a:lnTo>
                <a:lnTo>
                  <a:pt x="2753" y="1247"/>
                </a:lnTo>
                <a:lnTo>
                  <a:pt x="2758" y="1253"/>
                </a:lnTo>
                <a:lnTo>
                  <a:pt x="2766" y="1269"/>
                </a:lnTo>
                <a:lnTo>
                  <a:pt x="2773" y="1285"/>
                </a:lnTo>
                <a:lnTo>
                  <a:pt x="2777" y="1301"/>
                </a:lnTo>
                <a:lnTo>
                  <a:pt x="2781" y="1315"/>
                </a:lnTo>
                <a:lnTo>
                  <a:pt x="2783" y="1323"/>
                </a:lnTo>
                <a:lnTo>
                  <a:pt x="2786" y="1330"/>
                </a:lnTo>
                <a:lnTo>
                  <a:pt x="2790" y="1335"/>
                </a:lnTo>
                <a:lnTo>
                  <a:pt x="2793" y="1340"/>
                </a:lnTo>
                <a:lnTo>
                  <a:pt x="2798" y="1342"/>
                </a:lnTo>
                <a:lnTo>
                  <a:pt x="2802" y="1344"/>
                </a:lnTo>
                <a:lnTo>
                  <a:pt x="2807" y="1347"/>
                </a:lnTo>
                <a:lnTo>
                  <a:pt x="2812" y="1348"/>
                </a:lnTo>
                <a:lnTo>
                  <a:pt x="2823" y="1350"/>
                </a:lnTo>
                <a:lnTo>
                  <a:pt x="2833" y="1354"/>
                </a:lnTo>
                <a:lnTo>
                  <a:pt x="2839" y="1356"/>
                </a:lnTo>
                <a:lnTo>
                  <a:pt x="2843" y="1358"/>
                </a:lnTo>
                <a:lnTo>
                  <a:pt x="2848" y="1363"/>
                </a:lnTo>
                <a:lnTo>
                  <a:pt x="2853" y="1367"/>
                </a:lnTo>
                <a:lnTo>
                  <a:pt x="2857" y="1370"/>
                </a:lnTo>
                <a:lnTo>
                  <a:pt x="2861" y="1372"/>
                </a:lnTo>
                <a:lnTo>
                  <a:pt x="2869" y="1374"/>
                </a:lnTo>
                <a:lnTo>
                  <a:pt x="2877" y="1375"/>
                </a:lnTo>
                <a:lnTo>
                  <a:pt x="2898" y="1377"/>
                </a:lnTo>
                <a:lnTo>
                  <a:pt x="2919" y="1379"/>
                </a:lnTo>
                <a:lnTo>
                  <a:pt x="2942" y="1379"/>
                </a:lnTo>
                <a:lnTo>
                  <a:pt x="2964" y="1376"/>
                </a:lnTo>
                <a:lnTo>
                  <a:pt x="2982" y="1375"/>
                </a:lnTo>
                <a:lnTo>
                  <a:pt x="2993" y="1372"/>
                </a:lnTo>
                <a:lnTo>
                  <a:pt x="2994" y="1371"/>
                </a:lnTo>
                <a:lnTo>
                  <a:pt x="2995" y="1370"/>
                </a:lnTo>
                <a:lnTo>
                  <a:pt x="2995" y="1367"/>
                </a:lnTo>
                <a:lnTo>
                  <a:pt x="2995" y="1366"/>
                </a:lnTo>
                <a:lnTo>
                  <a:pt x="2994" y="1362"/>
                </a:lnTo>
                <a:lnTo>
                  <a:pt x="2993" y="1357"/>
                </a:lnTo>
                <a:lnTo>
                  <a:pt x="2994" y="1346"/>
                </a:lnTo>
                <a:lnTo>
                  <a:pt x="2997" y="1334"/>
                </a:lnTo>
                <a:lnTo>
                  <a:pt x="3001" y="1324"/>
                </a:lnTo>
                <a:lnTo>
                  <a:pt x="3006" y="1314"/>
                </a:lnTo>
                <a:lnTo>
                  <a:pt x="3017" y="1294"/>
                </a:lnTo>
                <a:lnTo>
                  <a:pt x="3030" y="1276"/>
                </a:lnTo>
                <a:lnTo>
                  <a:pt x="3036" y="1267"/>
                </a:lnTo>
                <a:lnTo>
                  <a:pt x="3043" y="1260"/>
                </a:lnTo>
                <a:lnTo>
                  <a:pt x="3049" y="1257"/>
                </a:lnTo>
                <a:lnTo>
                  <a:pt x="3055" y="1255"/>
                </a:lnTo>
                <a:lnTo>
                  <a:pt x="3069" y="1253"/>
                </a:lnTo>
                <a:lnTo>
                  <a:pt x="3092" y="1255"/>
                </a:lnTo>
                <a:lnTo>
                  <a:pt x="3101" y="1251"/>
                </a:lnTo>
                <a:lnTo>
                  <a:pt x="3111" y="1247"/>
                </a:lnTo>
                <a:lnTo>
                  <a:pt x="3123" y="1240"/>
                </a:lnTo>
                <a:lnTo>
                  <a:pt x="3133" y="1232"/>
                </a:lnTo>
                <a:lnTo>
                  <a:pt x="3142" y="1223"/>
                </a:lnTo>
                <a:lnTo>
                  <a:pt x="3150" y="1214"/>
                </a:lnTo>
                <a:lnTo>
                  <a:pt x="3157" y="1203"/>
                </a:lnTo>
                <a:lnTo>
                  <a:pt x="3160" y="1194"/>
                </a:lnTo>
                <a:lnTo>
                  <a:pt x="3162" y="1183"/>
                </a:lnTo>
                <a:lnTo>
                  <a:pt x="3165" y="1171"/>
                </a:lnTo>
                <a:lnTo>
                  <a:pt x="3166" y="1160"/>
                </a:lnTo>
                <a:lnTo>
                  <a:pt x="3169" y="1149"/>
                </a:lnTo>
                <a:lnTo>
                  <a:pt x="3175" y="1135"/>
                </a:lnTo>
                <a:lnTo>
                  <a:pt x="3183" y="1118"/>
                </a:lnTo>
                <a:lnTo>
                  <a:pt x="3191" y="1102"/>
                </a:lnTo>
                <a:lnTo>
                  <a:pt x="3198" y="1086"/>
                </a:lnTo>
                <a:lnTo>
                  <a:pt x="3198" y="1086"/>
                </a:lnTo>
                <a:lnTo>
                  <a:pt x="3186" y="1079"/>
                </a:lnTo>
                <a:lnTo>
                  <a:pt x="3176" y="1075"/>
                </a:lnTo>
                <a:lnTo>
                  <a:pt x="3165" y="1071"/>
                </a:lnTo>
                <a:lnTo>
                  <a:pt x="3157" y="1069"/>
                </a:lnTo>
                <a:lnTo>
                  <a:pt x="3150" y="1067"/>
                </a:lnTo>
                <a:lnTo>
                  <a:pt x="3145" y="1063"/>
                </a:lnTo>
                <a:lnTo>
                  <a:pt x="3142" y="1059"/>
                </a:lnTo>
                <a:lnTo>
                  <a:pt x="3139" y="1053"/>
                </a:lnTo>
                <a:lnTo>
                  <a:pt x="3134" y="1045"/>
                </a:lnTo>
                <a:lnTo>
                  <a:pt x="3130" y="1034"/>
                </a:lnTo>
                <a:lnTo>
                  <a:pt x="3119" y="1012"/>
                </a:lnTo>
                <a:lnTo>
                  <a:pt x="3109" y="992"/>
                </a:lnTo>
                <a:lnTo>
                  <a:pt x="3098" y="971"/>
                </a:lnTo>
                <a:lnTo>
                  <a:pt x="3085" y="953"/>
                </a:lnTo>
                <a:lnTo>
                  <a:pt x="3073" y="933"/>
                </a:lnTo>
                <a:lnTo>
                  <a:pt x="3059" y="915"/>
                </a:lnTo>
                <a:lnTo>
                  <a:pt x="3044" y="897"/>
                </a:lnTo>
                <a:lnTo>
                  <a:pt x="3028" y="879"/>
                </a:lnTo>
                <a:lnTo>
                  <a:pt x="3018" y="867"/>
                </a:lnTo>
                <a:lnTo>
                  <a:pt x="3011" y="854"/>
                </a:lnTo>
                <a:lnTo>
                  <a:pt x="3006" y="840"/>
                </a:lnTo>
                <a:lnTo>
                  <a:pt x="3000" y="826"/>
                </a:lnTo>
                <a:lnTo>
                  <a:pt x="2997" y="813"/>
                </a:lnTo>
                <a:lnTo>
                  <a:pt x="2992" y="800"/>
                </a:lnTo>
                <a:lnTo>
                  <a:pt x="2986" y="787"/>
                </a:lnTo>
                <a:lnTo>
                  <a:pt x="2981" y="775"/>
                </a:lnTo>
                <a:lnTo>
                  <a:pt x="2977" y="771"/>
                </a:lnTo>
                <a:lnTo>
                  <a:pt x="2973" y="768"/>
                </a:lnTo>
                <a:lnTo>
                  <a:pt x="2968" y="768"/>
                </a:lnTo>
                <a:lnTo>
                  <a:pt x="2962" y="767"/>
                </a:lnTo>
                <a:lnTo>
                  <a:pt x="2958" y="767"/>
                </a:lnTo>
                <a:lnTo>
                  <a:pt x="2953" y="766"/>
                </a:lnTo>
                <a:lnTo>
                  <a:pt x="2949" y="764"/>
                </a:lnTo>
                <a:lnTo>
                  <a:pt x="2945" y="759"/>
                </a:lnTo>
                <a:lnTo>
                  <a:pt x="2943" y="752"/>
                </a:lnTo>
                <a:lnTo>
                  <a:pt x="2940" y="743"/>
                </a:lnTo>
                <a:lnTo>
                  <a:pt x="2937" y="734"/>
                </a:lnTo>
                <a:lnTo>
                  <a:pt x="2935" y="724"/>
                </a:lnTo>
                <a:lnTo>
                  <a:pt x="2934" y="713"/>
                </a:lnTo>
                <a:lnTo>
                  <a:pt x="2933" y="704"/>
                </a:lnTo>
                <a:lnTo>
                  <a:pt x="2933" y="694"/>
                </a:lnTo>
                <a:lnTo>
                  <a:pt x="2934" y="686"/>
                </a:lnTo>
                <a:lnTo>
                  <a:pt x="2934" y="678"/>
                </a:lnTo>
                <a:lnTo>
                  <a:pt x="2933" y="672"/>
                </a:lnTo>
                <a:lnTo>
                  <a:pt x="2932" y="665"/>
                </a:lnTo>
                <a:lnTo>
                  <a:pt x="2930" y="659"/>
                </a:lnTo>
                <a:lnTo>
                  <a:pt x="2927" y="655"/>
                </a:lnTo>
                <a:lnTo>
                  <a:pt x="2924" y="651"/>
                </a:lnTo>
                <a:lnTo>
                  <a:pt x="2920" y="647"/>
                </a:lnTo>
                <a:lnTo>
                  <a:pt x="2917" y="643"/>
                </a:lnTo>
                <a:lnTo>
                  <a:pt x="2899" y="631"/>
                </a:lnTo>
                <a:lnTo>
                  <a:pt x="2877" y="615"/>
                </a:lnTo>
                <a:lnTo>
                  <a:pt x="2872" y="609"/>
                </a:lnTo>
                <a:lnTo>
                  <a:pt x="2867" y="603"/>
                </a:lnTo>
                <a:lnTo>
                  <a:pt x="2864" y="598"/>
                </a:lnTo>
                <a:lnTo>
                  <a:pt x="2860" y="592"/>
                </a:lnTo>
                <a:lnTo>
                  <a:pt x="2858" y="587"/>
                </a:lnTo>
                <a:lnTo>
                  <a:pt x="2857" y="582"/>
                </a:lnTo>
                <a:lnTo>
                  <a:pt x="2856" y="576"/>
                </a:lnTo>
                <a:lnTo>
                  <a:pt x="2855" y="571"/>
                </a:lnTo>
                <a:lnTo>
                  <a:pt x="2857" y="548"/>
                </a:lnTo>
                <a:lnTo>
                  <a:pt x="2860" y="519"/>
                </a:lnTo>
                <a:lnTo>
                  <a:pt x="2862" y="512"/>
                </a:lnTo>
                <a:lnTo>
                  <a:pt x="2865" y="504"/>
                </a:lnTo>
                <a:lnTo>
                  <a:pt x="2869" y="497"/>
                </a:lnTo>
                <a:lnTo>
                  <a:pt x="2873" y="491"/>
                </a:lnTo>
                <a:lnTo>
                  <a:pt x="2874" y="485"/>
                </a:lnTo>
                <a:lnTo>
                  <a:pt x="2875" y="479"/>
                </a:lnTo>
                <a:lnTo>
                  <a:pt x="2874" y="478"/>
                </a:lnTo>
                <a:lnTo>
                  <a:pt x="2872" y="476"/>
                </a:lnTo>
                <a:lnTo>
                  <a:pt x="2869" y="475"/>
                </a:lnTo>
                <a:lnTo>
                  <a:pt x="2866" y="474"/>
                </a:lnTo>
                <a:lnTo>
                  <a:pt x="2861" y="471"/>
                </a:lnTo>
                <a:lnTo>
                  <a:pt x="2858" y="469"/>
                </a:lnTo>
                <a:lnTo>
                  <a:pt x="2856" y="464"/>
                </a:lnTo>
                <a:lnTo>
                  <a:pt x="2853" y="459"/>
                </a:lnTo>
                <a:lnTo>
                  <a:pt x="2853" y="452"/>
                </a:lnTo>
                <a:lnTo>
                  <a:pt x="2852" y="445"/>
                </a:lnTo>
                <a:lnTo>
                  <a:pt x="2853" y="437"/>
                </a:lnTo>
                <a:lnTo>
                  <a:pt x="2855" y="429"/>
                </a:lnTo>
                <a:lnTo>
                  <a:pt x="2857" y="413"/>
                </a:lnTo>
                <a:lnTo>
                  <a:pt x="2860" y="397"/>
                </a:lnTo>
                <a:lnTo>
                  <a:pt x="2864" y="385"/>
                </a:lnTo>
                <a:lnTo>
                  <a:pt x="2867" y="376"/>
                </a:lnTo>
                <a:lnTo>
                  <a:pt x="2870" y="367"/>
                </a:lnTo>
                <a:lnTo>
                  <a:pt x="2872" y="357"/>
                </a:lnTo>
                <a:lnTo>
                  <a:pt x="2874" y="348"/>
                </a:lnTo>
                <a:lnTo>
                  <a:pt x="2875" y="339"/>
                </a:lnTo>
                <a:lnTo>
                  <a:pt x="2877" y="321"/>
                </a:lnTo>
                <a:lnTo>
                  <a:pt x="2881" y="303"/>
                </a:lnTo>
                <a:lnTo>
                  <a:pt x="2894" y="275"/>
                </a:lnTo>
                <a:lnTo>
                  <a:pt x="2907" y="249"/>
                </a:lnTo>
                <a:lnTo>
                  <a:pt x="2912" y="236"/>
                </a:lnTo>
                <a:lnTo>
                  <a:pt x="2916" y="222"/>
                </a:lnTo>
                <a:lnTo>
                  <a:pt x="2918" y="207"/>
                </a:lnTo>
                <a:lnTo>
                  <a:pt x="2919" y="192"/>
                </a:lnTo>
                <a:lnTo>
                  <a:pt x="2919" y="184"/>
                </a:lnTo>
                <a:lnTo>
                  <a:pt x="2917" y="179"/>
                </a:lnTo>
                <a:lnTo>
                  <a:pt x="2915" y="176"/>
                </a:lnTo>
                <a:lnTo>
                  <a:pt x="2910" y="176"/>
                </a:lnTo>
                <a:lnTo>
                  <a:pt x="2907" y="176"/>
                </a:lnTo>
                <a:lnTo>
                  <a:pt x="2901" y="180"/>
                </a:lnTo>
                <a:lnTo>
                  <a:pt x="2897" y="183"/>
                </a:lnTo>
                <a:lnTo>
                  <a:pt x="2891" y="188"/>
                </a:lnTo>
                <a:lnTo>
                  <a:pt x="2880" y="197"/>
                </a:lnTo>
                <a:lnTo>
                  <a:pt x="2869" y="207"/>
                </a:lnTo>
                <a:lnTo>
                  <a:pt x="2865" y="211"/>
                </a:lnTo>
                <a:lnTo>
                  <a:pt x="2860" y="214"/>
                </a:lnTo>
                <a:lnTo>
                  <a:pt x="2858" y="215"/>
                </a:lnTo>
                <a:lnTo>
                  <a:pt x="2856" y="215"/>
                </a:lnTo>
                <a:lnTo>
                  <a:pt x="2852" y="213"/>
                </a:lnTo>
                <a:lnTo>
                  <a:pt x="2849" y="207"/>
                </a:lnTo>
                <a:lnTo>
                  <a:pt x="2845" y="200"/>
                </a:lnTo>
                <a:lnTo>
                  <a:pt x="2842" y="191"/>
                </a:lnTo>
                <a:lnTo>
                  <a:pt x="2836" y="175"/>
                </a:lnTo>
                <a:lnTo>
                  <a:pt x="2833" y="164"/>
                </a:lnTo>
                <a:lnTo>
                  <a:pt x="2830" y="152"/>
                </a:lnTo>
                <a:lnTo>
                  <a:pt x="2824" y="142"/>
                </a:lnTo>
                <a:lnTo>
                  <a:pt x="2817" y="131"/>
                </a:lnTo>
                <a:lnTo>
                  <a:pt x="2809" y="121"/>
                </a:lnTo>
                <a:lnTo>
                  <a:pt x="2800" y="110"/>
                </a:lnTo>
                <a:lnTo>
                  <a:pt x="2792" y="100"/>
                </a:lnTo>
                <a:lnTo>
                  <a:pt x="2785" y="89"/>
                </a:lnTo>
                <a:lnTo>
                  <a:pt x="2781" y="77"/>
                </a:lnTo>
                <a:lnTo>
                  <a:pt x="2776" y="63"/>
                </a:lnTo>
                <a:lnTo>
                  <a:pt x="2773" y="52"/>
                </a:lnTo>
                <a:lnTo>
                  <a:pt x="2770" y="49"/>
                </a:lnTo>
                <a:lnTo>
                  <a:pt x="2766" y="47"/>
                </a:lnTo>
                <a:lnTo>
                  <a:pt x="2759" y="47"/>
                </a:lnTo>
                <a:lnTo>
                  <a:pt x="2749" y="48"/>
                </a:lnTo>
                <a:lnTo>
                  <a:pt x="2743" y="48"/>
                </a:lnTo>
                <a:lnTo>
                  <a:pt x="2739" y="47"/>
                </a:lnTo>
                <a:lnTo>
                  <a:pt x="2734" y="45"/>
                </a:lnTo>
                <a:lnTo>
                  <a:pt x="2731" y="42"/>
                </a:lnTo>
                <a:lnTo>
                  <a:pt x="2726" y="36"/>
                </a:lnTo>
                <a:lnTo>
                  <a:pt x="2723" y="27"/>
                </a:lnTo>
                <a:lnTo>
                  <a:pt x="2720" y="19"/>
                </a:lnTo>
                <a:lnTo>
                  <a:pt x="2718" y="10"/>
                </a:lnTo>
                <a:lnTo>
                  <a:pt x="2716" y="7"/>
                </a:lnTo>
                <a:lnTo>
                  <a:pt x="2715" y="4"/>
                </a:lnTo>
                <a:lnTo>
                  <a:pt x="2711" y="2"/>
                </a:lnTo>
                <a:lnTo>
                  <a:pt x="2709" y="0"/>
                </a:lnTo>
                <a:lnTo>
                  <a:pt x="0" y="0"/>
                </a:lnTo>
                <a:lnTo>
                  <a:pt x="20" y="10"/>
                </a:lnTo>
                <a:lnTo>
                  <a:pt x="40" y="23"/>
                </a:lnTo>
                <a:lnTo>
                  <a:pt x="62" y="36"/>
                </a:lnTo>
                <a:lnTo>
                  <a:pt x="83" y="51"/>
                </a:lnTo>
                <a:lnTo>
                  <a:pt x="105" y="68"/>
                </a:lnTo>
                <a:lnTo>
                  <a:pt x="124" y="85"/>
                </a:lnTo>
                <a:lnTo>
                  <a:pt x="141" y="101"/>
                </a:lnTo>
                <a:lnTo>
                  <a:pt x="156" y="118"/>
                </a:lnTo>
                <a:lnTo>
                  <a:pt x="176" y="145"/>
                </a:lnTo>
                <a:lnTo>
                  <a:pt x="197" y="172"/>
                </a:lnTo>
                <a:lnTo>
                  <a:pt x="207" y="186"/>
                </a:lnTo>
                <a:lnTo>
                  <a:pt x="217" y="199"/>
                </a:lnTo>
                <a:lnTo>
                  <a:pt x="229" y="212"/>
                </a:lnTo>
                <a:lnTo>
                  <a:pt x="240" y="223"/>
                </a:lnTo>
                <a:lnTo>
                  <a:pt x="264" y="245"/>
                </a:lnTo>
                <a:lnTo>
                  <a:pt x="290" y="269"/>
                </a:lnTo>
                <a:lnTo>
                  <a:pt x="304" y="280"/>
                </a:lnTo>
                <a:lnTo>
                  <a:pt x="315" y="293"/>
                </a:lnTo>
                <a:lnTo>
                  <a:pt x="326" y="305"/>
                </a:lnTo>
                <a:lnTo>
                  <a:pt x="334" y="316"/>
                </a:lnTo>
                <a:lnTo>
                  <a:pt x="335" y="321"/>
                </a:lnTo>
                <a:lnTo>
                  <a:pt x="338" y="327"/>
                </a:lnTo>
                <a:lnTo>
                  <a:pt x="341" y="334"/>
                </a:lnTo>
                <a:lnTo>
                  <a:pt x="347" y="340"/>
                </a:lnTo>
                <a:lnTo>
                  <a:pt x="359" y="356"/>
                </a:lnTo>
                <a:lnTo>
                  <a:pt x="373" y="372"/>
                </a:lnTo>
                <a:lnTo>
                  <a:pt x="389" y="388"/>
                </a:lnTo>
                <a:lnTo>
                  <a:pt x="404" y="402"/>
                </a:lnTo>
                <a:lnTo>
                  <a:pt x="417" y="411"/>
                </a:lnTo>
                <a:lnTo>
                  <a:pt x="428" y="417"/>
                </a:lnTo>
                <a:lnTo>
                  <a:pt x="434" y="419"/>
                </a:lnTo>
                <a:lnTo>
                  <a:pt x="441" y="421"/>
                </a:lnTo>
                <a:lnTo>
                  <a:pt x="441" y="421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69" name="Freeform 79">
            <a:extLst>
              <a:ext uri="{FF2B5EF4-FFF2-40B4-BE49-F238E27FC236}">
                <a16:creationId xmlns:a16="http://schemas.microsoft.com/office/drawing/2014/main" id="{FB33CD4E-4811-43E2-A0F4-25AF96BED136}"/>
              </a:ext>
            </a:extLst>
          </p:cNvPr>
          <p:cNvSpPr>
            <a:spLocks/>
          </p:cNvSpPr>
          <p:nvPr/>
        </p:nvSpPr>
        <p:spPr bwMode="auto">
          <a:xfrm>
            <a:off x="4708526" y="1190625"/>
            <a:ext cx="1014413" cy="438150"/>
          </a:xfrm>
          <a:custGeom>
            <a:avLst/>
            <a:gdLst>
              <a:gd name="T0" fmla="*/ 505 w 3198"/>
              <a:gd name="T1" fmla="*/ 340 h 1379"/>
              <a:gd name="T2" fmla="*/ 600 w 3198"/>
              <a:gd name="T3" fmla="*/ 370 h 1379"/>
              <a:gd name="T4" fmla="*/ 642 w 3198"/>
              <a:gd name="T5" fmla="*/ 354 h 1379"/>
              <a:gd name="T6" fmla="*/ 746 w 3198"/>
              <a:gd name="T7" fmla="*/ 403 h 1379"/>
              <a:gd name="T8" fmla="*/ 827 w 3198"/>
              <a:gd name="T9" fmla="*/ 428 h 1379"/>
              <a:gd name="T10" fmla="*/ 906 w 3198"/>
              <a:gd name="T11" fmla="*/ 461 h 1379"/>
              <a:gd name="T12" fmla="*/ 1023 w 3198"/>
              <a:gd name="T13" fmla="*/ 511 h 1379"/>
              <a:gd name="T14" fmla="*/ 1056 w 3198"/>
              <a:gd name="T15" fmla="*/ 499 h 1379"/>
              <a:gd name="T16" fmla="*/ 1118 w 3198"/>
              <a:gd name="T17" fmla="*/ 501 h 1379"/>
              <a:gd name="T18" fmla="*/ 1267 w 3198"/>
              <a:gd name="T19" fmla="*/ 525 h 1379"/>
              <a:gd name="T20" fmla="*/ 1314 w 3198"/>
              <a:gd name="T21" fmla="*/ 517 h 1379"/>
              <a:gd name="T22" fmla="*/ 1384 w 3198"/>
              <a:gd name="T23" fmla="*/ 543 h 1379"/>
              <a:gd name="T24" fmla="*/ 1436 w 3198"/>
              <a:gd name="T25" fmla="*/ 595 h 1379"/>
              <a:gd name="T26" fmla="*/ 1569 w 3198"/>
              <a:gd name="T27" fmla="*/ 663 h 1379"/>
              <a:gd name="T28" fmla="*/ 1661 w 3198"/>
              <a:gd name="T29" fmla="*/ 733 h 1379"/>
              <a:gd name="T30" fmla="*/ 1710 w 3198"/>
              <a:gd name="T31" fmla="*/ 788 h 1379"/>
              <a:gd name="T32" fmla="*/ 1855 w 3198"/>
              <a:gd name="T33" fmla="*/ 732 h 1379"/>
              <a:gd name="T34" fmla="*/ 1958 w 3198"/>
              <a:gd name="T35" fmla="*/ 721 h 1379"/>
              <a:gd name="T36" fmla="*/ 1985 w 3198"/>
              <a:gd name="T37" fmla="*/ 756 h 1379"/>
              <a:gd name="T38" fmla="*/ 2043 w 3198"/>
              <a:gd name="T39" fmla="*/ 719 h 1379"/>
              <a:gd name="T40" fmla="*/ 2109 w 3198"/>
              <a:gd name="T41" fmla="*/ 733 h 1379"/>
              <a:gd name="T42" fmla="*/ 2169 w 3198"/>
              <a:gd name="T43" fmla="*/ 800 h 1379"/>
              <a:gd name="T44" fmla="*/ 2250 w 3198"/>
              <a:gd name="T45" fmla="*/ 813 h 1379"/>
              <a:gd name="T46" fmla="*/ 2294 w 3198"/>
              <a:gd name="T47" fmla="*/ 883 h 1379"/>
              <a:gd name="T48" fmla="*/ 2257 w 3198"/>
              <a:gd name="T49" fmla="*/ 919 h 1379"/>
              <a:gd name="T50" fmla="*/ 2324 w 3198"/>
              <a:gd name="T51" fmla="*/ 998 h 1379"/>
              <a:gd name="T52" fmla="*/ 2493 w 3198"/>
              <a:gd name="T53" fmla="*/ 1064 h 1379"/>
              <a:gd name="T54" fmla="*/ 2552 w 3198"/>
              <a:gd name="T55" fmla="*/ 1087 h 1379"/>
              <a:gd name="T56" fmla="*/ 2586 w 3198"/>
              <a:gd name="T57" fmla="*/ 1114 h 1379"/>
              <a:gd name="T58" fmla="*/ 2651 w 3198"/>
              <a:gd name="T59" fmla="*/ 1145 h 1379"/>
              <a:gd name="T60" fmla="*/ 2714 w 3198"/>
              <a:gd name="T61" fmla="*/ 1223 h 1379"/>
              <a:gd name="T62" fmla="*/ 2766 w 3198"/>
              <a:gd name="T63" fmla="*/ 1269 h 1379"/>
              <a:gd name="T64" fmla="*/ 2802 w 3198"/>
              <a:gd name="T65" fmla="*/ 1344 h 1379"/>
              <a:gd name="T66" fmla="*/ 2857 w 3198"/>
              <a:gd name="T67" fmla="*/ 1370 h 1379"/>
              <a:gd name="T68" fmla="*/ 2993 w 3198"/>
              <a:gd name="T69" fmla="*/ 1372 h 1379"/>
              <a:gd name="T70" fmla="*/ 3001 w 3198"/>
              <a:gd name="T71" fmla="*/ 1324 h 1379"/>
              <a:gd name="T72" fmla="*/ 3092 w 3198"/>
              <a:gd name="T73" fmla="*/ 1255 h 1379"/>
              <a:gd name="T74" fmla="*/ 3162 w 3198"/>
              <a:gd name="T75" fmla="*/ 1183 h 1379"/>
              <a:gd name="T76" fmla="*/ 3186 w 3198"/>
              <a:gd name="T77" fmla="*/ 1079 h 1379"/>
              <a:gd name="T78" fmla="*/ 3130 w 3198"/>
              <a:gd name="T79" fmla="*/ 1034 h 1379"/>
              <a:gd name="T80" fmla="*/ 3018 w 3198"/>
              <a:gd name="T81" fmla="*/ 867 h 1379"/>
              <a:gd name="T82" fmla="*/ 2973 w 3198"/>
              <a:gd name="T83" fmla="*/ 768 h 1379"/>
              <a:gd name="T84" fmla="*/ 2937 w 3198"/>
              <a:gd name="T85" fmla="*/ 734 h 1379"/>
              <a:gd name="T86" fmla="*/ 2930 w 3198"/>
              <a:gd name="T87" fmla="*/ 659 h 1379"/>
              <a:gd name="T88" fmla="*/ 2864 w 3198"/>
              <a:gd name="T89" fmla="*/ 598 h 1379"/>
              <a:gd name="T90" fmla="*/ 2865 w 3198"/>
              <a:gd name="T91" fmla="*/ 504 h 1379"/>
              <a:gd name="T92" fmla="*/ 2861 w 3198"/>
              <a:gd name="T93" fmla="*/ 471 h 1379"/>
              <a:gd name="T94" fmla="*/ 2860 w 3198"/>
              <a:gd name="T95" fmla="*/ 397 h 1379"/>
              <a:gd name="T96" fmla="*/ 2894 w 3198"/>
              <a:gd name="T97" fmla="*/ 275 h 1379"/>
              <a:gd name="T98" fmla="*/ 2910 w 3198"/>
              <a:gd name="T99" fmla="*/ 176 h 1379"/>
              <a:gd name="T100" fmla="*/ 2858 w 3198"/>
              <a:gd name="T101" fmla="*/ 215 h 1379"/>
              <a:gd name="T102" fmla="*/ 2824 w 3198"/>
              <a:gd name="T103" fmla="*/ 142 h 1379"/>
              <a:gd name="T104" fmla="*/ 2770 w 3198"/>
              <a:gd name="T105" fmla="*/ 49 h 1379"/>
              <a:gd name="T106" fmla="*/ 2723 w 3198"/>
              <a:gd name="T107" fmla="*/ 27 h 1379"/>
              <a:gd name="T108" fmla="*/ 40 w 3198"/>
              <a:gd name="T109" fmla="*/ 23 h 1379"/>
              <a:gd name="T110" fmla="*/ 207 w 3198"/>
              <a:gd name="T111" fmla="*/ 186 h 1379"/>
              <a:gd name="T112" fmla="*/ 334 w 3198"/>
              <a:gd name="T113" fmla="*/ 316 h 1379"/>
              <a:gd name="T114" fmla="*/ 417 w 3198"/>
              <a:gd name="T115" fmla="*/ 411 h 1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198" h="1379">
                <a:moveTo>
                  <a:pt x="441" y="421"/>
                </a:moveTo>
                <a:lnTo>
                  <a:pt x="455" y="387"/>
                </a:lnTo>
                <a:lnTo>
                  <a:pt x="463" y="372"/>
                </a:lnTo>
                <a:lnTo>
                  <a:pt x="472" y="359"/>
                </a:lnTo>
                <a:lnTo>
                  <a:pt x="476" y="353"/>
                </a:lnTo>
                <a:lnTo>
                  <a:pt x="482" y="347"/>
                </a:lnTo>
                <a:lnTo>
                  <a:pt x="489" y="344"/>
                </a:lnTo>
                <a:lnTo>
                  <a:pt x="498" y="341"/>
                </a:lnTo>
                <a:lnTo>
                  <a:pt x="505" y="340"/>
                </a:lnTo>
                <a:lnTo>
                  <a:pt x="513" y="340"/>
                </a:lnTo>
                <a:lnTo>
                  <a:pt x="520" y="341"/>
                </a:lnTo>
                <a:lnTo>
                  <a:pt x="527" y="343"/>
                </a:lnTo>
                <a:lnTo>
                  <a:pt x="541" y="348"/>
                </a:lnTo>
                <a:lnTo>
                  <a:pt x="556" y="354"/>
                </a:lnTo>
                <a:lnTo>
                  <a:pt x="571" y="361"/>
                </a:lnTo>
                <a:lnTo>
                  <a:pt x="585" y="367"/>
                </a:lnTo>
                <a:lnTo>
                  <a:pt x="593" y="369"/>
                </a:lnTo>
                <a:lnTo>
                  <a:pt x="600" y="370"/>
                </a:lnTo>
                <a:lnTo>
                  <a:pt x="608" y="371"/>
                </a:lnTo>
                <a:lnTo>
                  <a:pt x="615" y="372"/>
                </a:lnTo>
                <a:lnTo>
                  <a:pt x="622" y="371"/>
                </a:lnTo>
                <a:lnTo>
                  <a:pt x="627" y="370"/>
                </a:lnTo>
                <a:lnTo>
                  <a:pt x="631" y="367"/>
                </a:lnTo>
                <a:lnTo>
                  <a:pt x="633" y="363"/>
                </a:lnTo>
                <a:lnTo>
                  <a:pt x="637" y="360"/>
                </a:lnTo>
                <a:lnTo>
                  <a:pt x="639" y="356"/>
                </a:lnTo>
                <a:lnTo>
                  <a:pt x="642" y="354"/>
                </a:lnTo>
                <a:lnTo>
                  <a:pt x="647" y="351"/>
                </a:lnTo>
                <a:lnTo>
                  <a:pt x="658" y="357"/>
                </a:lnTo>
                <a:lnTo>
                  <a:pt x="672" y="367"/>
                </a:lnTo>
                <a:lnTo>
                  <a:pt x="684" y="374"/>
                </a:lnTo>
                <a:lnTo>
                  <a:pt x="698" y="381"/>
                </a:lnTo>
                <a:lnTo>
                  <a:pt x="713" y="387"/>
                </a:lnTo>
                <a:lnTo>
                  <a:pt x="726" y="394"/>
                </a:lnTo>
                <a:lnTo>
                  <a:pt x="737" y="400"/>
                </a:lnTo>
                <a:lnTo>
                  <a:pt x="746" y="403"/>
                </a:lnTo>
                <a:lnTo>
                  <a:pt x="755" y="405"/>
                </a:lnTo>
                <a:lnTo>
                  <a:pt x="768" y="408"/>
                </a:lnTo>
                <a:lnTo>
                  <a:pt x="777" y="410"/>
                </a:lnTo>
                <a:lnTo>
                  <a:pt x="785" y="412"/>
                </a:lnTo>
                <a:lnTo>
                  <a:pt x="793" y="415"/>
                </a:lnTo>
                <a:lnTo>
                  <a:pt x="801" y="419"/>
                </a:lnTo>
                <a:lnTo>
                  <a:pt x="809" y="422"/>
                </a:lnTo>
                <a:lnTo>
                  <a:pt x="818" y="426"/>
                </a:lnTo>
                <a:lnTo>
                  <a:pt x="827" y="428"/>
                </a:lnTo>
                <a:lnTo>
                  <a:pt x="838" y="429"/>
                </a:lnTo>
                <a:lnTo>
                  <a:pt x="845" y="431"/>
                </a:lnTo>
                <a:lnTo>
                  <a:pt x="852" y="435"/>
                </a:lnTo>
                <a:lnTo>
                  <a:pt x="859" y="439"/>
                </a:lnTo>
                <a:lnTo>
                  <a:pt x="868" y="444"/>
                </a:lnTo>
                <a:lnTo>
                  <a:pt x="876" y="450"/>
                </a:lnTo>
                <a:lnTo>
                  <a:pt x="885" y="455"/>
                </a:lnTo>
                <a:lnTo>
                  <a:pt x="896" y="459"/>
                </a:lnTo>
                <a:lnTo>
                  <a:pt x="906" y="461"/>
                </a:lnTo>
                <a:lnTo>
                  <a:pt x="917" y="468"/>
                </a:lnTo>
                <a:lnTo>
                  <a:pt x="934" y="479"/>
                </a:lnTo>
                <a:lnTo>
                  <a:pt x="955" y="491"/>
                </a:lnTo>
                <a:lnTo>
                  <a:pt x="976" y="501"/>
                </a:lnTo>
                <a:lnTo>
                  <a:pt x="987" y="505"/>
                </a:lnTo>
                <a:lnTo>
                  <a:pt x="997" y="509"/>
                </a:lnTo>
                <a:lnTo>
                  <a:pt x="1007" y="511"/>
                </a:lnTo>
                <a:lnTo>
                  <a:pt x="1016" y="512"/>
                </a:lnTo>
                <a:lnTo>
                  <a:pt x="1023" y="511"/>
                </a:lnTo>
                <a:lnTo>
                  <a:pt x="1030" y="509"/>
                </a:lnTo>
                <a:lnTo>
                  <a:pt x="1032" y="507"/>
                </a:lnTo>
                <a:lnTo>
                  <a:pt x="1034" y="504"/>
                </a:lnTo>
                <a:lnTo>
                  <a:pt x="1037" y="501"/>
                </a:lnTo>
                <a:lnTo>
                  <a:pt x="1038" y="497"/>
                </a:lnTo>
                <a:lnTo>
                  <a:pt x="1039" y="497"/>
                </a:lnTo>
                <a:lnTo>
                  <a:pt x="1039" y="495"/>
                </a:lnTo>
                <a:lnTo>
                  <a:pt x="1048" y="496"/>
                </a:lnTo>
                <a:lnTo>
                  <a:pt x="1056" y="499"/>
                </a:lnTo>
                <a:lnTo>
                  <a:pt x="1065" y="502"/>
                </a:lnTo>
                <a:lnTo>
                  <a:pt x="1073" y="504"/>
                </a:lnTo>
                <a:lnTo>
                  <a:pt x="1082" y="507"/>
                </a:lnTo>
                <a:lnTo>
                  <a:pt x="1091" y="508"/>
                </a:lnTo>
                <a:lnTo>
                  <a:pt x="1096" y="508"/>
                </a:lnTo>
                <a:lnTo>
                  <a:pt x="1100" y="507"/>
                </a:lnTo>
                <a:lnTo>
                  <a:pt x="1106" y="505"/>
                </a:lnTo>
                <a:lnTo>
                  <a:pt x="1110" y="503"/>
                </a:lnTo>
                <a:lnTo>
                  <a:pt x="1118" y="501"/>
                </a:lnTo>
                <a:lnTo>
                  <a:pt x="1131" y="499"/>
                </a:lnTo>
                <a:lnTo>
                  <a:pt x="1147" y="496"/>
                </a:lnTo>
                <a:lnTo>
                  <a:pt x="1165" y="495"/>
                </a:lnTo>
                <a:lnTo>
                  <a:pt x="1198" y="494"/>
                </a:lnTo>
                <a:lnTo>
                  <a:pt x="1221" y="495"/>
                </a:lnTo>
                <a:lnTo>
                  <a:pt x="1230" y="500"/>
                </a:lnTo>
                <a:lnTo>
                  <a:pt x="1241" y="507"/>
                </a:lnTo>
                <a:lnTo>
                  <a:pt x="1255" y="516"/>
                </a:lnTo>
                <a:lnTo>
                  <a:pt x="1267" y="525"/>
                </a:lnTo>
                <a:lnTo>
                  <a:pt x="1274" y="528"/>
                </a:lnTo>
                <a:lnTo>
                  <a:pt x="1280" y="532"/>
                </a:lnTo>
                <a:lnTo>
                  <a:pt x="1285" y="533"/>
                </a:lnTo>
                <a:lnTo>
                  <a:pt x="1291" y="534"/>
                </a:lnTo>
                <a:lnTo>
                  <a:pt x="1296" y="533"/>
                </a:lnTo>
                <a:lnTo>
                  <a:pt x="1299" y="530"/>
                </a:lnTo>
                <a:lnTo>
                  <a:pt x="1302" y="526"/>
                </a:lnTo>
                <a:lnTo>
                  <a:pt x="1304" y="519"/>
                </a:lnTo>
                <a:lnTo>
                  <a:pt x="1314" y="517"/>
                </a:lnTo>
                <a:lnTo>
                  <a:pt x="1323" y="517"/>
                </a:lnTo>
                <a:lnTo>
                  <a:pt x="1331" y="517"/>
                </a:lnTo>
                <a:lnTo>
                  <a:pt x="1339" y="518"/>
                </a:lnTo>
                <a:lnTo>
                  <a:pt x="1346" y="520"/>
                </a:lnTo>
                <a:lnTo>
                  <a:pt x="1351" y="522"/>
                </a:lnTo>
                <a:lnTo>
                  <a:pt x="1357" y="526"/>
                </a:lnTo>
                <a:lnTo>
                  <a:pt x="1363" y="529"/>
                </a:lnTo>
                <a:lnTo>
                  <a:pt x="1373" y="536"/>
                </a:lnTo>
                <a:lnTo>
                  <a:pt x="1384" y="543"/>
                </a:lnTo>
                <a:lnTo>
                  <a:pt x="1390" y="546"/>
                </a:lnTo>
                <a:lnTo>
                  <a:pt x="1396" y="550"/>
                </a:lnTo>
                <a:lnTo>
                  <a:pt x="1402" y="553"/>
                </a:lnTo>
                <a:lnTo>
                  <a:pt x="1409" y="556"/>
                </a:lnTo>
                <a:lnTo>
                  <a:pt x="1411" y="561"/>
                </a:lnTo>
                <a:lnTo>
                  <a:pt x="1415" y="568"/>
                </a:lnTo>
                <a:lnTo>
                  <a:pt x="1418" y="575"/>
                </a:lnTo>
                <a:lnTo>
                  <a:pt x="1424" y="582"/>
                </a:lnTo>
                <a:lnTo>
                  <a:pt x="1436" y="595"/>
                </a:lnTo>
                <a:lnTo>
                  <a:pt x="1450" y="608"/>
                </a:lnTo>
                <a:lnTo>
                  <a:pt x="1466" y="619"/>
                </a:lnTo>
                <a:lnTo>
                  <a:pt x="1482" y="630"/>
                </a:lnTo>
                <a:lnTo>
                  <a:pt x="1497" y="637"/>
                </a:lnTo>
                <a:lnTo>
                  <a:pt x="1510" y="643"/>
                </a:lnTo>
                <a:lnTo>
                  <a:pt x="1526" y="645"/>
                </a:lnTo>
                <a:lnTo>
                  <a:pt x="1542" y="650"/>
                </a:lnTo>
                <a:lnTo>
                  <a:pt x="1556" y="656"/>
                </a:lnTo>
                <a:lnTo>
                  <a:pt x="1569" y="663"/>
                </a:lnTo>
                <a:lnTo>
                  <a:pt x="1583" y="669"/>
                </a:lnTo>
                <a:lnTo>
                  <a:pt x="1596" y="677"/>
                </a:lnTo>
                <a:lnTo>
                  <a:pt x="1609" y="683"/>
                </a:lnTo>
                <a:lnTo>
                  <a:pt x="1624" y="689"/>
                </a:lnTo>
                <a:lnTo>
                  <a:pt x="1632" y="693"/>
                </a:lnTo>
                <a:lnTo>
                  <a:pt x="1640" y="699"/>
                </a:lnTo>
                <a:lnTo>
                  <a:pt x="1647" y="706"/>
                </a:lnTo>
                <a:lnTo>
                  <a:pt x="1652" y="715"/>
                </a:lnTo>
                <a:lnTo>
                  <a:pt x="1661" y="733"/>
                </a:lnTo>
                <a:lnTo>
                  <a:pt x="1671" y="752"/>
                </a:lnTo>
                <a:lnTo>
                  <a:pt x="1676" y="762"/>
                </a:lnTo>
                <a:lnTo>
                  <a:pt x="1681" y="770"/>
                </a:lnTo>
                <a:lnTo>
                  <a:pt x="1686" y="778"/>
                </a:lnTo>
                <a:lnTo>
                  <a:pt x="1693" y="782"/>
                </a:lnTo>
                <a:lnTo>
                  <a:pt x="1698" y="784"/>
                </a:lnTo>
                <a:lnTo>
                  <a:pt x="1701" y="787"/>
                </a:lnTo>
                <a:lnTo>
                  <a:pt x="1706" y="788"/>
                </a:lnTo>
                <a:lnTo>
                  <a:pt x="1710" y="788"/>
                </a:lnTo>
                <a:lnTo>
                  <a:pt x="1715" y="788"/>
                </a:lnTo>
                <a:lnTo>
                  <a:pt x="1721" y="787"/>
                </a:lnTo>
                <a:lnTo>
                  <a:pt x="1726" y="785"/>
                </a:lnTo>
                <a:lnTo>
                  <a:pt x="1732" y="783"/>
                </a:lnTo>
                <a:lnTo>
                  <a:pt x="1765" y="770"/>
                </a:lnTo>
                <a:lnTo>
                  <a:pt x="1801" y="752"/>
                </a:lnTo>
                <a:lnTo>
                  <a:pt x="1821" y="744"/>
                </a:lnTo>
                <a:lnTo>
                  <a:pt x="1839" y="738"/>
                </a:lnTo>
                <a:lnTo>
                  <a:pt x="1855" y="732"/>
                </a:lnTo>
                <a:lnTo>
                  <a:pt x="1869" y="730"/>
                </a:lnTo>
                <a:lnTo>
                  <a:pt x="1891" y="724"/>
                </a:lnTo>
                <a:lnTo>
                  <a:pt x="1921" y="717"/>
                </a:lnTo>
                <a:lnTo>
                  <a:pt x="1927" y="716"/>
                </a:lnTo>
                <a:lnTo>
                  <a:pt x="1935" y="715"/>
                </a:lnTo>
                <a:lnTo>
                  <a:pt x="1941" y="715"/>
                </a:lnTo>
                <a:lnTo>
                  <a:pt x="1948" y="716"/>
                </a:lnTo>
                <a:lnTo>
                  <a:pt x="1952" y="718"/>
                </a:lnTo>
                <a:lnTo>
                  <a:pt x="1958" y="721"/>
                </a:lnTo>
                <a:lnTo>
                  <a:pt x="1961" y="724"/>
                </a:lnTo>
                <a:lnTo>
                  <a:pt x="1964" y="730"/>
                </a:lnTo>
                <a:lnTo>
                  <a:pt x="1967" y="740"/>
                </a:lnTo>
                <a:lnTo>
                  <a:pt x="1971" y="747"/>
                </a:lnTo>
                <a:lnTo>
                  <a:pt x="1974" y="752"/>
                </a:lnTo>
                <a:lnTo>
                  <a:pt x="1977" y="756"/>
                </a:lnTo>
                <a:lnTo>
                  <a:pt x="1980" y="757"/>
                </a:lnTo>
                <a:lnTo>
                  <a:pt x="1983" y="757"/>
                </a:lnTo>
                <a:lnTo>
                  <a:pt x="1985" y="756"/>
                </a:lnTo>
                <a:lnTo>
                  <a:pt x="1988" y="752"/>
                </a:lnTo>
                <a:lnTo>
                  <a:pt x="1997" y="735"/>
                </a:lnTo>
                <a:lnTo>
                  <a:pt x="2005" y="718"/>
                </a:lnTo>
                <a:lnTo>
                  <a:pt x="2009" y="715"/>
                </a:lnTo>
                <a:lnTo>
                  <a:pt x="2013" y="713"/>
                </a:lnTo>
                <a:lnTo>
                  <a:pt x="2017" y="711"/>
                </a:lnTo>
                <a:lnTo>
                  <a:pt x="2022" y="711"/>
                </a:lnTo>
                <a:lnTo>
                  <a:pt x="2032" y="715"/>
                </a:lnTo>
                <a:lnTo>
                  <a:pt x="2043" y="719"/>
                </a:lnTo>
                <a:lnTo>
                  <a:pt x="2055" y="725"/>
                </a:lnTo>
                <a:lnTo>
                  <a:pt x="2067" y="730"/>
                </a:lnTo>
                <a:lnTo>
                  <a:pt x="2073" y="732"/>
                </a:lnTo>
                <a:lnTo>
                  <a:pt x="2080" y="733"/>
                </a:lnTo>
                <a:lnTo>
                  <a:pt x="2085" y="733"/>
                </a:lnTo>
                <a:lnTo>
                  <a:pt x="2092" y="731"/>
                </a:lnTo>
                <a:lnTo>
                  <a:pt x="2098" y="731"/>
                </a:lnTo>
                <a:lnTo>
                  <a:pt x="2103" y="731"/>
                </a:lnTo>
                <a:lnTo>
                  <a:pt x="2109" y="733"/>
                </a:lnTo>
                <a:lnTo>
                  <a:pt x="2115" y="737"/>
                </a:lnTo>
                <a:lnTo>
                  <a:pt x="2124" y="747"/>
                </a:lnTo>
                <a:lnTo>
                  <a:pt x="2132" y="759"/>
                </a:lnTo>
                <a:lnTo>
                  <a:pt x="2141" y="773"/>
                </a:lnTo>
                <a:lnTo>
                  <a:pt x="2149" y="785"/>
                </a:lnTo>
                <a:lnTo>
                  <a:pt x="2155" y="791"/>
                </a:lnTo>
                <a:lnTo>
                  <a:pt x="2159" y="796"/>
                </a:lnTo>
                <a:lnTo>
                  <a:pt x="2164" y="799"/>
                </a:lnTo>
                <a:lnTo>
                  <a:pt x="2169" y="800"/>
                </a:lnTo>
                <a:lnTo>
                  <a:pt x="2177" y="799"/>
                </a:lnTo>
                <a:lnTo>
                  <a:pt x="2188" y="797"/>
                </a:lnTo>
                <a:lnTo>
                  <a:pt x="2198" y="797"/>
                </a:lnTo>
                <a:lnTo>
                  <a:pt x="2209" y="797"/>
                </a:lnTo>
                <a:lnTo>
                  <a:pt x="2221" y="799"/>
                </a:lnTo>
                <a:lnTo>
                  <a:pt x="2231" y="801"/>
                </a:lnTo>
                <a:lnTo>
                  <a:pt x="2240" y="805"/>
                </a:lnTo>
                <a:lnTo>
                  <a:pt x="2246" y="809"/>
                </a:lnTo>
                <a:lnTo>
                  <a:pt x="2250" y="813"/>
                </a:lnTo>
                <a:lnTo>
                  <a:pt x="2257" y="816"/>
                </a:lnTo>
                <a:lnTo>
                  <a:pt x="2265" y="818"/>
                </a:lnTo>
                <a:lnTo>
                  <a:pt x="2273" y="820"/>
                </a:lnTo>
                <a:lnTo>
                  <a:pt x="2289" y="821"/>
                </a:lnTo>
                <a:lnTo>
                  <a:pt x="2301" y="824"/>
                </a:lnTo>
                <a:lnTo>
                  <a:pt x="2300" y="839"/>
                </a:lnTo>
                <a:lnTo>
                  <a:pt x="2298" y="854"/>
                </a:lnTo>
                <a:lnTo>
                  <a:pt x="2296" y="869"/>
                </a:lnTo>
                <a:lnTo>
                  <a:pt x="2294" y="883"/>
                </a:lnTo>
                <a:lnTo>
                  <a:pt x="2294" y="891"/>
                </a:lnTo>
                <a:lnTo>
                  <a:pt x="2292" y="898"/>
                </a:lnTo>
                <a:lnTo>
                  <a:pt x="2290" y="903"/>
                </a:lnTo>
                <a:lnTo>
                  <a:pt x="2285" y="905"/>
                </a:lnTo>
                <a:lnTo>
                  <a:pt x="2280" y="907"/>
                </a:lnTo>
                <a:lnTo>
                  <a:pt x="2274" y="907"/>
                </a:lnTo>
                <a:lnTo>
                  <a:pt x="2266" y="907"/>
                </a:lnTo>
                <a:lnTo>
                  <a:pt x="2258" y="907"/>
                </a:lnTo>
                <a:lnTo>
                  <a:pt x="2257" y="919"/>
                </a:lnTo>
                <a:lnTo>
                  <a:pt x="2258" y="928"/>
                </a:lnTo>
                <a:lnTo>
                  <a:pt x="2260" y="938"/>
                </a:lnTo>
                <a:lnTo>
                  <a:pt x="2264" y="946"/>
                </a:lnTo>
                <a:lnTo>
                  <a:pt x="2269" y="954"/>
                </a:lnTo>
                <a:lnTo>
                  <a:pt x="2275" y="962"/>
                </a:lnTo>
                <a:lnTo>
                  <a:pt x="2282" y="969"/>
                </a:lnTo>
                <a:lnTo>
                  <a:pt x="2290" y="976"/>
                </a:lnTo>
                <a:lnTo>
                  <a:pt x="2306" y="988"/>
                </a:lnTo>
                <a:lnTo>
                  <a:pt x="2324" y="998"/>
                </a:lnTo>
                <a:lnTo>
                  <a:pt x="2342" y="1009"/>
                </a:lnTo>
                <a:lnTo>
                  <a:pt x="2359" y="1018"/>
                </a:lnTo>
                <a:lnTo>
                  <a:pt x="2378" y="1027"/>
                </a:lnTo>
                <a:lnTo>
                  <a:pt x="2400" y="1034"/>
                </a:lnTo>
                <a:lnTo>
                  <a:pt x="2420" y="1039"/>
                </a:lnTo>
                <a:lnTo>
                  <a:pt x="2442" y="1045"/>
                </a:lnTo>
                <a:lnTo>
                  <a:pt x="2464" y="1052"/>
                </a:lnTo>
                <a:lnTo>
                  <a:pt x="2483" y="1059"/>
                </a:lnTo>
                <a:lnTo>
                  <a:pt x="2493" y="1064"/>
                </a:lnTo>
                <a:lnTo>
                  <a:pt x="2502" y="1069"/>
                </a:lnTo>
                <a:lnTo>
                  <a:pt x="2511" y="1076"/>
                </a:lnTo>
                <a:lnTo>
                  <a:pt x="2520" y="1083"/>
                </a:lnTo>
                <a:lnTo>
                  <a:pt x="2520" y="1083"/>
                </a:lnTo>
                <a:lnTo>
                  <a:pt x="2531" y="1081"/>
                </a:lnTo>
                <a:lnTo>
                  <a:pt x="2539" y="1081"/>
                </a:lnTo>
                <a:lnTo>
                  <a:pt x="2544" y="1083"/>
                </a:lnTo>
                <a:lnTo>
                  <a:pt x="2549" y="1085"/>
                </a:lnTo>
                <a:lnTo>
                  <a:pt x="2552" y="1087"/>
                </a:lnTo>
                <a:lnTo>
                  <a:pt x="2555" y="1091"/>
                </a:lnTo>
                <a:lnTo>
                  <a:pt x="2557" y="1095"/>
                </a:lnTo>
                <a:lnTo>
                  <a:pt x="2559" y="1099"/>
                </a:lnTo>
                <a:lnTo>
                  <a:pt x="2561" y="1103"/>
                </a:lnTo>
                <a:lnTo>
                  <a:pt x="2564" y="1107"/>
                </a:lnTo>
                <a:lnTo>
                  <a:pt x="2567" y="1109"/>
                </a:lnTo>
                <a:lnTo>
                  <a:pt x="2572" y="1112"/>
                </a:lnTo>
                <a:lnTo>
                  <a:pt x="2578" y="1113"/>
                </a:lnTo>
                <a:lnTo>
                  <a:pt x="2586" y="1114"/>
                </a:lnTo>
                <a:lnTo>
                  <a:pt x="2597" y="1113"/>
                </a:lnTo>
                <a:lnTo>
                  <a:pt x="2609" y="1112"/>
                </a:lnTo>
                <a:lnTo>
                  <a:pt x="2613" y="1111"/>
                </a:lnTo>
                <a:lnTo>
                  <a:pt x="2616" y="1112"/>
                </a:lnTo>
                <a:lnTo>
                  <a:pt x="2619" y="1113"/>
                </a:lnTo>
                <a:lnTo>
                  <a:pt x="2623" y="1114"/>
                </a:lnTo>
                <a:lnTo>
                  <a:pt x="2630" y="1120"/>
                </a:lnTo>
                <a:lnTo>
                  <a:pt x="2636" y="1127"/>
                </a:lnTo>
                <a:lnTo>
                  <a:pt x="2651" y="1145"/>
                </a:lnTo>
                <a:lnTo>
                  <a:pt x="2665" y="1167"/>
                </a:lnTo>
                <a:lnTo>
                  <a:pt x="2678" y="1190"/>
                </a:lnTo>
                <a:lnTo>
                  <a:pt x="2691" y="1208"/>
                </a:lnTo>
                <a:lnTo>
                  <a:pt x="2697" y="1215"/>
                </a:lnTo>
                <a:lnTo>
                  <a:pt x="2703" y="1220"/>
                </a:lnTo>
                <a:lnTo>
                  <a:pt x="2706" y="1222"/>
                </a:lnTo>
                <a:lnTo>
                  <a:pt x="2709" y="1223"/>
                </a:lnTo>
                <a:lnTo>
                  <a:pt x="2711" y="1224"/>
                </a:lnTo>
                <a:lnTo>
                  <a:pt x="2714" y="1223"/>
                </a:lnTo>
                <a:lnTo>
                  <a:pt x="2720" y="1223"/>
                </a:lnTo>
                <a:lnTo>
                  <a:pt x="2727" y="1224"/>
                </a:lnTo>
                <a:lnTo>
                  <a:pt x="2733" y="1226"/>
                </a:lnTo>
                <a:lnTo>
                  <a:pt x="2739" y="1229"/>
                </a:lnTo>
                <a:lnTo>
                  <a:pt x="2744" y="1234"/>
                </a:lnTo>
                <a:lnTo>
                  <a:pt x="2749" y="1240"/>
                </a:lnTo>
                <a:lnTo>
                  <a:pt x="2753" y="1247"/>
                </a:lnTo>
                <a:lnTo>
                  <a:pt x="2758" y="1253"/>
                </a:lnTo>
                <a:lnTo>
                  <a:pt x="2766" y="1269"/>
                </a:lnTo>
                <a:lnTo>
                  <a:pt x="2773" y="1285"/>
                </a:lnTo>
                <a:lnTo>
                  <a:pt x="2777" y="1301"/>
                </a:lnTo>
                <a:lnTo>
                  <a:pt x="2781" y="1315"/>
                </a:lnTo>
                <a:lnTo>
                  <a:pt x="2783" y="1323"/>
                </a:lnTo>
                <a:lnTo>
                  <a:pt x="2786" y="1330"/>
                </a:lnTo>
                <a:lnTo>
                  <a:pt x="2790" y="1335"/>
                </a:lnTo>
                <a:lnTo>
                  <a:pt x="2793" y="1340"/>
                </a:lnTo>
                <a:lnTo>
                  <a:pt x="2798" y="1342"/>
                </a:lnTo>
                <a:lnTo>
                  <a:pt x="2802" y="1344"/>
                </a:lnTo>
                <a:lnTo>
                  <a:pt x="2807" y="1347"/>
                </a:lnTo>
                <a:lnTo>
                  <a:pt x="2812" y="1348"/>
                </a:lnTo>
                <a:lnTo>
                  <a:pt x="2823" y="1350"/>
                </a:lnTo>
                <a:lnTo>
                  <a:pt x="2833" y="1354"/>
                </a:lnTo>
                <a:lnTo>
                  <a:pt x="2839" y="1356"/>
                </a:lnTo>
                <a:lnTo>
                  <a:pt x="2843" y="1358"/>
                </a:lnTo>
                <a:lnTo>
                  <a:pt x="2848" y="1363"/>
                </a:lnTo>
                <a:lnTo>
                  <a:pt x="2853" y="1367"/>
                </a:lnTo>
                <a:lnTo>
                  <a:pt x="2857" y="1370"/>
                </a:lnTo>
                <a:lnTo>
                  <a:pt x="2861" y="1372"/>
                </a:lnTo>
                <a:lnTo>
                  <a:pt x="2869" y="1374"/>
                </a:lnTo>
                <a:lnTo>
                  <a:pt x="2877" y="1375"/>
                </a:lnTo>
                <a:lnTo>
                  <a:pt x="2898" y="1377"/>
                </a:lnTo>
                <a:lnTo>
                  <a:pt x="2919" y="1379"/>
                </a:lnTo>
                <a:lnTo>
                  <a:pt x="2942" y="1379"/>
                </a:lnTo>
                <a:lnTo>
                  <a:pt x="2964" y="1376"/>
                </a:lnTo>
                <a:lnTo>
                  <a:pt x="2982" y="1375"/>
                </a:lnTo>
                <a:lnTo>
                  <a:pt x="2993" y="1372"/>
                </a:lnTo>
                <a:lnTo>
                  <a:pt x="2994" y="1371"/>
                </a:lnTo>
                <a:lnTo>
                  <a:pt x="2995" y="1370"/>
                </a:lnTo>
                <a:lnTo>
                  <a:pt x="2995" y="1367"/>
                </a:lnTo>
                <a:lnTo>
                  <a:pt x="2995" y="1366"/>
                </a:lnTo>
                <a:lnTo>
                  <a:pt x="2994" y="1362"/>
                </a:lnTo>
                <a:lnTo>
                  <a:pt x="2993" y="1357"/>
                </a:lnTo>
                <a:lnTo>
                  <a:pt x="2994" y="1346"/>
                </a:lnTo>
                <a:lnTo>
                  <a:pt x="2997" y="1334"/>
                </a:lnTo>
                <a:lnTo>
                  <a:pt x="3001" y="1324"/>
                </a:lnTo>
                <a:lnTo>
                  <a:pt x="3006" y="1314"/>
                </a:lnTo>
                <a:lnTo>
                  <a:pt x="3017" y="1294"/>
                </a:lnTo>
                <a:lnTo>
                  <a:pt x="3030" y="1276"/>
                </a:lnTo>
                <a:lnTo>
                  <a:pt x="3036" y="1267"/>
                </a:lnTo>
                <a:lnTo>
                  <a:pt x="3043" y="1260"/>
                </a:lnTo>
                <a:lnTo>
                  <a:pt x="3049" y="1257"/>
                </a:lnTo>
                <a:lnTo>
                  <a:pt x="3055" y="1255"/>
                </a:lnTo>
                <a:lnTo>
                  <a:pt x="3069" y="1253"/>
                </a:lnTo>
                <a:lnTo>
                  <a:pt x="3092" y="1255"/>
                </a:lnTo>
                <a:lnTo>
                  <a:pt x="3101" y="1251"/>
                </a:lnTo>
                <a:lnTo>
                  <a:pt x="3111" y="1247"/>
                </a:lnTo>
                <a:lnTo>
                  <a:pt x="3123" y="1240"/>
                </a:lnTo>
                <a:lnTo>
                  <a:pt x="3133" y="1232"/>
                </a:lnTo>
                <a:lnTo>
                  <a:pt x="3142" y="1223"/>
                </a:lnTo>
                <a:lnTo>
                  <a:pt x="3150" y="1214"/>
                </a:lnTo>
                <a:lnTo>
                  <a:pt x="3157" y="1203"/>
                </a:lnTo>
                <a:lnTo>
                  <a:pt x="3160" y="1194"/>
                </a:lnTo>
                <a:lnTo>
                  <a:pt x="3162" y="1183"/>
                </a:lnTo>
                <a:lnTo>
                  <a:pt x="3165" y="1171"/>
                </a:lnTo>
                <a:lnTo>
                  <a:pt x="3166" y="1160"/>
                </a:lnTo>
                <a:lnTo>
                  <a:pt x="3169" y="1149"/>
                </a:lnTo>
                <a:lnTo>
                  <a:pt x="3175" y="1135"/>
                </a:lnTo>
                <a:lnTo>
                  <a:pt x="3183" y="1118"/>
                </a:lnTo>
                <a:lnTo>
                  <a:pt x="3191" y="1102"/>
                </a:lnTo>
                <a:lnTo>
                  <a:pt x="3198" y="1086"/>
                </a:lnTo>
                <a:lnTo>
                  <a:pt x="3198" y="1086"/>
                </a:lnTo>
                <a:lnTo>
                  <a:pt x="3186" y="1079"/>
                </a:lnTo>
                <a:lnTo>
                  <a:pt x="3176" y="1075"/>
                </a:lnTo>
                <a:lnTo>
                  <a:pt x="3165" y="1071"/>
                </a:lnTo>
                <a:lnTo>
                  <a:pt x="3157" y="1069"/>
                </a:lnTo>
                <a:lnTo>
                  <a:pt x="3150" y="1067"/>
                </a:lnTo>
                <a:lnTo>
                  <a:pt x="3145" y="1063"/>
                </a:lnTo>
                <a:lnTo>
                  <a:pt x="3142" y="1059"/>
                </a:lnTo>
                <a:lnTo>
                  <a:pt x="3139" y="1053"/>
                </a:lnTo>
                <a:lnTo>
                  <a:pt x="3134" y="1045"/>
                </a:lnTo>
                <a:lnTo>
                  <a:pt x="3130" y="1034"/>
                </a:lnTo>
                <a:lnTo>
                  <a:pt x="3119" y="1012"/>
                </a:lnTo>
                <a:lnTo>
                  <a:pt x="3109" y="992"/>
                </a:lnTo>
                <a:lnTo>
                  <a:pt x="3098" y="971"/>
                </a:lnTo>
                <a:lnTo>
                  <a:pt x="3085" y="953"/>
                </a:lnTo>
                <a:lnTo>
                  <a:pt x="3073" y="933"/>
                </a:lnTo>
                <a:lnTo>
                  <a:pt x="3059" y="915"/>
                </a:lnTo>
                <a:lnTo>
                  <a:pt x="3044" y="897"/>
                </a:lnTo>
                <a:lnTo>
                  <a:pt x="3028" y="879"/>
                </a:lnTo>
                <a:lnTo>
                  <a:pt x="3018" y="867"/>
                </a:lnTo>
                <a:lnTo>
                  <a:pt x="3011" y="854"/>
                </a:lnTo>
                <a:lnTo>
                  <a:pt x="3006" y="840"/>
                </a:lnTo>
                <a:lnTo>
                  <a:pt x="3000" y="826"/>
                </a:lnTo>
                <a:lnTo>
                  <a:pt x="2997" y="813"/>
                </a:lnTo>
                <a:lnTo>
                  <a:pt x="2992" y="800"/>
                </a:lnTo>
                <a:lnTo>
                  <a:pt x="2986" y="787"/>
                </a:lnTo>
                <a:lnTo>
                  <a:pt x="2981" y="775"/>
                </a:lnTo>
                <a:lnTo>
                  <a:pt x="2977" y="771"/>
                </a:lnTo>
                <a:lnTo>
                  <a:pt x="2973" y="768"/>
                </a:lnTo>
                <a:lnTo>
                  <a:pt x="2968" y="768"/>
                </a:lnTo>
                <a:lnTo>
                  <a:pt x="2962" y="767"/>
                </a:lnTo>
                <a:lnTo>
                  <a:pt x="2958" y="767"/>
                </a:lnTo>
                <a:lnTo>
                  <a:pt x="2953" y="766"/>
                </a:lnTo>
                <a:lnTo>
                  <a:pt x="2949" y="764"/>
                </a:lnTo>
                <a:lnTo>
                  <a:pt x="2945" y="759"/>
                </a:lnTo>
                <a:lnTo>
                  <a:pt x="2943" y="752"/>
                </a:lnTo>
                <a:lnTo>
                  <a:pt x="2940" y="743"/>
                </a:lnTo>
                <a:lnTo>
                  <a:pt x="2937" y="734"/>
                </a:lnTo>
                <a:lnTo>
                  <a:pt x="2935" y="724"/>
                </a:lnTo>
                <a:lnTo>
                  <a:pt x="2934" y="713"/>
                </a:lnTo>
                <a:lnTo>
                  <a:pt x="2933" y="704"/>
                </a:lnTo>
                <a:lnTo>
                  <a:pt x="2933" y="694"/>
                </a:lnTo>
                <a:lnTo>
                  <a:pt x="2934" y="686"/>
                </a:lnTo>
                <a:lnTo>
                  <a:pt x="2934" y="678"/>
                </a:lnTo>
                <a:lnTo>
                  <a:pt x="2933" y="672"/>
                </a:lnTo>
                <a:lnTo>
                  <a:pt x="2932" y="665"/>
                </a:lnTo>
                <a:lnTo>
                  <a:pt x="2930" y="659"/>
                </a:lnTo>
                <a:lnTo>
                  <a:pt x="2927" y="655"/>
                </a:lnTo>
                <a:lnTo>
                  <a:pt x="2924" y="651"/>
                </a:lnTo>
                <a:lnTo>
                  <a:pt x="2920" y="647"/>
                </a:lnTo>
                <a:lnTo>
                  <a:pt x="2917" y="643"/>
                </a:lnTo>
                <a:lnTo>
                  <a:pt x="2899" y="631"/>
                </a:lnTo>
                <a:lnTo>
                  <a:pt x="2877" y="615"/>
                </a:lnTo>
                <a:lnTo>
                  <a:pt x="2872" y="609"/>
                </a:lnTo>
                <a:lnTo>
                  <a:pt x="2867" y="603"/>
                </a:lnTo>
                <a:lnTo>
                  <a:pt x="2864" y="598"/>
                </a:lnTo>
                <a:lnTo>
                  <a:pt x="2860" y="592"/>
                </a:lnTo>
                <a:lnTo>
                  <a:pt x="2858" y="587"/>
                </a:lnTo>
                <a:lnTo>
                  <a:pt x="2857" y="582"/>
                </a:lnTo>
                <a:lnTo>
                  <a:pt x="2856" y="576"/>
                </a:lnTo>
                <a:lnTo>
                  <a:pt x="2855" y="571"/>
                </a:lnTo>
                <a:lnTo>
                  <a:pt x="2857" y="548"/>
                </a:lnTo>
                <a:lnTo>
                  <a:pt x="2860" y="519"/>
                </a:lnTo>
                <a:lnTo>
                  <a:pt x="2862" y="512"/>
                </a:lnTo>
                <a:lnTo>
                  <a:pt x="2865" y="504"/>
                </a:lnTo>
                <a:lnTo>
                  <a:pt x="2869" y="497"/>
                </a:lnTo>
                <a:lnTo>
                  <a:pt x="2873" y="491"/>
                </a:lnTo>
                <a:lnTo>
                  <a:pt x="2874" y="485"/>
                </a:lnTo>
                <a:lnTo>
                  <a:pt x="2875" y="479"/>
                </a:lnTo>
                <a:lnTo>
                  <a:pt x="2874" y="478"/>
                </a:lnTo>
                <a:lnTo>
                  <a:pt x="2872" y="476"/>
                </a:lnTo>
                <a:lnTo>
                  <a:pt x="2869" y="475"/>
                </a:lnTo>
                <a:lnTo>
                  <a:pt x="2866" y="474"/>
                </a:lnTo>
                <a:lnTo>
                  <a:pt x="2861" y="471"/>
                </a:lnTo>
                <a:lnTo>
                  <a:pt x="2858" y="469"/>
                </a:lnTo>
                <a:lnTo>
                  <a:pt x="2856" y="464"/>
                </a:lnTo>
                <a:lnTo>
                  <a:pt x="2853" y="459"/>
                </a:lnTo>
                <a:lnTo>
                  <a:pt x="2853" y="452"/>
                </a:lnTo>
                <a:lnTo>
                  <a:pt x="2852" y="445"/>
                </a:lnTo>
                <a:lnTo>
                  <a:pt x="2853" y="437"/>
                </a:lnTo>
                <a:lnTo>
                  <a:pt x="2855" y="429"/>
                </a:lnTo>
                <a:lnTo>
                  <a:pt x="2857" y="413"/>
                </a:lnTo>
                <a:lnTo>
                  <a:pt x="2860" y="397"/>
                </a:lnTo>
                <a:lnTo>
                  <a:pt x="2864" y="385"/>
                </a:lnTo>
                <a:lnTo>
                  <a:pt x="2867" y="376"/>
                </a:lnTo>
                <a:lnTo>
                  <a:pt x="2870" y="367"/>
                </a:lnTo>
                <a:lnTo>
                  <a:pt x="2872" y="357"/>
                </a:lnTo>
                <a:lnTo>
                  <a:pt x="2874" y="348"/>
                </a:lnTo>
                <a:lnTo>
                  <a:pt x="2875" y="339"/>
                </a:lnTo>
                <a:lnTo>
                  <a:pt x="2877" y="321"/>
                </a:lnTo>
                <a:lnTo>
                  <a:pt x="2881" y="303"/>
                </a:lnTo>
                <a:lnTo>
                  <a:pt x="2894" y="275"/>
                </a:lnTo>
                <a:lnTo>
                  <a:pt x="2907" y="249"/>
                </a:lnTo>
                <a:lnTo>
                  <a:pt x="2912" y="236"/>
                </a:lnTo>
                <a:lnTo>
                  <a:pt x="2916" y="222"/>
                </a:lnTo>
                <a:lnTo>
                  <a:pt x="2918" y="207"/>
                </a:lnTo>
                <a:lnTo>
                  <a:pt x="2919" y="192"/>
                </a:lnTo>
                <a:lnTo>
                  <a:pt x="2919" y="184"/>
                </a:lnTo>
                <a:lnTo>
                  <a:pt x="2917" y="179"/>
                </a:lnTo>
                <a:lnTo>
                  <a:pt x="2915" y="176"/>
                </a:lnTo>
                <a:lnTo>
                  <a:pt x="2910" y="176"/>
                </a:lnTo>
                <a:lnTo>
                  <a:pt x="2907" y="176"/>
                </a:lnTo>
                <a:lnTo>
                  <a:pt x="2901" y="180"/>
                </a:lnTo>
                <a:lnTo>
                  <a:pt x="2897" y="183"/>
                </a:lnTo>
                <a:lnTo>
                  <a:pt x="2891" y="188"/>
                </a:lnTo>
                <a:lnTo>
                  <a:pt x="2880" y="197"/>
                </a:lnTo>
                <a:lnTo>
                  <a:pt x="2869" y="207"/>
                </a:lnTo>
                <a:lnTo>
                  <a:pt x="2865" y="211"/>
                </a:lnTo>
                <a:lnTo>
                  <a:pt x="2860" y="214"/>
                </a:lnTo>
                <a:lnTo>
                  <a:pt x="2858" y="215"/>
                </a:lnTo>
                <a:lnTo>
                  <a:pt x="2856" y="215"/>
                </a:lnTo>
                <a:lnTo>
                  <a:pt x="2852" y="213"/>
                </a:lnTo>
                <a:lnTo>
                  <a:pt x="2849" y="207"/>
                </a:lnTo>
                <a:lnTo>
                  <a:pt x="2845" y="200"/>
                </a:lnTo>
                <a:lnTo>
                  <a:pt x="2842" y="191"/>
                </a:lnTo>
                <a:lnTo>
                  <a:pt x="2836" y="175"/>
                </a:lnTo>
                <a:lnTo>
                  <a:pt x="2833" y="164"/>
                </a:lnTo>
                <a:lnTo>
                  <a:pt x="2830" y="152"/>
                </a:lnTo>
                <a:lnTo>
                  <a:pt x="2824" y="142"/>
                </a:lnTo>
                <a:lnTo>
                  <a:pt x="2817" y="131"/>
                </a:lnTo>
                <a:lnTo>
                  <a:pt x="2809" y="121"/>
                </a:lnTo>
                <a:lnTo>
                  <a:pt x="2800" y="110"/>
                </a:lnTo>
                <a:lnTo>
                  <a:pt x="2792" y="100"/>
                </a:lnTo>
                <a:lnTo>
                  <a:pt x="2785" y="89"/>
                </a:lnTo>
                <a:lnTo>
                  <a:pt x="2781" y="77"/>
                </a:lnTo>
                <a:lnTo>
                  <a:pt x="2776" y="63"/>
                </a:lnTo>
                <a:lnTo>
                  <a:pt x="2773" y="52"/>
                </a:lnTo>
                <a:lnTo>
                  <a:pt x="2770" y="49"/>
                </a:lnTo>
                <a:lnTo>
                  <a:pt x="2766" y="47"/>
                </a:lnTo>
                <a:lnTo>
                  <a:pt x="2759" y="47"/>
                </a:lnTo>
                <a:lnTo>
                  <a:pt x="2749" y="48"/>
                </a:lnTo>
                <a:lnTo>
                  <a:pt x="2743" y="48"/>
                </a:lnTo>
                <a:lnTo>
                  <a:pt x="2739" y="47"/>
                </a:lnTo>
                <a:lnTo>
                  <a:pt x="2734" y="45"/>
                </a:lnTo>
                <a:lnTo>
                  <a:pt x="2731" y="42"/>
                </a:lnTo>
                <a:lnTo>
                  <a:pt x="2726" y="36"/>
                </a:lnTo>
                <a:lnTo>
                  <a:pt x="2723" y="27"/>
                </a:lnTo>
                <a:lnTo>
                  <a:pt x="2720" y="19"/>
                </a:lnTo>
                <a:lnTo>
                  <a:pt x="2718" y="10"/>
                </a:lnTo>
                <a:lnTo>
                  <a:pt x="2716" y="7"/>
                </a:lnTo>
                <a:lnTo>
                  <a:pt x="2715" y="4"/>
                </a:lnTo>
                <a:lnTo>
                  <a:pt x="2711" y="2"/>
                </a:lnTo>
                <a:lnTo>
                  <a:pt x="2709" y="0"/>
                </a:lnTo>
                <a:lnTo>
                  <a:pt x="0" y="0"/>
                </a:lnTo>
                <a:lnTo>
                  <a:pt x="20" y="10"/>
                </a:lnTo>
                <a:lnTo>
                  <a:pt x="40" y="23"/>
                </a:lnTo>
                <a:lnTo>
                  <a:pt x="62" y="36"/>
                </a:lnTo>
                <a:lnTo>
                  <a:pt x="83" y="51"/>
                </a:lnTo>
                <a:lnTo>
                  <a:pt x="105" y="68"/>
                </a:lnTo>
                <a:lnTo>
                  <a:pt x="124" y="85"/>
                </a:lnTo>
                <a:lnTo>
                  <a:pt x="141" y="101"/>
                </a:lnTo>
                <a:lnTo>
                  <a:pt x="156" y="118"/>
                </a:lnTo>
                <a:lnTo>
                  <a:pt x="176" y="145"/>
                </a:lnTo>
                <a:lnTo>
                  <a:pt x="197" y="172"/>
                </a:lnTo>
                <a:lnTo>
                  <a:pt x="207" y="186"/>
                </a:lnTo>
                <a:lnTo>
                  <a:pt x="217" y="199"/>
                </a:lnTo>
                <a:lnTo>
                  <a:pt x="229" y="212"/>
                </a:lnTo>
                <a:lnTo>
                  <a:pt x="240" y="223"/>
                </a:lnTo>
                <a:lnTo>
                  <a:pt x="264" y="245"/>
                </a:lnTo>
                <a:lnTo>
                  <a:pt x="290" y="269"/>
                </a:lnTo>
                <a:lnTo>
                  <a:pt x="304" y="280"/>
                </a:lnTo>
                <a:lnTo>
                  <a:pt x="315" y="293"/>
                </a:lnTo>
                <a:lnTo>
                  <a:pt x="326" y="305"/>
                </a:lnTo>
                <a:lnTo>
                  <a:pt x="334" y="316"/>
                </a:lnTo>
                <a:lnTo>
                  <a:pt x="335" y="321"/>
                </a:lnTo>
                <a:lnTo>
                  <a:pt x="338" y="327"/>
                </a:lnTo>
                <a:lnTo>
                  <a:pt x="341" y="334"/>
                </a:lnTo>
                <a:lnTo>
                  <a:pt x="347" y="340"/>
                </a:lnTo>
                <a:lnTo>
                  <a:pt x="359" y="356"/>
                </a:lnTo>
                <a:lnTo>
                  <a:pt x="373" y="372"/>
                </a:lnTo>
                <a:lnTo>
                  <a:pt x="389" y="388"/>
                </a:lnTo>
                <a:lnTo>
                  <a:pt x="404" y="402"/>
                </a:lnTo>
                <a:lnTo>
                  <a:pt x="417" y="411"/>
                </a:lnTo>
                <a:lnTo>
                  <a:pt x="428" y="417"/>
                </a:lnTo>
                <a:lnTo>
                  <a:pt x="434" y="419"/>
                </a:lnTo>
                <a:lnTo>
                  <a:pt x="441" y="421"/>
                </a:lnTo>
                <a:lnTo>
                  <a:pt x="441" y="421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0" name="Freeform 80">
            <a:extLst>
              <a:ext uri="{FF2B5EF4-FFF2-40B4-BE49-F238E27FC236}">
                <a16:creationId xmlns:a16="http://schemas.microsoft.com/office/drawing/2014/main" id="{795B2E88-82C9-4A65-848D-83360A6DEE40}"/>
              </a:ext>
            </a:extLst>
          </p:cNvPr>
          <p:cNvSpPr>
            <a:spLocks/>
          </p:cNvSpPr>
          <p:nvPr/>
        </p:nvSpPr>
        <p:spPr bwMode="auto">
          <a:xfrm>
            <a:off x="5903913" y="1190625"/>
            <a:ext cx="584200" cy="433387"/>
          </a:xfrm>
          <a:custGeom>
            <a:avLst/>
            <a:gdLst>
              <a:gd name="T0" fmla="*/ 0 w 1841"/>
              <a:gd name="T1" fmla="*/ 0 h 1363"/>
              <a:gd name="T2" fmla="*/ 33 w 1841"/>
              <a:gd name="T3" fmla="*/ 22 h 1363"/>
              <a:gd name="T4" fmla="*/ 96 w 1841"/>
              <a:gd name="T5" fmla="*/ 31 h 1363"/>
              <a:gd name="T6" fmla="*/ 146 w 1841"/>
              <a:gd name="T7" fmla="*/ 42 h 1363"/>
              <a:gd name="T8" fmla="*/ 173 w 1841"/>
              <a:gd name="T9" fmla="*/ 68 h 1363"/>
              <a:gd name="T10" fmla="*/ 179 w 1841"/>
              <a:gd name="T11" fmla="*/ 99 h 1363"/>
              <a:gd name="T12" fmla="*/ 179 w 1841"/>
              <a:gd name="T13" fmla="*/ 126 h 1363"/>
              <a:gd name="T14" fmla="*/ 211 w 1841"/>
              <a:gd name="T15" fmla="*/ 157 h 1363"/>
              <a:gd name="T16" fmla="*/ 223 w 1841"/>
              <a:gd name="T17" fmla="*/ 188 h 1363"/>
              <a:gd name="T18" fmla="*/ 234 w 1841"/>
              <a:gd name="T19" fmla="*/ 244 h 1363"/>
              <a:gd name="T20" fmla="*/ 262 w 1841"/>
              <a:gd name="T21" fmla="*/ 288 h 1363"/>
              <a:gd name="T22" fmla="*/ 315 w 1841"/>
              <a:gd name="T23" fmla="*/ 334 h 1363"/>
              <a:gd name="T24" fmla="*/ 328 w 1841"/>
              <a:gd name="T25" fmla="*/ 357 h 1363"/>
              <a:gd name="T26" fmla="*/ 330 w 1841"/>
              <a:gd name="T27" fmla="*/ 411 h 1363"/>
              <a:gd name="T28" fmla="*/ 315 w 1841"/>
              <a:gd name="T29" fmla="*/ 512 h 1363"/>
              <a:gd name="T30" fmla="*/ 337 w 1841"/>
              <a:gd name="T31" fmla="*/ 535 h 1363"/>
              <a:gd name="T32" fmla="*/ 393 w 1841"/>
              <a:gd name="T33" fmla="*/ 521 h 1363"/>
              <a:gd name="T34" fmla="*/ 432 w 1841"/>
              <a:gd name="T35" fmla="*/ 513 h 1363"/>
              <a:gd name="T36" fmla="*/ 442 w 1841"/>
              <a:gd name="T37" fmla="*/ 535 h 1363"/>
              <a:gd name="T38" fmla="*/ 483 w 1841"/>
              <a:gd name="T39" fmla="*/ 610 h 1363"/>
              <a:gd name="T40" fmla="*/ 522 w 1841"/>
              <a:gd name="T41" fmla="*/ 670 h 1363"/>
              <a:gd name="T42" fmla="*/ 545 w 1841"/>
              <a:gd name="T43" fmla="*/ 675 h 1363"/>
              <a:gd name="T44" fmla="*/ 585 w 1841"/>
              <a:gd name="T45" fmla="*/ 655 h 1363"/>
              <a:gd name="T46" fmla="*/ 621 w 1841"/>
              <a:gd name="T47" fmla="*/ 666 h 1363"/>
              <a:gd name="T48" fmla="*/ 644 w 1841"/>
              <a:gd name="T49" fmla="*/ 689 h 1363"/>
              <a:gd name="T50" fmla="*/ 662 w 1841"/>
              <a:gd name="T51" fmla="*/ 685 h 1363"/>
              <a:gd name="T52" fmla="*/ 686 w 1841"/>
              <a:gd name="T53" fmla="*/ 670 h 1363"/>
              <a:gd name="T54" fmla="*/ 711 w 1841"/>
              <a:gd name="T55" fmla="*/ 673 h 1363"/>
              <a:gd name="T56" fmla="*/ 734 w 1841"/>
              <a:gd name="T57" fmla="*/ 685 h 1363"/>
              <a:gd name="T58" fmla="*/ 759 w 1841"/>
              <a:gd name="T59" fmla="*/ 719 h 1363"/>
              <a:gd name="T60" fmla="*/ 783 w 1841"/>
              <a:gd name="T61" fmla="*/ 735 h 1363"/>
              <a:gd name="T62" fmla="*/ 788 w 1841"/>
              <a:gd name="T63" fmla="*/ 751 h 1363"/>
              <a:gd name="T64" fmla="*/ 769 w 1841"/>
              <a:gd name="T65" fmla="*/ 806 h 1363"/>
              <a:gd name="T66" fmla="*/ 759 w 1841"/>
              <a:gd name="T67" fmla="*/ 846 h 1363"/>
              <a:gd name="T68" fmla="*/ 740 w 1841"/>
              <a:gd name="T69" fmla="*/ 882 h 1363"/>
              <a:gd name="T70" fmla="*/ 707 w 1841"/>
              <a:gd name="T71" fmla="*/ 963 h 1363"/>
              <a:gd name="T72" fmla="*/ 691 w 1841"/>
              <a:gd name="T73" fmla="*/ 1000 h 1363"/>
              <a:gd name="T74" fmla="*/ 696 w 1841"/>
              <a:gd name="T75" fmla="*/ 1035 h 1363"/>
              <a:gd name="T76" fmla="*/ 705 w 1841"/>
              <a:gd name="T77" fmla="*/ 1074 h 1363"/>
              <a:gd name="T78" fmla="*/ 693 w 1841"/>
              <a:gd name="T79" fmla="*/ 1112 h 1363"/>
              <a:gd name="T80" fmla="*/ 687 w 1841"/>
              <a:gd name="T81" fmla="*/ 1137 h 1363"/>
              <a:gd name="T82" fmla="*/ 1042 w 1841"/>
              <a:gd name="T83" fmla="*/ 919 h 1363"/>
              <a:gd name="T84" fmla="*/ 1242 w 1841"/>
              <a:gd name="T85" fmla="*/ 895 h 1363"/>
              <a:gd name="T86" fmla="*/ 1328 w 1841"/>
              <a:gd name="T87" fmla="*/ 941 h 1363"/>
              <a:gd name="T88" fmla="*/ 1466 w 1841"/>
              <a:gd name="T89" fmla="*/ 1031 h 1363"/>
              <a:gd name="T90" fmla="*/ 1505 w 1841"/>
              <a:gd name="T91" fmla="*/ 1104 h 1363"/>
              <a:gd name="T92" fmla="*/ 1547 w 1841"/>
              <a:gd name="T93" fmla="*/ 1195 h 1363"/>
              <a:gd name="T94" fmla="*/ 1622 w 1841"/>
              <a:gd name="T95" fmla="*/ 1302 h 1363"/>
              <a:gd name="T96" fmla="*/ 1664 w 1841"/>
              <a:gd name="T97" fmla="*/ 1347 h 1363"/>
              <a:gd name="T98" fmla="*/ 1689 w 1841"/>
              <a:gd name="T99" fmla="*/ 1360 h 1363"/>
              <a:gd name="T100" fmla="*/ 1719 w 1841"/>
              <a:gd name="T101" fmla="*/ 1363 h 1363"/>
              <a:gd name="T102" fmla="*/ 1808 w 1841"/>
              <a:gd name="T103" fmla="*/ 1338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41" h="1363">
                <a:moveTo>
                  <a:pt x="1841" y="1334"/>
                </a:moveTo>
                <a:lnTo>
                  <a:pt x="1841" y="0"/>
                </a:lnTo>
                <a:lnTo>
                  <a:pt x="1841" y="0"/>
                </a:lnTo>
                <a:lnTo>
                  <a:pt x="0" y="0"/>
                </a:lnTo>
                <a:lnTo>
                  <a:pt x="21" y="14"/>
                </a:lnTo>
                <a:lnTo>
                  <a:pt x="24" y="17"/>
                </a:lnTo>
                <a:lnTo>
                  <a:pt x="28" y="19"/>
                </a:lnTo>
                <a:lnTo>
                  <a:pt x="33" y="22"/>
                </a:lnTo>
                <a:lnTo>
                  <a:pt x="40" y="24"/>
                </a:lnTo>
                <a:lnTo>
                  <a:pt x="52" y="26"/>
                </a:lnTo>
                <a:lnTo>
                  <a:pt x="67" y="28"/>
                </a:lnTo>
                <a:lnTo>
                  <a:pt x="96" y="31"/>
                </a:lnTo>
                <a:lnTo>
                  <a:pt x="118" y="33"/>
                </a:lnTo>
                <a:lnTo>
                  <a:pt x="128" y="35"/>
                </a:lnTo>
                <a:lnTo>
                  <a:pt x="138" y="39"/>
                </a:lnTo>
                <a:lnTo>
                  <a:pt x="146" y="42"/>
                </a:lnTo>
                <a:lnTo>
                  <a:pt x="154" y="48"/>
                </a:lnTo>
                <a:lnTo>
                  <a:pt x="161" y="53"/>
                </a:lnTo>
                <a:lnTo>
                  <a:pt x="167" y="60"/>
                </a:lnTo>
                <a:lnTo>
                  <a:pt x="173" y="68"/>
                </a:lnTo>
                <a:lnTo>
                  <a:pt x="176" y="77"/>
                </a:lnTo>
                <a:lnTo>
                  <a:pt x="178" y="85"/>
                </a:lnTo>
                <a:lnTo>
                  <a:pt x="179" y="92"/>
                </a:lnTo>
                <a:lnTo>
                  <a:pt x="179" y="99"/>
                </a:lnTo>
                <a:lnTo>
                  <a:pt x="179" y="106"/>
                </a:lnTo>
                <a:lnTo>
                  <a:pt x="179" y="114"/>
                </a:lnTo>
                <a:lnTo>
                  <a:pt x="179" y="121"/>
                </a:lnTo>
                <a:lnTo>
                  <a:pt x="179" y="126"/>
                </a:lnTo>
                <a:lnTo>
                  <a:pt x="182" y="133"/>
                </a:lnTo>
                <a:lnTo>
                  <a:pt x="193" y="142"/>
                </a:lnTo>
                <a:lnTo>
                  <a:pt x="207" y="152"/>
                </a:lnTo>
                <a:lnTo>
                  <a:pt x="211" y="157"/>
                </a:lnTo>
                <a:lnTo>
                  <a:pt x="215" y="163"/>
                </a:lnTo>
                <a:lnTo>
                  <a:pt x="217" y="168"/>
                </a:lnTo>
                <a:lnTo>
                  <a:pt x="219" y="174"/>
                </a:lnTo>
                <a:lnTo>
                  <a:pt x="223" y="188"/>
                </a:lnTo>
                <a:lnTo>
                  <a:pt x="226" y="201"/>
                </a:lnTo>
                <a:lnTo>
                  <a:pt x="228" y="215"/>
                </a:lnTo>
                <a:lnTo>
                  <a:pt x="230" y="230"/>
                </a:lnTo>
                <a:lnTo>
                  <a:pt x="234" y="244"/>
                </a:lnTo>
                <a:lnTo>
                  <a:pt x="240" y="256"/>
                </a:lnTo>
                <a:lnTo>
                  <a:pt x="248" y="267"/>
                </a:lnTo>
                <a:lnTo>
                  <a:pt x="254" y="279"/>
                </a:lnTo>
                <a:lnTo>
                  <a:pt x="262" y="288"/>
                </a:lnTo>
                <a:lnTo>
                  <a:pt x="271" y="297"/>
                </a:lnTo>
                <a:lnTo>
                  <a:pt x="290" y="314"/>
                </a:lnTo>
                <a:lnTo>
                  <a:pt x="311" y="330"/>
                </a:lnTo>
                <a:lnTo>
                  <a:pt x="315" y="334"/>
                </a:lnTo>
                <a:lnTo>
                  <a:pt x="318" y="337"/>
                </a:lnTo>
                <a:lnTo>
                  <a:pt x="321" y="341"/>
                </a:lnTo>
                <a:lnTo>
                  <a:pt x="324" y="346"/>
                </a:lnTo>
                <a:lnTo>
                  <a:pt x="328" y="357"/>
                </a:lnTo>
                <a:lnTo>
                  <a:pt x="330" y="369"/>
                </a:lnTo>
                <a:lnTo>
                  <a:pt x="332" y="382"/>
                </a:lnTo>
                <a:lnTo>
                  <a:pt x="332" y="396"/>
                </a:lnTo>
                <a:lnTo>
                  <a:pt x="330" y="411"/>
                </a:lnTo>
                <a:lnTo>
                  <a:pt x="329" y="426"/>
                </a:lnTo>
                <a:lnTo>
                  <a:pt x="325" y="456"/>
                </a:lnTo>
                <a:lnTo>
                  <a:pt x="319" y="486"/>
                </a:lnTo>
                <a:lnTo>
                  <a:pt x="315" y="512"/>
                </a:lnTo>
                <a:lnTo>
                  <a:pt x="312" y="535"/>
                </a:lnTo>
                <a:lnTo>
                  <a:pt x="320" y="536"/>
                </a:lnTo>
                <a:lnTo>
                  <a:pt x="329" y="536"/>
                </a:lnTo>
                <a:lnTo>
                  <a:pt x="337" y="535"/>
                </a:lnTo>
                <a:lnTo>
                  <a:pt x="346" y="533"/>
                </a:lnTo>
                <a:lnTo>
                  <a:pt x="365" y="529"/>
                </a:lnTo>
                <a:lnTo>
                  <a:pt x="380" y="525"/>
                </a:lnTo>
                <a:lnTo>
                  <a:pt x="393" y="521"/>
                </a:lnTo>
                <a:lnTo>
                  <a:pt x="411" y="517"/>
                </a:lnTo>
                <a:lnTo>
                  <a:pt x="420" y="515"/>
                </a:lnTo>
                <a:lnTo>
                  <a:pt x="428" y="513"/>
                </a:lnTo>
                <a:lnTo>
                  <a:pt x="432" y="513"/>
                </a:lnTo>
                <a:lnTo>
                  <a:pt x="434" y="515"/>
                </a:lnTo>
                <a:lnTo>
                  <a:pt x="435" y="515"/>
                </a:lnTo>
                <a:lnTo>
                  <a:pt x="436" y="517"/>
                </a:lnTo>
                <a:lnTo>
                  <a:pt x="442" y="535"/>
                </a:lnTo>
                <a:lnTo>
                  <a:pt x="449" y="552"/>
                </a:lnTo>
                <a:lnTo>
                  <a:pt x="455" y="568"/>
                </a:lnTo>
                <a:lnTo>
                  <a:pt x="465" y="582"/>
                </a:lnTo>
                <a:lnTo>
                  <a:pt x="483" y="610"/>
                </a:lnTo>
                <a:lnTo>
                  <a:pt x="503" y="644"/>
                </a:lnTo>
                <a:lnTo>
                  <a:pt x="510" y="656"/>
                </a:lnTo>
                <a:lnTo>
                  <a:pt x="516" y="665"/>
                </a:lnTo>
                <a:lnTo>
                  <a:pt x="522" y="670"/>
                </a:lnTo>
                <a:lnTo>
                  <a:pt x="528" y="675"/>
                </a:lnTo>
                <a:lnTo>
                  <a:pt x="534" y="676"/>
                </a:lnTo>
                <a:lnTo>
                  <a:pt x="540" y="677"/>
                </a:lnTo>
                <a:lnTo>
                  <a:pt x="545" y="675"/>
                </a:lnTo>
                <a:lnTo>
                  <a:pt x="551" y="673"/>
                </a:lnTo>
                <a:lnTo>
                  <a:pt x="563" y="666"/>
                </a:lnTo>
                <a:lnTo>
                  <a:pt x="577" y="658"/>
                </a:lnTo>
                <a:lnTo>
                  <a:pt x="585" y="655"/>
                </a:lnTo>
                <a:lnTo>
                  <a:pt x="593" y="652"/>
                </a:lnTo>
                <a:lnTo>
                  <a:pt x="601" y="650"/>
                </a:lnTo>
                <a:lnTo>
                  <a:pt x="610" y="649"/>
                </a:lnTo>
                <a:lnTo>
                  <a:pt x="621" y="666"/>
                </a:lnTo>
                <a:lnTo>
                  <a:pt x="634" y="682"/>
                </a:lnTo>
                <a:lnTo>
                  <a:pt x="637" y="684"/>
                </a:lnTo>
                <a:lnTo>
                  <a:pt x="641" y="686"/>
                </a:lnTo>
                <a:lnTo>
                  <a:pt x="644" y="689"/>
                </a:lnTo>
                <a:lnTo>
                  <a:pt x="649" y="689"/>
                </a:lnTo>
                <a:lnTo>
                  <a:pt x="653" y="689"/>
                </a:lnTo>
                <a:lnTo>
                  <a:pt x="658" y="688"/>
                </a:lnTo>
                <a:lnTo>
                  <a:pt x="662" y="685"/>
                </a:lnTo>
                <a:lnTo>
                  <a:pt x="667" y="681"/>
                </a:lnTo>
                <a:lnTo>
                  <a:pt x="674" y="676"/>
                </a:lnTo>
                <a:lnTo>
                  <a:pt x="679" y="673"/>
                </a:lnTo>
                <a:lnTo>
                  <a:pt x="686" y="670"/>
                </a:lnTo>
                <a:lnTo>
                  <a:pt x="692" y="669"/>
                </a:lnTo>
                <a:lnTo>
                  <a:pt x="699" y="669"/>
                </a:lnTo>
                <a:lnTo>
                  <a:pt x="705" y="670"/>
                </a:lnTo>
                <a:lnTo>
                  <a:pt x="711" y="673"/>
                </a:lnTo>
                <a:lnTo>
                  <a:pt x="717" y="675"/>
                </a:lnTo>
                <a:lnTo>
                  <a:pt x="722" y="677"/>
                </a:lnTo>
                <a:lnTo>
                  <a:pt x="728" y="682"/>
                </a:lnTo>
                <a:lnTo>
                  <a:pt x="734" y="685"/>
                </a:lnTo>
                <a:lnTo>
                  <a:pt x="738" y="691"/>
                </a:lnTo>
                <a:lnTo>
                  <a:pt x="747" y="701"/>
                </a:lnTo>
                <a:lnTo>
                  <a:pt x="754" y="713"/>
                </a:lnTo>
                <a:lnTo>
                  <a:pt x="759" y="719"/>
                </a:lnTo>
                <a:lnTo>
                  <a:pt x="765" y="724"/>
                </a:lnTo>
                <a:lnTo>
                  <a:pt x="771" y="727"/>
                </a:lnTo>
                <a:lnTo>
                  <a:pt x="777" y="731"/>
                </a:lnTo>
                <a:lnTo>
                  <a:pt x="783" y="735"/>
                </a:lnTo>
                <a:lnTo>
                  <a:pt x="787" y="740"/>
                </a:lnTo>
                <a:lnTo>
                  <a:pt x="788" y="743"/>
                </a:lnTo>
                <a:lnTo>
                  <a:pt x="788" y="747"/>
                </a:lnTo>
                <a:lnTo>
                  <a:pt x="788" y="751"/>
                </a:lnTo>
                <a:lnTo>
                  <a:pt x="787" y="757"/>
                </a:lnTo>
                <a:lnTo>
                  <a:pt x="780" y="778"/>
                </a:lnTo>
                <a:lnTo>
                  <a:pt x="772" y="797"/>
                </a:lnTo>
                <a:lnTo>
                  <a:pt x="769" y="806"/>
                </a:lnTo>
                <a:lnTo>
                  <a:pt x="766" y="816"/>
                </a:lnTo>
                <a:lnTo>
                  <a:pt x="762" y="826"/>
                </a:lnTo>
                <a:lnTo>
                  <a:pt x="760" y="838"/>
                </a:lnTo>
                <a:lnTo>
                  <a:pt x="759" y="846"/>
                </a:lnTo>
                <a:lnTo>
                  <a:pt x="755" y="854"/>
                </a:lnTo>
                <a:lnTo>
                  <a:pt x="752" y="861"/>
                </a:lnTo>
                <a:lnTo>
                  <a:pt x="749" y="869"/>
                </a:lnTo>
                <a:lnTo>
                  <a:pt x="740" y="882"/>
                </a:lnTo>
                <a:lnTo>
                  <a:pt x="733" y="896"/>
                </a:lnTo>
                <a:lnTo>
                  <a:pt x="724" y="918"/>
                </a:lnTo>
                <a:lnTo>
                  <a:pt x="715" y="940"/>
                </a:lnTo>
                <a:lnTo>
                  <a:pt x="707" y="963"/>
                </a:lnTo>
                <a:lnTo>
                  <a:pt x="696" y="984"/>
                </a:lnTo>
                <a:lnTo>
                  <a:pt x="694" y="989"/>
                </a:lnTo>
                <a:lnTo>
                  <a:pt x="692" y="994"/>
                </a:lnTo>
                <a:lnTo>
                  <a:pt x="691" y="1000"/>
                </a:lnTo>
                <a:lnTo>
                  <a:pt x="690" y="1004"/>
                </a:lnTo>
                <a:lnTo>
                  <a:pt x="691" y="1014"/>
                </a:lnTo>
                <a:lnTo>
                  <a:pt x="693" y="1025"/>
                </a:lnTo>
                <a:lnTo>
                  <a:pt x="696" y="1035"/>
                </a:lnTo>
                <a:lnTo>
                  <a:pt x="701" y="1045"/>
                </a:lnTo>
                <a:lnTo>
                  <a:pt x="704" y="1054"/>
                </a:lnTo>
                <a:lnTo>
                  <a:pt x="705" y="1064"/>
                </a:lnTo>
                <a:lnTo>
                  <a:pt x="705" y="1074"/>
                </a:lnTo>
                <a:lnTo>
                  <a:pt x="704" y="1083"/>
                </a:lnTo>
                <a:lnTo>
                  <a:pt x="702" y="1089"/>
                </a:lnTo>
                <a:lnTo>
                  <a:pt x="700" y="1097"/>
                </a:lnTo>
                <a:lnTo>
                  <a:pt x="693" y="1112"/>
                </a:lnTo>
                <a:lnTo>
                  <a:pt x="686" y="1128"/>
                </a:lnTo>
                <a:lnTo>
                  <a:pt x="686" y="1132"/>
                </a:lnTo>
                <a:lnTo>
                  <a:pt x="686" y="1135"/>
                </a:lnTo>
                <a:lnTo>
                  <a:pt x="687" y="1137"/>
                </a:lnTo>
                <a:lnTo>
                  <a:pt x="690" y="1141"/>
                </a:lnTo>
                <a:lnTo>
                  <a:pt x="690" y="1141"/>
                </a:lnTo>
                <a:lnTo>
                  <a:pt x="894" y="980"/>
                </a:lnTo>
                <a:lnTo>
                  <a:pt x="1042" y="919"/>
                </a:lnTo>
                <a:lnTo>
                  <a:pt x="1184" y="892"/>
                </a:lnTo>
                <a:lnTo>
                  <a:pt x="1194" y="894"/>
                </a:lnTo>
                <a:lnTo>
                  <a:pt x="1217" y="894"/>
                </a:lnTo>
                <a:lnTo>
                  <a:pt x="1242" y="895"/>
                </a:lnTo>
                <a:lnTo>
                  <a:pt x="1255" y="896"/>
                </a:lnTo>
                <a:lnTo>
                  <a:pt x="1267" y="902"/>
                </a:lnTo>
                <a:lnTo>
                  <a:pt x="1293" y="919"/>
                </a:lnTo>
                <a:lnTo>
                  <a:pt x="1328" y="941"/>
                </a:lnTo>
                <a:lnTo>
                  <a:pt x="1368" y="966"/>
                </a:lnTo>
                <a:lnTo>
                  <a:pt x="1408" y="993"/>
                </a:lnTo>
                <a:lnTo>
                  <a:pt x="1442" y="1015"/>
                </a:lnTo>
                <a:lnTo>
                  <a:pt x="1466" y="1031"/>
                </a:lnTo>
                <a:lnTo>
                  <a:pt x="1475" y="1037"/>
                </a:lnTo>
                <a:lnTo>
                  <a:pt x="1496" y="1076"/>
                </a:lnTo>
                <a:lnTo>
                  <a:pt x="1500" y="1089"/>
                </a:lnTo>
                <a:lnTo>
                  <a:pt x="1505" y="1104"/>
                </a:lnTo>
                <a:lnTo>
                  <a:pt x="1511" y="1119"/>
                </a:lnTo>
                <a:lnTo>
                  <a:pt x="1517" y="1134"/>
                </a:lnTo>
                <a:lnTo>
                  <a:pt x="1531" y="1165"/>
                </a:lnTo>
                <a:lnTo>
                  <a:pt x="1547" y="1195"/>
                </a:lnTo>
                <a:lnTo>
                  <a:pt x="1566" y="1225"/>
                </a:lnTo>
                <a:lnTo>
                  <a:pt x="1584" y="1253"/>
                </a:lnTo>
                <a:lnTo>
                  <a:pt x="1603" y="1280"/>
                </a:lnTo>
                <a:lnTo>
                  <a:pt x="1622" y="1302"/>
                </a:lnTo>
                <a:lnTo>
                  <a:pt x="1631" y="1314"/>
                </a:lnTo>
                <a:lnTo>
                  <a:pt x="1642" y="1326"/>
                </a:lnTo>
                <a:lnTo>
                  <a:pt x="1653" y="1336"/>
                </a:lnTo>
                <a:lnTo>
                  <a:pt x="1664" y="1347"/>
                </a:lnTo>
                <a:lnTo>
                  <a:pt x="1670" y="1351"/>
                </a:lnTo>
                <a:lnTo>
                  <a:pt x="1676" y="1355"/>
                </a:lnTo>
                <a:lnTo>
                  <a:pt x="1683" y="1358"/>
                </a:lnTo>
                <a:lnTo>
                  <a:pt x="1689" y="1360"/>
                </a:lnTo>
                <a:lnTo>
                  <a:pt x="1696" y="1363"/>
                </a:lnTo>
                <a:lnTo>
                  <a:pt x="1703" y="1363"/>
                </a:lnTo>
                <a:lnTo>
                  <a:pt x="1711" y="1363"/>
                </a:lnTo>
                <a:lnTo>
                  <a:pt x="1719" y="1363"/>
                </a:lnTo>
                <a:lnTo>
                  <a:pt x="1750" y="1355"/>
                </a:lnTo>
                <a:lnTo>
                  <a:pt x="1778" y="1346"/>
                </a:lnTo>
                <a:lnTo>
                  <a:pt x="1793" y="1341"/>
                </a:lnTo>
                <a:lnTo>
                  <a:pt x="1808" y="1338"/>
                </a:lnTo>
                <a:lnTo>
                  <a:pt x="1823" y="1335"/>
                </a:lnTo>
                <a:lnTo>
                  <a:pt x="1841" y="1334"/>
                </a:lnTo>
                <a:lnTo>
                  <a:pt x="1841" y="1334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1" name="Freeform 81">
            <a:extLst>
              <a:ext uri="{FF2B5EF4-FFF2-40B4-BE49-F238E27FC236}">
                <a16:creationId xmlns:a16="http://schemas.microsoft.com/office/drawing/2014/main" id="{CCA02859-8258-4DC2-ACCE-81A3D92D6DF9}"/>
              </a:ext>
            </a:extLst>
          </p:cNvPr>
          <p:cNvSpPr>
            <a:spLocks/>
          </p:cNvSpPr>
          <p:nvPr/>
        </p:nvSpPr>
        <p:spPr bwMode="auto">
          <a:xfrm>
            <a:off x="5903913" y="1190625"/>
            <a:ext cx="584200" cy="433387"/>
          </a:xfrm>
          <a:custGeom>
            <a:avLst/>
            <a:gdLst>
              <a:gd name="T0" fmla="*/ 0 w 1841"/>
              <a:gd name="T1" fmla="*/ 0 h 1363"/>
              <a:gd name="T2" fmla="*/ 33 w 1841"/>
              <a:gd name="T3" fmla="*/ 22 h 1363"/>
              <a:gd name="T4" fmla="*/ 96 w 1841"/>
              <a:gd name="T5" fmla="*/ 31 h 1363"/>
              <a:gd name="T6" fmla="*/ 146 w 1841"/>
              <a:gd name="T7" fmla="*/ 42 h 1363"/>
              <a:gd name="T8" fmla="*/ 173 w 1841"/>
              <a:gd name="T9" fmla="*/ 68 h 1363"/>
              <a:gd name="T10" fmla="*/ 179 w 1841"/>
              <a:gd name="T11" fmla="*/ 99 h 1363"/>
              <a:gd name="T12" fmla="*/ 179 w 1841"/>
              <a:gd name="T13" fmla="*/ 126 h 1363"/>
              <a:gd name="T14" fmla="*/ 211 w 1841"/>
              <a:gd name="T15" fmla="*/ 157 h 1363"/>
              <a:gd name="T16" fmla="*/ 223 w 1841"/>
              <a:gd name="T17" fmla="*/ 188 h 1363"/>
              <a:gd name="T18" fmla="*/ 234 w 1841"/>
              <a:gd name="T19" fmla="*/ 244 h 1363"/>
              <a:gd name="T20" fmla="*/ 262 w 1841"/>
              <a:gd name="T21" fmla="*/ 288 h 1363"/>
              <a:gd name="T22" fmla="*/ 315 w 1841"/>
              <a:gd name="T23" fmla="*/ 334 h 1363"/>
              <a:gd name="T24" fmla="*/ 328 w 1841"/>
              <a:gd name="T25" fmla="*/ 357 h 1363"/>
              <a:gd name="T26" fmla="*/ 330 w 1841"/>
              <a:gd name="T27" fmla="*/ 411 h 1363"/>
              <a:gd name="T28" fmla="*/ 315 w 1841"/>
              <a:gd name="T29" fmla="*/ 512 h 1363"/>
              <a:gd name="T30" fmla="*/ 337 w 1841"/>
              <a:gd name="T31" fmla="*/ 535 h 1363"/>
              <a:gd name="T32" fmla="*/ 393 w 1841"/>
              <a:gd name="T33" fmla="*/ 521 h 1363"/>
              <a:gd name="T34" fmla="*/ 432 w 1841"/>
              <a:gd name="T35" fmla="*/ 513 h 1363"/>
              <a:gd name="T36" fmla="*/ 442 w 1841"/>
              <a:gd name="T37" fmla="*/ 535 h 1363"/>
              <a:gd name="T38" fmla="*/ 483 w 1841"/>
              <a:gd name="T39" fmla="*/ 610 h 1363"/>
              <a:gd name="T40" fmla="*/ 522 w 1841"/>
              <a:gd name="T41" fmla="*/ 670 h 1363"/>
              <a:gd name="T42" fmla="*/ 545 w 1841"/>
              <a:gd name="T43" fmla="*/ 675 h 1363"/>
              <a:gd name="T44" fmla="*/ 585 w 1841"/>
              <a:gd name="T45" fmla="*/ 655 h 1363"/>
              <a:gd name="T46" fmla="*/ 621 w 1841"/>
              <a:gd name="T47" fmla="*/ 666 h 1363"/>
              <a:gd name="T48" fmla="*/ 644 w 1841"/>
              <a:gd name="T49" fmla="*/ 689 h 1363"/>
              <a:gd name="T50" fmla="*/ 662 w 1841"/>
              <a:gd name="T51" fmla="*/ 685 h 1363"/>
              <a:gd name="T52" fmla="*/ 686 w 1841"/>
              <a:gd name="T53" fmla="*/ 670 h 1363"/>
              <a:gd name="T54" fmla="*/ 711 w 1841"/>
              <a:gd name="T55" fmla="*/ 673 h 1363"/>
              <a:gd name="T56" fmla="*/ 734 w 1841"/>
              <a:gd name="T57" fmla="*/ 685 h 1363"/>
              <a:gd name="T58" fmla="*/ 759 w 1841"/>
              <a:gd name="T59" fmla="*/ 719 h 1363"/>
              <a:gd name="T60" fmla="*/ 783 w 1841"/>
              <a:gd name="T61" fmla="*/ 735 h 1363"/>
              <a:gd name="T62" fmla="*/ 788 w 1841"/>
              <a:gd name="T63" fmla="*/ 751 h 1363"/>
              <a:gd name="T64" fmla="*/ 769 w 1841"/>
              <a:gd name="T65" fmla="*/ 806 h 1363"/>
              <a:gd name="T66" fmla="*/ 759 w 1841"/>
              <a:gd name="T67" fmla="*/ 846 h 1363"/>
              <a:gd name="T68" fmla="*/ 740 w 1841"/>
              <a:gd name="T69" fmla="*/ 882 h 1363"/>
              <a:gd name="T70" fmla="*/ 707 w 1841"/>
              <a:gd name="T71" fmla="*/ 963 h 1363"/>
              <a:gd name="T72" fmla="*/ 691 w 1841"/>
              <a:gd name="T73" fmla="*/ 1000 h 1363"/>
              <a:gd name="T74" fmla="*/ 696 w 1841"/>
              <a:gd name="T75" fmla="*/ 1035 h 1363"/>
              <a:gd name="T76" fmla="*/ 705 w 1841"/>
              <a:gd name="T77" fmla="*/ 1074 h 1363"/>
              <a:gd name="T78" fmla="*/ 693 w 1841"/>
              <a:gd name="T79" fmla="*/ 1112 h 1363"/>
              <a:gd name="T80" fmla="*/ 687 w 1841"/>
              <a:gd name="T81" fmla="*/ 1137 h 1363"/>
              <a:gd name="T82" fmla="*/ 1042 w 1841"/>
              <a:gd name="T83" fmla="*/ 919 h 1363"/>
              <a:gd name="T84" fmla="*/ 1242 w 1841"/>
              <a:gd name="T85" fmla="*/ 895 h 1363"/>
              <a:gd name="T86" fmla="*/ 1328 w 1841"/>
              <a:gd name="T87" fmla="*/ 941 h 1363"/>
              <a:gd name="T88" fmla="*/ 1466 w 1841"/>
              <a:gd name="T89" fmla="*/ 1031 h 1363"/>
              <a:gd name="T90" fmla="*/ 1505 w 1841"/>
              <a:gd name="T91" fmla="*/ 1104 h 1363"/>
              <a:gd name="T92" fmla="*/ 1547 w 1841"/>
              <a:gd name="T93" fmla="*/ 1195 h 1363"/>
              <a:gd name="T94" fmla="*/ 1622 w 1841"/>
              <a:gd name="T95" fmla="*/ 1302 h 1363"/>
              <a:gd name="T96" fmla="*/ 1664 w 1841"/>
              <a:gd name="T97" fmla="*/ 1347 h 1363"/>
              <a:gd name="T98" fmla="*/ 1689 w 1841"/>
              <a:gd name="T99" fmla="*/ 1360 h 1363"/>
              <a:gd name="T100" fmla="*/ 1719 w 1841"/>
              <a:gd name="T101" fmla="*/ 1363 h 1363"/>
              <a:gd name="T102" fmla="*/ 1808 w 1841"/>
              <a:gd name="T103" fmla="*/ 1338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841" h="1363">
                <a:moveTo>
                  <a:pt x="1841" y="1334"/>
                </a:moveTo>
                <a:lnTo>
                  <a:pt x="1841" y="0"/>
                </a:lnTo>
                <a:lnTo>
                  <a:pt x="1841" y="0"/>
                </a:lnTo>
                <a:lnTo>
                  <a:pt x="0" y="0"/>
                </a:lnTo>
                <a:lnTo>
                  <a:pt x="21" y="14"/>
                </a:lnTo>
                <a:lnTo>
                  <a:pt x="24" y="17"/>
                </a:lnTo>
                <a:lnTo>
                  <a:pt x="28" y="19"/>
                </a:lnTo>
                <a:lnTo>
                  <a:pt x="33" y="22"/>
                </a:lnTo>
                <a:lnTo>
                  <a:pt x="40" y="24"/>
                </a:lnTo>
                <a:lnTo>
                  <a:pt x="52" y="26"/>
                </a:lnTo>
                <a:lnTo>
                  <a:pt x="67" y="28"/>
                </a:lnTo>
                <a:lnTo>
                  <a:pt x="96" y="31"/>
                </a:lnTo>
                <a:lnTo>
                  <a:pt x="118" y="33"/>
                </a:lnTo>
                <a:lnTo>
                  <a:pt x="128" y="35"/>
                </a:lnTo>
                <a:lnTo>
                  <a:pt x="138" y="39"/>
                </a:lnTo>
                <a:lnTo>
                  <a:pt x="146" y="42"/>
                </a:lnTo>
                <a:lnTo>
                  <a:pt x="154" y="48"/>
                </a:lnTo>
                <a:lnTo>
                  <a:pt x="161" y="53"/>
                </a:lnTo>
                <a:lnTo>
                  <a:pt x="167" y="60"/>
                </a:lnTo>
                <a:lnTo>
                  <a:pt x="173" y="68"/>
                </a:lnTo>
                <a:lnTo>
                  <a:pt x="176" y="77"/>
                </a:lnTo>
                <a:lnTo>
                  <a:pt x="178" y="85"/>
                </a:lnTo>
                <a:lnTo>
                  <a:pt x="179" y="92"/>
                </a:lnTo>
                <a:lnTo>
                  <a:pt x="179" y="99"/>
                </a:lnTo>
                <a:lnTo>
                  <a:pt x="179" y="106"/>
                </a:lnTo>
                <a:lnTo>
                  <a:pt x="179" y="114"/>
                </a:lnTo>
                <a:lnTo>
                  <a:pt x="179" y="121"/>
                </a:lnTo>
                <a:lnTo>
                  <a:pt x="179" y="126"/>
                </a:lnTo>
                <a:lnTo>
                  <a:pt x="182" y="133"/>
                </a:lnTo>
                <a:lnTo>
                  <a:pt x="193" y="142"/>
                </a:lnTo>
                <a:lnTo>
                  <a:pt x="207" y="152"/>
                </a:lnTo>
                <a:lnTo>
                  <a:pt x="211" y="157"/>
                </a:lnTo>
                <a:lnTo>
                  <a:pt x="215" y="163"/>
                </a:lnTo>
                <a:lnTo>
                  <a:pt x="217" y="168"/>
                </a:lnTo>
                <a:lnTo>
                  <a:pt x="219" y="174"/>
                </a:lnTo>
                <a:lnTo>
                  <a:pt x="223" y="188"/>
                </a:lnTo>
                <a:lnTo>
                  <a:pt x="226" y="201"/>
                </a:lnTo>
                <a:lnTo>
                  <a:pt x="228" y="215"/>
                </a:lnTo>
                <a:lnTo>
                  <a:pt x="230" y="230"/>
                </a:lnTo>
                <a:lnTo>
                  <a:pt x="234" y="244"/>
                </a:lnTo>
                <a:lnTo>
                  <a:pt x="240" y="256"/>
                </a:lnTo>
                <a:lnTo>
                  <a:pt x="248" y="267"/>
                </a:lnTo>
                <a:lnTo>
                  <a:pt x="254" y="279"/>
                </a:lnTo>
                <a:lnTo>
                  <a:pt x="262" y="288"/>
                </a:lnTo>
                <a:lnTo>
                  <a:pt x="271" y="297"/>
                </a:lnTo>
                <a:lnTo>
                  <a:pt x="290" y="314"/>
                </a:lnTo>
                <a:lnTo>
                  <a:pt x="311" y="330"/>
                </a:lnTo>
                <a:lnTo>
                  <a:pt x="315" y="334"/>
                </a:lnTo>
                <a:lnTo>
                  <a:pt x="318" y="337"/>
                </a:lnTo>
                <a:lnTo>
                  <a:pt x="321" y="341"/>
                </a:lnTo>
                <a:lnTo>
                  <a:pt x="324" y="346"/>
                </a:lnTo>
                <a:lnTo>
                  <a:pt x="328" y="357"/>
                </a:lnTo>
                <a:lnTo>
                  <a:pt x="330" y="369"/>
                </a:lnTo>
                <a:lnTo>
                  <a:pt x="332" y="382"/>
                </a:lnTo>
                <a:lnTo>
                  <a:pt x="332" y="396"/>
                </a:lnTo>
                <a:lnTo>
                  <a:pt x="330" y="411"/>
                </a:lnTo>
                <a:lnTo>
                  <a:pt x="329" y="426"/>
                </a:lnTo>
                <a:lnTo>
                  <a:pt x="325" y="456"/>
                </a:lnTo>
                <a:lnTo>
                  <a:pt x="319" y="486"/>
                </a:lnTo>
                <a:lnTo>
                  <a:pt x="315" y="512"/>
                </a:lnTo>
                <a:lnTo>
                  <a:pt x="312" y="535"/>
                </a:lnTo>
                <a:lnTo>
                  <a:pt x="320" y="536"/>
                </a:lnTo>
                <a:lnTo>
                  <a:pt x="329" y="536"/>
                </a:lnTo>
                <a:lnTo>
                  <a:pt x="337" y="535"/>
                </a:lnTo>
                <a:lnTo>
                  <a:pt x="346" y="533"/>
                </a:lnTo>
                <a:lnTo>
                  <a:pt x="365" y="529"/>
                </a:lnTo>
                <a:lnTo>
                  <a:pt x="380" y="525"/>
                </a:lnTo>
                <a:lnTo>
                  <a:pt x="393" y="521"/>
                </a:lnTo>
                <a:lnTo>
                  <a:pt x="411" y="517"/>
                </a:lnTo>
                <a:lnTo>
                  <a:pt x="420" y="515"/>
                </a:lnTo>
                <a:lnTo>
                  <a:pt x="428" y="513"/>
                </a:lnTo>
                <a:lnTo>
                  <a:pt x="432" y="513"/>
                </a:lnTo>
                <a:lnTo>
                  <a:pt x="434" y="515"/>
                </a:lnTo>
                <a:lnTo>
                  <a:pt x="435" y="515"/>
                </a:lnTo>
                <a:lnTo>
                  <a:pt x="436" y="517"/>
                </a:lnTo>
                <a:lnTo>
                  <a:pt x="442" y="535"/>
                </a:lnTo>
                <a:lnTo>
                  <a:pt x="449" y="552"/>
                </a:lnTo>
                <a:lnTo>
                  <a:pt x="455" y="568"/>
                </a:lnTo>
                <a:lnTo>
                  <a:pt x="465" y="582"/>
                </a:lnTo>
                <a:lnTo>
                  <a:pt x="483" y="610"/>
                </a:lnTo>
                <a:lnTo>
                  <a:pt x="503" y="644"/>
                </a:lnTo>
                <a:lnTo>
                  <a:pt x="510" y="656"/>
                </a:lnTo>
                <a:lnTo>
                  <a:pt x="516" y="665"/>
                </a:lnTo>
                <a:lnTo>
                  <a:pt x="522" y="670"/>
                </a:lnTo>
                <a:lnTo>
                  <a:pt x="528" y="675"/>
                </a:lnTo>
                <a:lnTo>
                  <a:pt x="534" y="676"/>
                </a:lnTo>
                <a:lnTo>
                  <a:pt x="540" y="677"/>
                </a:lnTo>
                <a:lnTo>
                  <a:pt x="545" y="675"/>
                </a:lnTo>
                <a:lnTo>
                  <a:pt x="551" y="673"/>
                </a:lnTo>
                <a:lnTo>
                  <a:pt x="563" y="666"/>
                </a:lnTo>
                <a:lnTo>
                  <a:pt x="577" y="658"/>
                </a:lnTo>
                <a:lnTo>
                  <a:pt x="585" y="655"/>
                </a:lnTo>
                <a:lnTo>
                  <a:pt x="593" y="652"/>
                </a:lnTo>
                <a:lnTo>
                  <a:pt x="601" y="650"/>
                </a:lnTo>
                <a:lnTo>
                  <a:pt x="610" y="649"/>
                </a:lnTo>
                <a:lnTo>
                  <a:pt x="621" y="666"/>
                </a:lnTo>
                <a:lnTo>
                  <a:pt x="634" y="682"/>
                </a:lnTo>
                <a:lnTo>
                  <a:pt x="637" y="684"/>
                </a:lnTo>
                <a:lnTo>
                  <a:pt x="641" y="686"/>
                </a:lnTo>
                <a:lnTo>
                  <a:pt x="644" y="689"/>
                </a:lnTo>
                <a:lnTo>
                  <a:pt x="649" y="689"/>
                </a:lnTo>
                <a:lnTo>
                  <a:pt x="653" y="689"/>
                </a:lnTo>
                <a:lnTo>
                  <a:pt x="658" y="688"/>
                </a:lnTo>
                <a:lnTo>
                  <a:pt x="662" y="685"/>
                </a:lnTo>
                <a:lnTo>
                  <a:pt x="667" y="681"/>
                </a:lnTo>
                <a:lnTo>
                  <a:pt x="674" y="676"/>
                </a:lnTo>
                <a:lnTo>
                  <a:pt x="679" y="673"/>
                </a:lnTo>
                <a:lnTo>
                  <a:pt x="686" y="670"/>
                </a:lnTo>
                <a:lnTo>
                  <a:pt x="692" y="669"/>
                </a:lnTo>
                <a:lnTo>
                  <a:pt x="699" y="669"/>
                </a:lnTo>
                <a:lnTo>
                  <a:pt x="705" y="670"/>
                </a:lnTo>
                <a:lnTo>
                  <a:pt x="711" y="673"/>
                </a:lnTo>
                <a:lnTo>
                  <a:pt x="717" y="675"/>
                </a:lnTo>
                <a:lnTo>
                  <a:pt x="722" y="677"/>
                </a:lnTo>
                <a:lnTo>
                  <a:pt x="728" y="682"/>
                </a:lnTo>
                <a:lnTo>
                  <a:pt x="734" y="685"/>
                </a:lnTo>
                <a:lnTo>
                  <a:pt x="738" y="691"/>
                </a:lnTo>
                <a:lnTo>
                  <a:pt x="747" y="701"/>
                </a:lnTo>
                <a:lnTo>
                  <a:pt x="754" y="713"/>
                </a:lnTo>
                <a:lnTo>
                  <a:pt x="759" y="719"/>
                </a:lnTo>
                <a:lnTo>
                  <a:pt x="765" y="724"/>
                </a:lnTo>
                <a:lnTo>
                  <a:pt x="771" y="727"/>
                </a:lnTo>
                <a:lnTo>
                  <a:pt x="777" y="731"/>
                </a:lnTo>
                <a:lnTo>
                  <a:pt x="783" y="735"/>
                </a:lnTo>
                <a:lnTo>
                  <a:pt x="787" y="740"/>
                </a:lnTo>
                <a:lnTo>
                  <a:pt x="788" y="743"/>
                </a:lnTo>
                <a:lnTo>
                  <a:pt x="788" y="747"/>
                </a:lnTo>
                <a:lnTo>
                  <a:pt x="788" y="751"/>
                </a:lnTo>
                <a:lnTo>
                  <a:pt x="787" y="757"/>
                </a:lnTo>
                <a:lnTo>
                  <a:pt x="780" y="778"/>
                </a:lnTo>
                <a:lnTo>
                  <a:pt x="772" y="797"/>
                </a:lnTo>
                <a:lnTo>
                  <a:pt x="769" y="806"/>
                </a:lnTo>
                <a:lnTo>
                  <a:pt x="766" y="816"/>
                </a:lnTo>
                <a:lnTo>
                  <a:pt x="762" y="826"/>
                </a:lnTo>
                <a:lnTo>
                  <a:pt x="760" y="838"/>
                </a:lnTo>
                <a:lnTo>
                  <a:pt x="759" y="846"/>
                </a:lnTo>
                <a:lnTo>
                  <a:pt x="755" y="854"/>
                </a:lnTo>
                <a:lnTo>
                  <a:pt x="752" y="861"/>
                </a:lnTo>
                <a:lnTo>
                  <a:pt x="749" y="869"/>
                </a:lnTo>
                <a:lnTo>
                  <a:pt x="740" y="882"/>
                </a:lnTo>
                <a:lnTo>
                  <a:pt x="733" y="896"/>
                </a:lnTo>
                <a:lnTo>
                  <a:pt x="724" y="918"/>
                </a:lnTo>
                <a:lnTo>
                  <a:pt x="715" y="940"/>
                </a:lnTo>
                <a:lnTo>
                  <a:pt x="707" y="963"/>
                </a:lnTo>
                <a:lnTo>
                  <a:pt x="696" y="984"/>
                </a:lnTo>
                <a:lnTo>
                  <a:pt x="694" y="989"/>
                </a:lnTo>
                <a:lnTo>
                  <a:pt x="692" y="994"/>
                </a:lnTo>
                <a:lnTo>
                  <a:pt x="691" y="1000"/>
                </a:lnTo>
                <a:lnTo>
                  <a:pt x="690" y="1004"/>
                </a:lnTo>
                <a:lnTo>
                  <a:pt x="691" y="1014"/>
                </a:lnTo>
                <a:lnTo>
                  <a:pt x="693" y="1025"/>
                </a:lnTo>
                <a:lnTo>
                  <a:pt x="696" y="1035"/>
                </a:lnTo>
                <a:lnTo>
                  <a:pt x="701" y="1045"/>
                </a:lnTo>
                <a:lnTo>
                  <a:pt x="704" y="1054"/>
                </a:lnTo>
                <a:lnTo>
                  <a:pt x="705" y="1064"/>
                </a:lnTo>
                <a:lnTo>
                  <a:pt x="705" y="1074"/>
                </a:lnTo>
                <a:lnTo>
                  <a:pt x="704" y="1083"/>
                </a:lnTo>
                <a:lnTo>
                  <a:pt x="702" y="1089"/>
                </a:lnTo>
                <a:lnTo>
                  <a:pt x="700" y="1097"/>
                </a:lnTo>
                <a:lnTo>
                  <a:pt x="693" y="1112"/>
                </a:lnTo>
                <a:lnTo>
                  <a:pt x="686" y="1128"/>
                </a:lnTo>
                <a:lnTo>
                  <a:pt x="686" y="1132"/>
                </a:lnTo>
                <a:lnTo>
                  <a:pt x="686" y="1135"/>
                </a:lnTo>
                <a:lnTo>
                  <a:pt x="687" y="1137"/>
                </a:lnTo>
                <a:lnTo>
                  <a:pt x="690" y="1141"/>
                </a:lnTo>
                <a:lnTo>
                  <a:pt x="690" y="1141"/>
                </a:lnTo>
                <a:lnTo>
                  <a:pt x="894" y="980"/>
                </a:lnTo>
                <a:lnTo>
                  <a:pt x="1042" y="919"/>
                </a:lnTo>
                <a:lnTo>
                  <a:pt x="1184" y="892"/>
                </a:lnTo>
                <a:lnTo>
                  <a:pt x="1194" y="894"/>
                </a:lnTo>
                <a:lnTo>
                  <a:pt x="1217" y="894"/>
                </a:lnTo>
                <a:lnTo>
                  <a:pt x="1242" y="895"/>
                </a:lnTo>
                <a:lnTo>
                  <a:pt x="1255" y="896"/>
                </a:lnTo>
                <a:lnTo>
                  <a:pt x="1267" y="902"/>
                </a:lnTo>
                <a:lnTo>
                  <a:pt x="1293" y="919"/>
                </a:lnTo>
                <a:lnTo>
                  <a:pt x="1328" y="941"/>
                </a:lnTo>
                <a:lnTo>
                  <a:pt x="1368" y="966"/>
                </a:lnTo>
                <a:lnTo>
                  <a:pt x="1408" y="993"/>
                </a:lnTo>
                <a:lnTo>
                  <a:pt x="1442" y="1015"/>
                </a:lnTo>
                <a:lnTo>
                  <a:pt x="1466" y="1031"/>
                </a:lnTo>
                <a:lnTo>
                  <a:pt x="1475" y="1037"/>
                </a:lnTo>
                <a:lnTo>
                  <a:pt x="1496" y="1076"/>
                </a:lnTo>
                <a:lnTo>
                  <a:pt x="1500" y="1089"/>
                </a:lnTo>
                <a:lnTo>
                  <a:pt x="1505" y="1104"/>
                </a:lnTo>
                <a:lnTo>
                  <a:pt x="1511" y="1119"/>
                </a:lnTo>
                <a:lnTo>
                  <a:pt x="1517" y="1134"/>
                </a:lnTo>
                <a:lnTo>
                  <a:pt x="1531" y="1165"/>
                </a:lnTo>
                <a:lnTo>
                  <a:pt x="1547" y="1195"/>
                </a:lnTo>
                <a:lnTo>
                  <a:pt x="1566" y="1225"/>
                </a:lnTo>
                <a:lnTo>
                  <a:pt x="1584" y="1253"/>
                </a:lnTo>
                <a:lnTo>
                  <a:pt x="1603" y="1280"/>
                </a:lnTo>
                <a:lnTo>
                  <a:pt x="1622" y="1302"/>
                </a:lnTo>
                <a:lnTo>
                  <a:pt x="1631" y="1314"/>
                </a:lnTo>
                <a:lnTo>
                  <a:pt x="1642" y="1326"/>
                </a:lnTo>
                <a:lnTo>
                  <a:pt x="1653" y="1336"/>
                </a:lnTo>
                <a:lnTo>
                  <a:pt x="1664" y="1347"/>
                </a:lnTo>
                <a:lnTo>
                  <a:pt x="1670" y="1351"/>
                </a:lnTo>
                <a:lnTo>
                  <a:pt x="1676" y="1355"/>
                </a:lnTo>
                <a:lnTo>
                  <a:pt x="1683" y="1358"/>
                </a:lnTo>
                <a:lnTo>
                  <a:pt x="1689" y="1360"/>
                </a:lnTo>
                <a:lnTo>
                  <a:pt x="1696" y="1363"/>
                </a:lnTo>
                <a:lnTo>
                  <a:pt x="1703" y="1363"/>
                </a:lnTo>
                <a:lnTo>
                  <a:pt x="1711" y="1363"/>
                </a:lnTo>
                <a:lnTo>
                  <a:pt x="1719" y="1363"/>
                </a:lnTo>
                <a:lnTo>
                  <a:pt x="1750" y="1355"/>
                </a:lnTo>
                <a:lnTo>
                  <a:pt x="1778" y="1346"/>
                </a:lnTo>
                <a:lnTo>
                  <a:pt x="1793" y="1341"/>
                </a:lnTo>
                <a:lnTo>
                  <a:pt x="1808" y="1338"/>
                </a:lnTo>
                <a:lnTo>
                  <a:pt x="1823" y="1335"/>
                </a:lnTo>
                <a:lnTo>
                  <a:pt x="1841" y="1334"/>
                </a:lnTo>
                <a:lnTo>
                  <a:pt x="1841" y="1334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2" name="Freeform 82">
            <a:extLst>
              <a:ext uri="{FF2B5EF4-FFF2-40B4-BE49-F238E27FC236}">
                <a16:creationId xmlns:a16="http://schemas.microsoft.com/office/drawing/2014/main" id="{2C85DFDC-A132-413D-A2EB-77FD3CB1319A}"/>
              </a:ext>
            </a:extLst>
          </p:cNvPr>
          <p:cNvSpPr>
            <a:spLocks/>
          </p:cNvSpPr>
          <p:nvPr/>
        </p:nvSpPr>
        <p:spPr bwMode="auto">
          <a:xfrm>
            <a:off x="6122988" y="1409700"/>
            <a:ext cx="1460500" cy="1014412"/>
          </a:xfrm>
          <a:custGeom>
            <a:avLst/>
            <a:gdLst>
              <a:gd name="T0" fmla="*/ 448 w 4599"/>
              <a:gd name="T1" fmla="*/ 1851 h 3196"/>
              <a:gd name="T2" fmla="*/ 419 w 4599"/>
              <a:gd name="T3" fmla="*/ 1595 h 3196"/>
              <a:gd name="T4" fmla="*/ 218 w 4599"/>
              <a:gd name="T5" fmla="*/ 1437 h 3196"/>
              <a:gd name="T6" fmla="*/ 361 w 4599"/>
              <a:gd name="T7" fmla="*/ 1380 h 3196"/>
              <a:gd name="T8" fmla="*/ 352 w 4599"/>
              <a:gd name="T9" fmla="*/ 1240 h 3196"/>
              <a:gd name="T10" fmla="*/ 152 w 4599"/>
              <a:gd name="T11" fmla="*/ 1204 h 3196"/>
              <a:gd name="T12" fmla="*/ 94 w 4599"/>
              <a:gd name="T13" fmla="*/ 1016 h 3196"/>
              <a:gd name="T14" fmla="*/ 155 w 4599"/>
              <a:gd name="T15" fmla="*/ 812 h 3196"/>
              <a:gd name="T16" fmla="*/ 190 w 4599"/>
              <a:gd name="T17" fmla="*/ 854 h 3196"/>
              <a:gd name="T18" fmla="*/ 360 w 4599"/>
              <a:gd name="T19" fmla="*/ 873 h 3196"/>
              <a:gd name="T20" fmla="*/ 471 w 4599"/>
              <a:gd name="T21" fmla="*/ 940 h 3196"/>
              <a:gd name="T22" fmla="*/ 639 w 4599"/>
              <a:gd name="T23" fmla="*/ 890 h 3196"/>
              <a:gd name="T24" fmla="*/ 728 w 4599"/>
              <a:gd name="T25" fmla="*/ 824 h 3196"/>
              <a:gd name="T26" fmla="*/ 623 w 4599"/>
              <a:gd name="T27" fmla="*/ 639 h 3196"/>
              <a:gd name="T28" fmla="*/ 509 w 4599"/>
              <a:gd name="T29" fmla="*/ 431 h 3196"/>
              <a:gd name="T30" fmla="*/ 394 w 4599"/>
              <a:gd name="T31" fmla="*/ 296 h 3196"/>
              <a:gd name="T32" fmla="*/ 106 w 4599"/>
              <a:gd name="T33" fmla="*/ 498 h 3196"/>
              <a:gd name="T34" fmla="*/ 137 w 4599"/>
              <a:gd name="T35" fmla="*/ 660 h 3196"/>
              <a:gd name="T36" fmla="*/ 45 w 4599"/>
              <a:gd name="T37" fmla="*/ 555 h 3196"/>
              <a:gd name="T38" fmla="*/ 577 w 4599"/>
              <a:gd name="T39" fmla="*/ 212 h 3196"/>
              <a:gd name="T40" fmla="*/ 980 w 4599"/>
              <a:gd name="T41" fmla="*/ 661 h 3196"/>
              <a:gd name="T42" fmla="*/ 1505 w 4599"/>
              <a:gd name="T43" fmla="*/ 612 h 3196"/>
              <a:gd name="T44" fmla="*/ 1521 w 4599"/>
              <a:gd name="T45" fmla="*/ 354 h 3196"/>
              <a:gd name="T46" fmla="*/ 1741 w 4599"/>
              <a:gd name="T47" fmla="*/ 276 h 3196"/>
              <a:gd name="T48" fmla="*/ 1810 w 4599"/>
              <a:gd name="T49" fmla="*/ 127 h 3196"/>
              <a:gd name="T50" fmla="*/ 1925 w 4599"/>
              <a:gd name="T51" fmla="*/ 196 h 3196"/>
              <a:gd name="T52" fmla="*/ 1882 w 4599"/>
              <a:gd name="T53" fmla="*/ 110 h 3196"/>
              <a:gd name="T54" fmla="*/ 2002 w 4599"/>
              <a:gd name="T55" fmla="*/ 0 h 3196"/>
              <a:gd name="T56" fmla="*/ 2239 w 4599"/>
              <a:gd name="T57" fmla="*/ 214 h 3196"/>
              <a:gd name="T58" fmla="*/ 2478 w 4599"/>
              <a:gd name="T59" fmla="*/ 398 h 3196"/>
              <a:gd name="T60" fmla="*/ 2491 w 4599"/>
              <a:gd name="T61" fmla="*/ 502 h 3196"/>
              <a:gd name="T62" fmla="*/ 2600 w 4599"/>
              <a:gd name="T63" fmla="*/ 685 h 3196"/>
              <a:gd name="T64" fmla="*/ 2891 w 4599"/>
              <a:gd name="T65" fmla="*/ 694 h 3196"/>
              <a:gd name="T66" fmla="*/ 3113 w 4599"/>
              <a:gd name="T67" fmla="*/ 921 h 3196"/>
              <a:gd name="T68" fmla="*/ 3220 w 4599"/>
              <a:gd name="T69" fmla="*/ 1153 h 3196"/>
              <a:gd name="T70" fmla="*/ 4051 w 4599"/>
              <a:gd name="T71" fmla="*/ 1777 h 3196"/>
              <a:gd name="T72" fmla="*/ 4333 w 4599"/>
              <a:gd name="T73" fmla="*/ 1931 h 3196"/>
              <a:gd name="T74" fmla="*/ 4566 w 4599"/>
              <a:gd name="T75" fmla="*/ 2029 h 3196"/>
              <a:gd name="T76" fmla="*/ 4571 w 4599"/>
              <a:gd name="T77" fmla="*/ 2223 h 3196"/>
              <a:gd name="T78" fmla="*/ 4396 w 4599"/>
              <a:gd name="T79" fmla="*/ 2269 h 3196"/>
              <a:gd name="T80" fmla="*/ 4065 w 4599"/>
              <a:gd name="T81" fmla="*/ 2364 h 3196"/>
              <a:gd name="T82" fmla="*/ 3948 w 4599"/>
              <a:gd name="T83" fmla="*/ 2560 h 3196"/>
              <a:gd name="T84" fmla="*/ 3772 w 4599"/>
              <a:gd name="T85" fmla="*/ 2799 h 3196"/>
              <a:gd name="T86" fmla="*/ 3609 w 4599"/>
              <a:gd name="T87" fmla="*/ 2866 h 3196"/>
              <a:gd name="T88" fmla="*/ 3484 w 4599"/>
              <a:gd name="T89" fmla="*/ 2975 h 3196"/>
              <a:gd name="T90" fmla="*/ 3362 w 4599"/>
              <a:gd name="T91" fmla="*/ 3123 h 3196"/>
              <a:gd name="T92" fmla="*/ 3205 w 4599"/>
              <a:gd name="T93" fmla="*/ 3182 h 3196"/>
              <a:gd name="T94" fmla="*/ 3088 w 4599"/>
              <a:gd name="T95" fmla="*/ 3065 h 3196"/>
              <a:gd name="T96" fmla="*/ 2859 w 4599"/>
              <a:gd name="T97" fmla="*/ 3011 h 3196"/>
              <a:gd name="T98" fmla="*/ 2840 w 4599"/>
              <a:gd name="T99" fmla="*/ 2886 h 3196"/>
              <a:gd name="T100" fmla="*/ 2815 w 4599"/>
              <a:gd name="T101" fmla="*/ 2656 h 3196"/>
              <a:gd name="T102" fmla="*/ 2508 w 4599"/>
              <a:gd name="T103" fmla="*/ 2520 h 3196"/>
              <a:gd name="T104" fmla="*/ 2360 w 4599"/>
              <a:gd name="T105" fmla="*/ 2405 h 3196"/>
              <a:gd name="T106" fmla="*/ 2246 w 4599"/>
              <a:gd name="T107" fmla="*/ 2255 h 3196"/>
              <a:gd name="T108" fmla="*/ 2032 w 4599"/>
              <a:gd name="T109" fmla="*/ 2188 h 3196"/>
              <a:gd name="T110" fmla="*/ 1905 w 4599"/>
              <a:gd name="T111" fmla="*/ 2182 h 3196"/>
              <a:gd name="T112" fmla="*/ 1602 w 4599"/>
              <a:gd name="T113" fmla="*/ 2060 h 3196"/>
              <a:gd name="T114" fmla="*/ 1504 w 4599"/>
              <a:gd name="T115" fmla="*/ 1960 h 3196"/>
              <a:gd name="T116" fmla="*/ 1387 w 4599"/>
              <a:gd name="T117" fmla="*/ 1935 h 3196"/>
              <a:gd name="T118" fmla="*/ 1262 w 4599"/>
              <a:gd name="T119" fmla="*/ 1981 h 3196"/>
              <a:gd name="T120" fmla="*/ 1039 w 4599"/>
              <a:gd name="T121" fmla="*/ 2001 h 3196"/>
              <a:gd name="T122" fmla="*/ 866 w 4599"/>
              <a:gd name="T123" fmla="*/ 2068 h 3196"/>
              <a:gd name="T124" fmla="*/ 710 w 4599"/>
              <a:gd name="T125" fmla="*/ 2269 h 3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99" h="3196">
                <a:moveTo>
                  <a:pt x="472" y="2313"/>
                </a:moveTo>
                <a:lnTo>
                  <a:pt x="469" y="2305"/>
                </a:lnTo>
                <a:lnTo>
                  <a:pt x="468" y="2297"/>
                </a:lnTo>
                <a:lnTo>
                  <a:pt x="464" y="2272"/>
                </a:lnTo>
                <a:lnTo>
                  <a:pt x="457" y="2241"/>
                </a:lnTo>
                <a:lnTo>
                  <a:pt x="449" y="2207"/>
                </a:lnTo>
                <a:lnTo>
                  <a:pt x="443" y="2171"/>
                </a:lnTo>
                <a:lnTo>
                  <a:pt x="437" y="2136"/>
                </a:lnTo>
                <a:lnTo>
                  <a:pt x="432" y="2103"/>
                </a:lnTo>
                <a:lnTo>
                  <a:pt x="432" y="2087"/>
                </a:lnTo>
                <a:lnTo>
                  <a:pt x="434" y="2073"/>
                </a:lnTo>
                <a:lnTo>
                  <a:pt x="435" y="2060"/>
                </a:lnTo>
                <a:lnTo>
                  <a:pt x="438" y="2050"/>
                </a:lnTo>
                <a:lnTo>
                  <a:pt x="445" y="2022"/>
                </a:lnTo>
                <a:lnTo>
                  <a:pt x="452" y="1992"/>
                </a:lnTo>
                <a:lnTo>
                  <a:pt x="455" y="1977"/>
                </a:lnTo>
                <a:lnTo>
                  <a:pt x="457" y="1963"/>
                </a:lnTo>
                <a:lnTo>
                  <a:pt x="460" y="1948"/>
                </a:lnTo>
                <a:lnTo>
                  <a:pt x="460" y="1933"/>
                </a:lnTo>
                <a:lnTo>
                  <a:pt x="460" y="1911"/>
                </a:lnTo>
                <a:lnTo>
                  <a:pt x="456" y="1890"/>
                </a:lnTo>
                <a:lnTo>
                  <a:pt x="453" y="1870"/>
                </a:lnTo>
                <a:lnTo>
                  <a:pt x="448" y="1851"/>
                </a:lnTo>
                <a:lnTo>
                  <a:pt x="447" y="1841"/>
                </a:lnTo>
                <a:lnTo>
                  <a:pt x="446" y="1832"/>
                </a:lnTo>
                <a:lnTo>
                  <a:pt x="446" y="1821"/>
                </a:lnTo>
                <a:lnTo>
                  <a:pt x="446" y="1811"/>
                </a:lnTo>
                <a:lnTo>
                  <a:pt x="447" y="1801"/>
                </a:lnTo>
                <a:lnTo>
                  <a:pt x="449" y="1791"/>
                </a:lnTo>
                <a:lnTo>
                  <a:pt x="453" y="1779"/>
                </a:lnTo>
                <a:lnTo>
                  <a:pt x="459" y="1768"/>
                </a:lnTo>
                <a:lnTo>
                  <a:pt x="476" y="1737"/>
                </a:lnTo>
                <a:lnTo>
                  <a:pt x="494" y="1705"/>
                </a:lnTo>
                <a:lnTo>
                  <a:pt x="497" y="1697"/>
                </a:lnTo>
                <a:lnTo>
                  <a:pt x="501" y="1689"/>
                </a:lnTo>
                <a:lnTo>
                  <a:pt x="503" y="1681"/>
                </a:lnTo>
                <a:lnTo>
                  <a:pt x="504" y="1672"/>
                </a:lnTo>
                <a:lnTo>
                  <a:pt x="504" y="1664"/>
                </a:lnTo>
                <a:lnTo>
                  <a:pt x="504" y="1656"/>
                </a:lnTo>
                <a:lnTo>
                  <a:pt x="502" y="1647"/>
                </a:lnTo>
                <a:lnTo>
                  <a:pt x="499" y="1639"/>
                </a:lnTo>
                <a:lnTo>
                  <a:pt x="480" y="1631"/>
                </a:lnTo>
                <a:lnTo>
                  <a:pt x="464" y="1623"/>
                </a:lnTo>
                <a:lnTo>
                  <a:pt x="448" y="1614"/>
                </a:lnTo>
                <a:lnTo>
                  <a:pt x="432" y="1605"/>
                </a:lnTo>
                <a:lnTo>
                  <a:pt x="419" y="1595"/>
                </a:lnTo>
                <a:lnTo>
                  <a:pt x="404" y="1583"/>
                </a:lnTo>
                <a:lnTo>
                  <a:pt x="390" y="1570"/>
                </a:lnTo>
                <a:lnTo>
                  <a:pt x="376" y="1556"/>
                </a:lnTo>
                <a:lnTo>
                  <a:pt x="374" y="1541"/>
                </a:lnTo>
                <a:lnTo>
                  <a:pt x="371" y="1527"/>
                </a:lnTo>
                <a:lnTo>
                  <a:pt x="368" y="1513"/>
                </a:lnTo>
                <a:lnTo>
                  <a:pt x="362" y="1500"/>
                </a:lnTo>
                <a:lnTo>
                  <a:pt x="359" y="1495"/>
                </a:lnTo>
                <a:lnTo>
                  <a:pt x="354" y="1489"/>
                </a:lnTo>
                <a:lnTo>
                  <a:pt x="349" y="1484"/>
                </a:lnTo>
                <a:lnTo>
                  <a:pt x="343" y="1481"/>
                </a:lnTo>
                <a:lnTo>
                  <a:pt x="336" y="1478"/>
                </a:lnTo>
                <a:lnTo>
                  <a:pt x="328" y="1474"/>
                </a:lnTo>
                <a:lnTo>
                  <a:pt x="320" y="1473"/>
                </a:lnTo>
                <a:lnTo>
                  <a:pt x="310" y="1472"/>
                </a:lnTo>
                <a:lnTo>
                  <a:pt x="235" y="1467"/>
                </a:lnTo>
                <a:lnTo>
                  <a:pt x="228" y="1466"/>
                </a:lnTo>
                <a:lnTo>
                  <a:pt x="222" y="1464"/>
                </a:lnTo>
                <a:lnTo>
                  <a:pt x="218" y="1459"/>
                </a:lnTo>
                <a:lnTo>
                  <a:pt x="217" y="1455"/>
                </a:lnTo>
                <a:lnTo>
                  <a:pt x="215" y="1449"/>
                </a:lnTo>
                <a:lnTo>
                  <a:pt x="217" y="1443"/>
                </a:lnTo>
                <a:lnTo>
                  <a:pt x="218" y="1437"/>
                </a:lnTo>
                <a:lnTo>
                  <a:pt x="220" y="1430"/>
                </a:lnTo>
                <a:lnTo>
                  <a:pt x="236" y="1399"/>
                </a:lnTo>
                <a:lnTo>
                  <a:pt x="248" y="1375"/>
                </a:lnTo>
                <a:lnTo>
                  <a:pt x="252" y="1368"/>
                </a:lnTo>
                <a:lnTo>
                  <a:pt x="254" y="1365"/>
                </a:lnTo>
                <a:lnTo>
                  <a:pt x="256" y="1363"/>
                </a:lnTo>
                <a:lnTo>
                  <a:pt x="260" y="1361"/>
                </a:lnTo>
                <a:lnTo>
                  <a:pt x="263" y="1361"/>
                </a:lnTo>
                <a:lnTo>
                  <a:pt x="265" y="1363"/>
                </a:lnTo>
                <a:lnTo>
                  <a:pt x="269" y="1365"/>
                </a:lnTo>
                <a:lnTo>
                  <a:pt x="272" y="1367"/>
                </a:lnTo>
                <a:lnTo>
                  <a:pt x="279" y="1373"/>
                </a:lnTo>
                <a:lnTo>
                  <a:pt x="287" y="1380"/>
                </a:lnTo>
                <a:lnTo>
                  <a:pt x="290" y="1383"/>
                </a:lnTo>
                <a:lnTo>
                  <a:pt x="295" y="1385"/>
                </a:lnTo>
                <a:lnTo>
                  <a:pt x="301" y="1386"/>
                </a:lnTo>
                <a:lnTo>
                  <a:pt x="305" y="1386"/>
                </a:lnTo>
                <a:lnTo>
                  <a:pt x="321" y="1388"/>
                </a:lnTo>
                <a:lnTo>
                  <a:pt x="342" y="1389"/>
                </a:lnTo>
                <a:lnTo>
                  <a:pt x="351" y="1388"/>
                </a:lnTo>
                <a:lnTo>
                  <a:pt x="357" y="1385"/>
                </a:lnTo>
                <a:lnTo>
                  <a:pt x="360" y="1383"/>
                </a:lnTo>
                <a:lnTo>
                  <a:pt x="361" y="1380"/>
                </a:lnTo>
                <a:lnTo>
                  <a:pt x="361" y="1376"/>
                </a:lnTo>
                <a:lnTo>
                  <a:pt x="360" y="1372"/>
                </a:lnTo>
                <a:lnTo>
                  <a:pt x="356" y="1366"/>
                </a:lnTo>
                <a:lnTo>
                  <a:pt x="351" y="1360"/>
                </a:lnTo>
                <a:lnTo>
                  <a:pt x="344" y="1356"/>
                </a:lnTo>
                <a:lnTo>
                  <a:pt x="336" y="1350"/>
                </a:lnTo>
                <a:lnTo>
                  <a:pt x="329" y="1344"/>
                </a:lnTo>
                <a:lnTo>
                  <a:pt x="322" y="1339"/>
                </a:lnTo>
                <a:lnTo>
                  <a:pt x="319" y="1335"/>
                </a:lnTo>
                <a:lnTo>
                  <a:pt x="317" y="1332"/>
                </a:lnTo>
                <a:lnTo>
                  <a:pt x="315" y="1328"/>
                </a:lnTo>
                <a:lnTo>
                  <a:pt x="314" y="1325"/>
                </a:lnTo>
                <a:lnTo>
                  <a:pt x="314" y="1318"/>
                </a:lnTo>
                <a:lnTo>
                  <a:pt x="314" y="1311"/>
                </a:lnTo>
                <a:lnTo>
                  <a:pt x="315" y="1305"/>
                </a:lnTo>
                <a:lnTo>
                  <a:pt x="318" y="1298"/>
                </a:lnTo>
                <a:lnTo>
                  <a:pt x="322" y="1285"/>
                </a:lnTo>
                <a:lnTo>
                  <a:pt x="329" y="1274"/>
                </a:lnTo>
                <a:lnTo>
                  <a:pt x="340" y="1258"/>
                </a:lnTo>
                <a:lnTo>
                  <a:pt x="347" y="1248"/>
                </a:lnTo>
                <a:lnTo>
                  <a:pt x="349" y="1244"/>
                </a:lnTo>
                <a:lnTo>
                  <a:pt x="351" y="1242"/>
                </a:lnTo>
                <a:lnTo>
                  <a:pt x="352" y="1240"/>
                </a:lnTo>
                <a:lnTo>
                  <a:pt x="351" y="1237"/>
                </a:lnTo>
                <a:lnTo>
                  <a:pt x="344" y="1229"/>
                </a:lnTo>
                <a:lnTo>
                  <a:pt x="329" y="1209"/>
                </a:lnTo>
                <a:lnTo>
                  <a:pt x="327" y="1205"/>
                </a:lnTo>
                <a:lnTo>
                  <a:pt x="326" y="1204"/>
                </a:lnTo>
                <a:lnTo>
                  <a:pt x="323" y="1203"/>
                </a:lnTo>
                <a:lnTo>
                  <a:pt x="321" y="1204"/>
                </a:lnTo>
                <a:lnTo>
                  <a:pt x="317" y="1207"/>
                </a:lnTo>
                <a:lnTo>
                  <a:pt x="312" y="1210"/>
                </a:lnTo>
                <a:lnTo>
                  <a:pt x="305" y="1215"/>
                </a:lnTo>
                <a:lnTo>
                  <a:pt x="298" y="1218"/>
                </a:lnTo>
                <a:lnTo>
                  <a:pt x="294" y="1219"/>
                </a:lnTo>
                <a:lnTo>
                  <a:pt x="289" y="1220"/>
                </a:lnTo>
                <a:lnTo>
                  <a:pt x="285" y="1219"/>
                </a:lnTo>
                <a:lnTo>
                  <a:pt x="279" y="1218"/>
                </a:lnTo>
                <a:lnTo>
                  <a:pt x="251" y="1212"/>
                </a:lnTo>
                <a:lnTo>
                  <a:pt x="221" y="1207"/>
                </a:lnTo>
                <a:lnTo>
                  <a:pt x="193" y="1202"/>
                </a:lnTo>
                <a:lnTo>
                  <a:pt x="163" y="1196"/>
                </a:lnTo>
                <a:lnTo>
                  <a:pt x="157" y="1195"/>
                </a:lnTo>
                <a:lnTo>
                  <a:pt x="154" y="1198"/>
                </a:lnTo>
                <a:lnTo>
                  <a:pt x="153" y="1200"/>
                </a:lnTo>
                <a:lnTo>
                  <a:pt x="152" y="1204"/>
                </a:lnTo>
                <a:lnTo>
                  <a:pt x="153" y="1209"/>
                </a:lnTo>
                <a:lnTo>
                  <a:pt x="155" y="1216"/>
                </a:lnTo>
                <a:lnTo>
                  <a:pt x="159" y="1223"/>
                </a:lnTo>
                <a:lnTo>
                  <a:pt x="162" y="1231"/>
                </a:lnTo>
                <a:lnTo>
                  <a:pt x="179" y="1260"/>
                </a:lnTo>
                <a:lnTo>
                  <a:pt x="189" y="1279"/>
                </a:lnTo>
                <a:lnTo>
                  <a:pt x="113" y="1207"/>
                </a:lnTo>
                <a:lnTo>
                  <a:pt x="107" y="1200"/>
                </a:lnTo>
                <a:lnTo>
                  <a:pt x="103" y="1193"/>
                </a:lnTo>
                <a:lnTo>
                  <a:pt x="98" y="1186"/>
                </a:lnTo>
                <a:lnTo>
                  <a:pt x="95" y="1178"/>
                </a:lnTo>
                <a:lnTo>
                  <a:pt x="93" y="1171"/>
                </a:lnTo>
                <a:lnTo>
                  <a:pt x="90" y="1163"/>
                </a:lnTo>
                <a:lnTo>
                  <a:pt x="89" y="1155"/>
                </a:lnTo>
                <a:lnTo>
                  <a:pt x="88" y="1147"/>
                </a:lnTo>
                <a:lnTo>
                  <a:pt x="87" y="1112"/>
                </a:lnTo>
                <a:lnTo>
                  <a:pt x="88" y="1076"/>
                </a:lnTo>
                <a:lnTo>
                  <a:pt x="92" y="1069"/>
                </a:lnTo>
                <a:lnTo>
                  <a:pt x="94" y="1062"/>
                </a:lnTo>
                <a:lnTo>
                  <a:pt x="95" y="1055"/>
                </a:lnTo>
                <a:lnTo>
                  <a:pt x="95" y="1048"/>
                </a:lnTo>
                <a:lnTo>
                  <a:pt x="95" y="1032"/>
                </a:lnTo>
                <a:lnTo>
                  <a:pt x="94" y="1016"/>
                </a:lnTo>
                <a:lnTo>
                  <a:pt x="94" y="1002"/>
                </a:lnTo>
                <a:lnTo>
                  <a:pt x="96" y="986"/>
                </a:lnTo>
                <a:lnTo>
                  <a:pt x="97" y="978"/>
                </a:lnTo>
                <a:lnTo>
                  <a:pt x="101" y="971"/>
                </a:lnTo>
                <a:lnTo>
                  <a:pt x="104" y="964"/>
                </a:lnTo>
                <a:lnTo>
                  <a:pt x="109" y="957"/>
                </a:lnTo>
                <a:lnTo>
                  <a:pt x="115" y="949"/>
                </a:lnTo>
                <a:lnTo>
                  <a:pt x="121" y="942"/>
                </a:lnTo>
                <a:lnTo>
                  <a:pt x="124" y="936"/>
                </a:lnTo>
                <a:lnTo>
                  <a:pt x="128" y="929"/>
                </a:lnTo>
                <a:lnTo>
                  <a:pt x="129" y="922"/>
                </a:lnTo>
                <a:lnTo>
                  <a:pt x="129" y="914"/>
                </a:lnTo>
                <a:lnTo>
                  <a:pt x="129" y="905"/>
                </a:lnTo>
                <a:lnTo>
                  <a:pt x="127" y="895"/>
                </a:lnTo>
                <a:lnTo>
                  <a:pt x="127" y="888"/>
                </a:lnTo>
                <a:lnTo>
                  <a:pt x="127" y="882"/>
                </a:lnTo>
                <a:lnTo>
                  <a:pt x="128" y="876"/>
                </a:lnTo>
                <a:lnTo>
                  <a:pt x="129" y="870"/>
                </a:lnTo>
                <a:lnTo>
                  <a:pt x="134" y="857"/>
                </a:lnTo>
                <a:lnTo>
                  <a:pt x="140" y="845"/>
                </a:lnTo>
                <a:lnTo>
                  <a:pt x="146" y="832"/>
                </a:lnTo>
                <a:lnTo>
                  <a:pt x="153" y="818"/>
                </a:lnTo>
                <a:lnTo>
                  <a:pt x="155" y="812"/>
                </a:lnTo>
                <a:lnTo>
                  <a:pt x="156" y="805"/>
                </a:lnTo>
                <a:lnTo>
                  <a:pt x="157" y="798"/>
                </a:lnTo>
                <a:lnTo>
                  <a:pt x="159" y="791"/>
                </a:lnTo>
                <a:lnTo>
                  <a:pt x="157" y="784"/>
                </a:lnTo>
                <a:lnTo>
                  <a:pt x="155" y="777"/>
                </a:lnTo>
                <a:lnTo>
                  <a:pt x="152" y="771"/>
                </a:lnTo>
                <a:lnTo>
                  <a:pt x="148" y="764"/>
                </a:lnTo>
                <a:lnTo>
                  <a:pt x="145" y="756"/>
                </a:lnTo>
                <a:lnTo>
                  <a:pt x="142" y="748"/>
                </a:lnTo>
                <a:lnTo>
                  <a:pt x="139" y="739"/>
                </a:lnTo>
                <a:lnTo>
                  <a:pt x="138" y="728"/>
                </a:lnTo>
                <a:lnTo>
                  <a:pt x="143" y="730"/>
                </a:lnTo>
                <a:lnTo>
                  <a:pt x="147" y="732"/>
                </a:lnTo>
                <a:lnTo>
                  <a:pt x="151" y="735"/>
                </a:lnTo>
                <a:lnTo>
                  <a:pt x="155" y="740"/>
                </a:lnTo>
                <a:lnTo>
                  <a:pt x="163" y="752"/>
                </a:lnTo>
                <a:lnTo>
                  <a:pt x="170" y="766"/>
                </a:lnTo>
                <a:lnTo>
                  <a:pt x="181" y="796"/>
                </a:lnTo>
                <a:lnTo>
                  <a:pt x="187" y="817"/>
                </a:lnTo>
                <a:lnTo>
                  <a:pt x="189" y="826"/>
                </a:lnTo>
                <a:lnTo>
                  <a:pt x="190" y="835"/>
                </a:lnTo>
                <a:lnTo>
                  <a:pt x="190" y="845"/>
                </a:lnTo>
                <a:lnTo>
                  <a:pt x="190" y="854"/>
                </a:lnTo>
                <a:lnTo>
                  <a:pt x="190" y="864"/>
                </a:lnTo>
                <a:lnTo>
                  <a:pt x="190" y="873"/>
                </a:lnTo>
                <a:lnTo>
                  <a:pt x="192" y="882"/>
                </a:lnTo>
                <a:lnTo>
                  <a:pt x="193" y="892"/>
                </a:lnTo>
                <a:lnTo>
                  <a:pt x="195" y="897"/>
                </a:lnTo>
                <a:lnTo>
                  <a:pt x="197" y="899"/>
                </a:lnTo>
                <a:lnTo>
                  <a:pt x="202" y="902"/>
                </a:lnTo>
                <a:lnTo>
                  <a:pt x="206" y="903"/>
                </a:lnTo>
                <a:lnTo>
                  <a:pt x="219" y="903"/>
                </a:lnTo>
                <a:lnTo>
                  <a:pt x="232" y="900"/>
                </a:lnTo>
                <a:lnTo>
                  <a:pt x="247" y="897"/>
                </a:lnTo>
                <a:lnTo>
                  <a:pt x="262" y="894"/>
                </a:lnTo>
                <a:lnTo>
                  <a:pt x="277" y="890"/>
                </a:lnTo>
                <a:lnTo>
                  <a:pt x="288" y="890"/>
                </a:lnTo>
                <a:lnTo>
                  <a:pt x="306" y="890"/>
                </a:lnTo>
                <a:lnTo>
                  <a:pt x="322" y="890"/>
                </a:lnTo>
                <a:lnTo>
                  <a:pt x="329" y="889"/>
                </a:lnTo>
                <a:lnTo>
                  <a:pt x="335" y="888"/>
                </a:lnTo>
                <a:lnTo>
                  <a:pt x="340" y="887"/>
                </a:lnTo>
                <a:lnTo>
                  <a:pt x="346" y="884"/>
                </a:lnTo>
                <a:lnTo>
                  <a:pt x="351" y="882"/>
                </a:lnTo>
                <a:lnTo>
                  <a:pt x="355" y="878"/>
                </a:lnTo>
                <a:lnTo>
                  <a:pt x="360" y="873"/>
                </a:lnTo>
                <a:lnTo>
                  <a:pt x="363" y="868"/>
                </a:lnTo>
                <a:lnTo>
                  <a:pt x="367" y="862"/>
                </a:lnTo>
                <a:lnTo>
                  <a:pt x="370" y="854"/>
                </a:lnTo>
                <a:lnTo>
                  <a:pt x="372" y="846"/>
                </a:lnTo>
                <a:lnTo>
                  <a:pt x="376" y="835"/>
                </a:lnTo>
                <a:lnTo>
                  <a:pt x="379" y="837"/>
                </a:lnTo>
                <a:lnTo>
                  <a:pt x="382" y="841"/>
                </a:lnTo>
                <a:lnTo>
                  <a:pt x="386" y="847"/>
                </a:lnTo>
                <a:lnTo>
                  <a:pt x="388" y="854"/>
                </a:lnTo>
                <a:lnTo>
                  <a:pt x="393" y="871"/>
                </a:lnTo>
                <a:lnTo>
                  <a:pt x="398" y="890"/>
                </a:lnTo>
                <a:lnTo>
                  <a:pt x="401" y="899"/>
                </a:lnTo>
                <a:lnTo>
                  <a:pt x="404" y="909"/>
                </a:lnTo>
                <a:lnTo>
                  <a:pt x="407" y="917"/>
                </a:lnTo>
                <a:lnTo>
                  <a:pt x="412" y="925"/>
                </a:lnTo>
                <a:lnTo>
                  <a:pt x="417" y="932"/>
                </a:lnTo>
                <a:lnTo>
                  <a:pt x="422" y="938"/>
                </a:lnTo>
                <a:lnTo>
                  <a:pt x="428" y="942"/>
                </a:lnTo>
                <a:lnTo>
                  <a:pt x="436" y="944"/>
                </a:lnTo>
                <a:lnTo>
                  <a:pt x="446" y="945"/>
                </a:lnTo>
                <a:lnTo>
                  <a:pt x="455" y="945"/>
                </a:lnTo>
                <a:lnTo>
                  <a:pt x="463" y="942"/>
                </a:lnTo>
                <a:lnTo>
                  <a:pt x="471" y="940"/>
                </a:lnTo>
                <a:lnTo>
                  <a:pt x="487" y="935"/>
                </a:lnTo>
                <a:lnTo>
                  <a:pt x="504" y="925"/>
                </a:lnTo>
                <a:lnTo>
                  <a:pt x="512" y="922"/>
                </a:lnTo>
                <a:lnTo>
                  <a:pt x="520" y="920"/>
                </a:lnTo>
                <a:lnTo>
                  <a:pt x="529" y="919"/>
                </a:lnTo>
                <a:lnTo>
                  <a:pt x="537" y="919"/>
                </a:lnTo>
                <a:lnTo>
                  <a:pt x="555" y="920"/>
                </a:lnTo>
                <a:lnTo>
                  <a:pt x="573" y="920"/>
                </a:lnTo>
                <a:lnTo>
                  <a:pt x="602" y="916"/>
                </a:lnTo>
                <a:lnTo>
                  <a:pt x="637" y="913"/>
                </a:lnTo>
                <a:lnTo>
                  <a:pt x="646" y="911"/>
                </a:lnTo>
                <a:lnTo>
                  <a:pt x="654" y="908"/>
                </a:lnTo>
                <a:lnTo>
                  <a:pt x="662" y="906"/>
                </a:lnTo>
                <a:lnTo>
                  <a:pt x="669" y="903"/>
                </a:lnTo>
                <a:lnTo>
                  <a:pt x="676" y="898"/>
                </a:lnTo>
                <a:lnTo>
                  <a:pt x="680" y="894"/>
                </a:lnTo>
                <a:lnTo>
                  <a:pt x="684" y="888"/>
                </a:lnTo>
                <a:lnTo>
                  <a:pt x="686" y="881"/>
                </a:lnTo>
                <a:lnTo>
                  <a:pt x="672" y="883"/>
                </a:lnTo>
                <a:lnTo>
                  <a:pt x="660" y="887"/>
                </a:lnTo>
                <a:lnTo>
                  <a:pt x="653" y="889"/>
                </a:lnTo>
                <a:lnTo>
                  <a:pt x="646" y="890"/>
                </a:lnTo>
                <a:lnTo>
                  <a:pt x="639" y="890"/>
                </a:lnTo>
                <a:lnTo>
                  <a:pt x="631" y="890"/>
                </a:lnTo>
                <a:lnTo>
                  <a:pt x="628" y="887"/>
                </a:lnTo>
                <a:lnTo>
                  <a:pt x="624" y="882"/>
                </a:lnTo>
                <a:lnTo>
                  <a:pt x="621" y="874"/>
                </a:lnTo>
                <a:lnTo>
                  <a:pt x="618" y="866"/>
                </a:lnTo>
                <a:lnTo>
                  <a:pt x="612" y="849"/>
                </a:lnTo>
                <a:lnTo>
                  <a:pt x="610" y="838"/>
                </a:lnTo>
                <a:lnTo>
                  <a:pt x="619" y="841"/>
                </a:lnTo>
                <a:lnTo>
                  <a:pt x="631" y="849"/>
                </a:lnTo>
                <a:lnTo>
                  <a:pt x="639" y="855"/>
                </a:lnTo>
                <a:lnTo>
                  <a:pt x="646" y="858"/>
                </a:lnTo>
                <a:lnTo>
                  <a:pt x="653" y="862"/>
                </a:lnTo>
                <a:lnTo>
                  <a:pt x="659" y="864"/>
                </a:lnTo>
                <a:lnTo>
                  <a:pt x="670" y="865"/>
                </a:lnTo>
                <a:lnTo>
                  <a:pt x="679" y="866"/>
                </a:lnTo>
                <a:lnTo>
                  <a:pt x="688" y="866"/>
                </a:lnTo>
                <a:lnTo>
                  <a:pt x="697" y="864"/>
                </a:lnTo>
                <a:lnTo>
                  <a:pt x="704" y="861"/>
                </a:lnTo>
                <a:lnTo>
                  <a:pt x="711" y="856"/>
                </a:lnTo>
                <a:lnTo>
                  <a:pt x="715" y="848"/>
                </a:lnTo>
                <a:lnTo>
                  <a:pt x="720" y="839"/>
                </a:lnTo>
                <a:lnTo>
                  <a:pt x="723" y="831"/>
                </a:lnTo>
                <a:lnTo>
                  <a:pt x="728" y="824"/>
                </a:lnTo>
                <a:lnTo>
                  <a:pt x="732" y="818"/>
                </a:lnTo>
                <a:lnTo>
                  <a:pt x="736" y="813"/>
                </a:lnTo>
                <a:lnTo>
                  <a:pt x="740" y="806"/>
                </a:lnTo>
                <a:lnTo>
                  <a:pt x="745" y="799"/>
                </a:lnTo>
                <a:lnTo>
                  <a:pt x="747" y="791"/>
                </a:lnTo>
                <a:lnTo>
                  <a:pt x="749" y="782"/>
                </a:lnTo>
                <a:lnTo>
                  <a:pt x="751" y="773"/>
                </a:lnTo>
                <a:lnTo>
                  <a:pt x="751" y="764"/>
                </a:lnTo>
                <a:lnTo>
                  <a:pt x="749" y="756"/>
                </a:lnTo>
                <a:lnTo>
                  <a:pt x="748" y="749"/>
                </a:lnTo>
                <a:lnTo>
                  <a:pt x="746" y="742"/>
                </a:lnTo>
                <a:lnTo>
                  <a:pt x="744" y="736"/>
                </a:lnTo>
                <a:lnTo>
                  <a:pt x="739" y="731"/>
                </a:lnTo>
                <a:lnTo>
                  <a:pt x="736" y="726"/>
                </a:lnTo>
                <a:lnTo>
                  <a:pt x="716" y="706"/>
                </a:lnTo>
                <a:lnTo>
                  <a:pt x="697" y="682"/>
                </a:lnTo>
                <a:lnTo>
                  <a:pt x="691" y="676"/>
                </a:lnTo>
                <a:lnTo>
                  <a:pt x="686" y="670"/>
                </a:lnTo>
                <a:lnTo>
                  <a:pt x="679" y="665"/>
                </a:lnTo>
                <a:lnTo>
                  <a:pt x="672" y="660"/>
                </a:lnTo>
                <a:lnTo>
                  <a:pt x="656" y="652"/>
                </a:lnTo>
                <a:lnTo>
                  <a:pt x="639" y="645"/>
                </a:lnTo>
                <a:lnTo>
                  <a:pt x="623" y="639"/>
                </a:lnTo>
                <a:lnTo>
                  <a:pt x="609" y="631"/>
                </a:lnTo>
                <a:lnTo>
                  <a:pt x="602" y="627"/>
                </a:lnTo>
                <a:lnTo>
                  <a:pt x="596" y="623"/>
                </a:lnTo>
                <a:lnTo>
                  <a:pt x="591" y="618"/>
                </a:lnTo>
                <a:lnTo>
                  <a:pt x="588" y="612"/>
                </a:lnTo>
                <a:lnTo>
                  <a:pt x="580" y="604"/>
                </a:lnTo>
                <a:lnTo>
                  <a:pt x="573" y="596"/>
                </a:lnTo>
                <a:lnTo>
                  <a:pt x="567" y="591"/>
                </a:lnTo>
                <a:lnTo>
                  <a:pt x="560" y="585"/>
                </a:lnTo>
                <a:lnTo>
                  <a:pt x="546" y="575"/>
                </a:lnTo>
                <a:lnTo>
                  <a:pt x="535" y="566"/>
                </a:lnTo>
                <a:lnTo>
                  <a:pt x="530" y="561"/>
                </a:lnTo>
                <a:lnTo>
                  <a:pt x="526" y="555"/>
                </a:lnTo>
                <a:lnTo>
                  <a:pt x="521" y="549"/>
                </a:lnTo>
                <a:lnTo>
                  <a:pt x="519" y="542"/>
                </a:lnTo>
                <a:lnTo>
                  <a:pt x="515" y="533"/>
                </a:lnTo>
                <a:lnTo>
                  <a:pt x="513" y="522"/>
                </a:lnTo>
                <a:lnTo>
                  <a:pt x="512" y="511"/>
                </a:lnTo>
                <a:lnTo>
                  <a:pt x="512" y="497"/>
                </a:lnTo>
                <a:lnTo>
                  <a:pt x="513" y="467"/>
                </a:lnTo>
                <a:lnTo>
                  <a:pt x="511" y="443"/>
                </a:lnTo>
                <a:lnTo>
                  <a:pt x="510" y="437"/>
                </a:lnTo>
                <a:lnTo>
                  <a:pt x="509" y="431"/>
                </a:lnTo>
                <a:lnTo>
                  <a:pt x="505" y="427"/>
                </a:lnTo>
                <a:lnTo>
                  <a:pt x="502" y="421"/>
                </a:lnTo>
                <a:lnTo>
                  <a:pt x="498" y="417"/>
                </a:lnTo>
                <a:lnTo>
                  <a:pt x="493" y="412"/>
                </a:lnTo>
                <a:lnTo>
                  <a:pt x="487" y="406"/>
                </a:lnTo>
                <a:lnTo>
                  <a:pt x="480" y="402"/>
                </a:lnTo>
                <a:lnTo>
                  <a:pt x="478" y="399"/>
                </a:lnTo>
                <a:lnTo>
                  <a:pt x="477" y="396"/>
                </a:lnTo>
                <a:lnTo>
                  <a:pt x="476" y="393"/>
                </a:lnTo>
                <a:lnTo>
                  <a:pt x="474" y="387"/>
                </a:lnTo>
                <a:lnTo>
                  <a:pt x="473" y="376"/>
                </a:lnTo>
                <a:lnTo>
                  <a:pt x="472" y="361"/>
                </a:lnTo>
                <a:lnTo>
                  <a:pt x="472" y="346"/>
                </a:lnTo>
                <a:lnTo>
                  <a:pt x="470" y="332"/>
                </a:lnTo>
                <a:lnTo>
                  <a:pt x="468" y="320"/>
                </a:lnTo>
                <a:lnTo>
                  <a:pt x="464" y="311"/>
                </a:lnTo>
                <a:lnTo>
                  <a:pt x="462" y="307"/>
                </a:lnTo>
                <a:lnTo>
                  <a:pt x="457" y="305"/>
                </a:lnTo>
                <a:lnTo>
                  <a:pt x="453" y="303"/>
                </a:lnTo>
                <a:lnTo>
                  <a:pt x="447" y="300"/>
                </a:lnTo>
                <a:lnTo>
                  <a:pt x="432" y="297"/>
                </a:lnTo>
                <a:lnTo>
                  <a:pt x="414" y="296"/>
                </a:lnTo>
                <a:lnTo>
                  <a:pt x="394" y="296"/>
                </a:lnTo>
                <a:lnTo>
                  <a:pt x="372" y="296"/>
                </a:lnTo>
                <a:lnTo>
                  <a:pt x="348" y="298"/>
                </a:lnTo>
                <a:lnTo>
                  <a:pt x="324" y="302"/>
                </a:lnTo>
                <a:lnTo>
                  <a:pt x="301" y="305"/>
                </a:lnTo>
                <a:lnTo>
                  <a:pt x="278" y="308"/>
                </a:lnTo>
                <a:lnTo>
                  <a:pt x="255" y="313"/>
                </a:lnTo>
                <a:lnTo>
                  <a:pt x="236" y="319"/>
                </a:lnTo>
                <a:lnTo>
                  <a:pt x="218" y="323"/>
                </a:lnTo>
                <a:lnTo>
                  <a:pt x="203" y="329"/>
                </a:lnTo>
                <a:lnTo>
                  <a:pt x="193" y="333"/>
                </a:lnTo>
                <a:lnTo>
                  <a:pt x="186" y="338"/>
                </a:lnTo>
                <a:lnTo>
                  <a:pt x="177" y="352"/>
                </a:lnTo>
                <a:lnTo>
                  <a:pt x="167" y="366"/>
                </a:lnTo>
                <a:lnTo>
                  <a:pt x="156" y="382"/>
                </a:lnTo>
                <a:lnTo>
                  <a:pt x="146" y="399"/>
                </a:lnTo>
                <a:lnTo>
                  <a:pt x="137" y="417"/>
                </a:lnTo>
                <a:lnTo>
                  <a:pt x="128" y="434"/>
                </a:lnTo>
                <a:lnTo>
                  <a:pt x="121" y="451"/>
                </a:lnTo>
                <a:lnTo>
                  <a:pt x="114" y="465"/>
                </a:lnTo>
                <a:lnTo>
                  <a:pt x="112" y="475"/>
                </a:lnTo>
                <a:lnTo>
                  <a:pt x="109" y="487"/>
                </a:lnTo>
                <a:lnTo>
                  <a:pt x="106" y="493"/>
                </a:lnTo>
                <a:lnTo>
                  <a:pt x="106" y="498"/>
                </a:lnTo>
                <a:lnTo>
                  <a:pt x="106" y="503"/>
                </a:lnTo>
                <a:lnTo>
                  <a:pt x="107" y="505"/>
                </a:lnTo>
                <a:lnTo>
                  <a:pt x="111" y="506"/>
                </a:lnTo>
                <a:lnTo>
                  <a:pt x="115" y="505"/>
                </a:lnTo>
                <a:lnTo>
                  <a:pt x="120" y="503"/>
                </a:lnTo>
                <a:lnTo>
                  <a:pt x="127" y="500"/>
                </a:lnTo>
                <a:lnTo>
                  <a:pt x="139" y="493"/>
                </a:lnTo>
                <a:lnTo>
                  <a:pt x="149" y="489"/>
                </a:lnTo>
                <a:lnTo>
                  <a:pt x="151" y="489"/>
                </a:lnTo>
                <a:lnTo>
                  <a:pt x="151" y="491"/>
                </a:lnTo>
                <a:lnTo>
                  <a:pt x="151" y="494"/>
                </a:lnTo>
                <a:lnTo>
                  <a:pt x="151" y="497"/>
                </a:lnTo>
                <a:lnTo>
                  <a:pt x="149" y="506"/>
                </a:lnTo>
                <a:lnTo>
                  <a:pt x="146" y="518"/>
                </a:lnTo>
                <a:lnTo>
                  <a:pt x="140" y="542"/>
                </a:lnTo>
                <a:lnTo>
                  <a:pt x="136" y="557"/>
                </a:lnTo>
                <a:lnTo>
                  <a:pt x="134" y="568"/>
                </a:lnTo>
                <a:lnTo>
                  <a:pt x="132" y="578"/>
                </a:lnTo>
                <a:lnTo>
                  <a:pt x="131" y="588"/>
                </a:lnTo>
                <a:lnTo>
                  <a:pt x="131" y="599"/>
                </a:lnTo>
                <a:lnTo>
                  <a:pt x="132" y="619"/>
                </a:lnTo>
                <a:lnTo>
                  <a:pt x="135" y="640"/>
                </a:lnTo>
                <a:lnTo>
                  <a:pt x="137" y="660"/>
                </a:lnTo>
                <a:lnTo>
                  <a:pt x="140" y="680"/>
                </a:lnTo>
                <a:lnTo>
                  <a:pt x="143" y="700"/>
                </a:lnTo>
                <a:lnTo>
                  <a:pt x="144" y="719"/>
                </a:lnTo>
                <a:lnTo>
                  <a:pt x="140" y="718"/>
                </a:lnTo>
                <a:lnTo>
                  <a:pt x="138" y="716"/>
                </a:lnTo>
                <a:lnTo>
                  <a:pt x="136" y="713"/>
                </a:lnTo>
                <a:lnTo>
                  <a:pt x="134" y="708"/>
                </a:lnTo>
                <a:lnTo>
                  <a:pt x="129" y="694"/>
                </a:lnTo>
                <a:lnTo>
                  <a:pt x="124" y="680"/>
                </a:lnTo>
                <a:lnTo>
                  <a:pt x="117" y="650"/>
                </a:lnTo>
                <a:lnTo>
                  <a:pt x="111" y="629"/>
                </a:lnTo>
                <a:lnTo>
                  <a:pt x="106" y="621"/>
                </a:lnTo>
                <a:lnTo>
                  <a:pt x="101" y="612"/>
                </a:lnTo>
                <a:lnTo>
                  <a:pt x="94" y="604"/>
                </a:lnTo>
                <a:lnTo>
                  <a:pt x="87" y="595"/>
                </a:lnTo>
                <a:lnTo>
                  <a:pt x="80" y="587"/>
                </a:lnTo>
                <a:lnTo>
                  <a:pt x="72" y="580"/>
                </a:lnTo>
                <a:lnTo>
                  <a:pt x="64" y="574"/>
                </a:lnTo>
                <a:lnTo>
                  <a:pt x="56" y="568"/>
                </a:lnTo>
                <a:lnTo>
                  <a:pt x="52" y="565"/>
                </a:lnTo>
                <a:lnTo>
                  <a:pt x="48" y="562"/>
                </a:lnTo>
                <a:lnTo>
                  <a:pt x="46" y="559"/>
                </a:lnTo>
                <a:lnTo>
                  <a:pt x="45" y="555"/>
                </a:lnTo>
                <a:lnTo>
                  <a:pt x="44" y="550"/>
                </a:lnTo>
                <a:lnTo>
                  <a:pt x="44" y="544"/>
                </a:lnTo>
                <a:lnTo>
                  <a:pt x="46" y="537"/>
                </a:lnTo>
                <a:lnTo>
                  <a:pt x="50" y="529"/>
                </a:lnTo>
                <a:lnTo>
                  <a:pt x="51" y="520"/>
                </a:lnTo>
                <a:lnTo>
                  <a:pt x="52" y="510"/>
                </a:lnTo>
                <a:lnTo>
                  <a:pt x="52" y="505"/>
                </a:lnTo>
                <a:lnTo>
                  <a:pt x="51" y="501"/>
                </a:lnTo>
                <a:lnTo>
                  <a:pt x="48" y="496"/>
                </a:lnTo>
                <a:lnTo>
                  <a:pt x="45" y="492"/>
                </a:lnTo>
                <a:lnTo>
                  <a:pt x="38" y="484"/>
                </a:lnTo>
                <a:lnTo>
                  <a:pt x="30" y="477"/>
                </a:lnTo>
                <a:lnTo>
                  <a:pt x="13" y="463"/>
                </a:lnTo>
                <a:lnTo>
                  <a:pt x="0" y="451"/>
                </a:lnTo>
                <a:lnTo>
                  <a:pt x="0" y="451"/>
                </a:lnTo>
                <a:lnTo>
                  <a:pt x="204" y="290"/>
                </a:lnTo>
                <a:lnTo>
                  <a:pt x="352" y="229"/>
                </a:lnTo>
                <a:lnTo>
                  <a:pt x="494" y="202"/>
                </a:lnTo>
                <a:lnTo>
                  <a:pt x="504" y="204"/>
                </a:lnTo>
                <a:lnTo>
                  <a:pt x="527" y="204"/>
                </a:lnTo>
                <a:lnTo>
                  <a:pt x="552" y="205"/>
                </a:lnTo>
                <a:lnTo>
                  <a:pt x="565" y="206"/>
                </a:lnTo>
                <a:lnTo>
                  <a:pt x="577" y="212"/>
                </a:lnTo>
                <a:lnTo>
                  <a:pt x="603" y="229"/>
                </a:lnTo>
                <a:lnTo>
                  <a:pt x="638" y="251"/>
                </a:lnTo>
                <a:lnTo>
                  <a:pt x="678" y="276"/>
                </a:lnTo>
                <a:lnTo>
                  <a:pt x="718" y="303"/>
                </a:lnTo>
                <a:lnTo>
                  <a:pt x="752" y="325"/>
                </a:lnTo>
                <a:lnTo>
                  <a:pt x="776" y="341"/>
                </a:lnTo>
                <a:lnTo>
                  <a:pt x="785" y="347"/>
                </a:lnTo>
                <a:lnTo>
                  <a:pt x="806" y="386"/>
                </a:lnTo>
                <a:lnTo>
                  <a:pt x="810" y="399"/>
                </a:lnTo>
                <a:lnTo>
                  <a:pt x="815" y="414"/>
                </a:lnTo>
                <a:lnTo>
                  <a:pt x="821" y="429"/>
                </a:lnTo>
                <a:lnTo>
                  <a:pt x="827" y="444"/>
                </a:lnTo>
                <a:lnTo>
                  <a:pt x="841" y="475"/>
                </a:lnTo>
                <a:lnTo>
                  <a:pt x="857" y="505"/>
                </a:lnTo>
                <a:lnTo>
                  <a:pt x="876" y="535"/>
                </a:lnTo>
                <a:lnTo>
                  <a:pt x="894" y="563"/>
                </a:lnTo>
                <a:lnTo>
                  <a:pt x="913" y="590"/>
                </a:lnTo>
                <a:lnTo>
                  <a:pt x="932" y="612"/>
                </a:lnTo>
                <a:lnTo>
                  <a:pt x="941" y="624"/>
                </a:lnTo>
                <a:lnTo>
                  <a:pt x="952" y="636"/>
                </a:lnTo>
                <a:lnTo>
                  <a:pt x="963" y="646"/>
                </a:lnTo>
                <a:lnTo>
                  <a:pt x="974" y="657"/>
                </a:lnTo>
                <a:lnTo>
                  <a:pt x="980" y="661"/>
                </a:lnTo>
                <a:lnTo>
                  <a:pt x="986" y="665"/>
                </a:lnTo>
                <a:lnTo>
                  <a:pt x="993" y="668"/>
                </a:lnTo>
                <a:lnTo>
                  <a:pt x="999" y="670"/>
                </a:lnTo>
                <a:lnTo>
                  <a:pt x="1006" y="673"/>
                </a:lnTo>
                <a:lnTo>
                  <a:pt x="1013" y="673"/>
                </a:lnTo>
                <a:lnTo>
                  <a:pt x="1021" y="673"/>
                </a:lnTo>
                <a:lnTo>
                  <a:pt x="1029" y="673"/>
                </a:lnTo>
                <a:lnTo>
                  <a:pt x="1060" y="665"/>
                </a:lnTo>
                <a:lnTo>
                  <a:pt x="1088" y="656"/>
                </a:lnTo>
                <a:lnTo>
                  <a:pt x="1103" y="651"/>
                </a:lnTo>
                <a:lnTo>
                  <a:pt x="1118" y="648"/>
                </a:lnTo>
                <a:lnTo>
                  <a:pt x="1133" y="645"/>
                </a:lnTo>
                <a:lnTo>
                  <a:pt x="1151" y="644"/>
                </a:lnTo>
                <a:lnTo>
                  <a:pt x="1151" y="644"/>
                </a:lnTo>
                <a:lnTo>
                  <a:pt x="1480" y="667"/>
                </a:lnTo>
                <a:lnTo>
                  <a:pt x="1489" y="657"/>
                </a:lnTo>
                <a:lnTo>
                  <a:pt x="1503" y="640"/>
                </a:lnTo>
                <a:lnTo>
                  <a:pt x="1516" y="625"/>
                </a:lnTo>
                <a:lnTo>
                  <a:pt x="1521" y="617"/>
                </a:lnTo>
                <a:lnTo>
                  <a:pt x="1516" y="616"/>
                </a:lnTo>
                <a:lnTo>
                  <a:pt x="1512" y="616"/>
                </a:lnTo>
                <a:lnTo>
                  <a:pt x="1508" y="613"/>
                </a:lnTo>
                <a:lnTo>
                  <a:pt x="1505" y="612"/>
                </a:lnTo>
                <a:lnTo>
                  <a:pt x="1500" y="607"/>
                </a:lnTo>
                <a:lnTo>
                  <a:pt x="1497" y="600"/>
                </a:lnTo>
                <a:lnTo>
                  <a:pt x="1494" y="584"/>
                </a:lnTo>
                <a:lnTo>
                  <a:pt x="1491" y="567"/>
                </a:lnTo>
                <a:lnTo>
                  <a:pt x="1488" y="552"/>
                </a:lnTo>
                <a:lnTo>
                  <a:pt x="1485" y="537"/>
                </a:lnTo>
                <a:lnTo>
                  <a:pt x="1481" y="522"/>
                </a:lnTo>
                <a:lnTo>
                  <a:pt x="1477" y="508"/>
                </a:lnTo>
                <a:lnTo>
                  <a:pt x="1473" y="496"/>
                </a:lnTo>
                <a:lnTo>
                  <a:pt x="1471" y="484"/>
                </a:lnTo>
                <a:lnTo>
                  <a:pt x="1469" y="471"/>
                </a:lnTo>
                <a:lnTo>
                  <a:pt x="1468" y="459"/>
                </a:lnTo>
                <a:lnTo>
                  <a:pt x="1466" y="432"/>
                </a:lnTo>
                <a:lnTo>
                  <a:pt x="1468" y="409"/>
                </a:lnTo>
                <a:lnTo>
                  <a:pt x="1469" y="403"/>
                </a:lnTo>
                <a:lnTo>
                  <a:pt x="1471" y="398"/>
                </a:lnTo>
                <a:lnTo>
                  <a:pt x="1473" y="395"/>
                </a:lnTo>
                <a:lnTo>
                  <a:pt x="1478" y="390"/>
                </a:lnTo>
                <a:lnTo>
                  <a:pt x="1487" y="382"/>
                </a:lnTo>
                <a:lnTo>
                  <a:pt x="1497" y="376"/>
                </a:lnTo>
                <a:lnTo>
                  <a:pt x="1507" y="368"/>
                </a:lnTo>
                <a:lnTo>
                  <a:pt x="1516" y="358"/>
                </a:lnTo>
                <a:lnTo>
                  <a:pt x="1521" y="354"/>
                </a:lnTo>
                <a:lnTo>
                  <a:pt x="1524" y="348"/>
                </a:lnTo>
                <a:lnTo>
                  <a:pt x="1528" y="343"/>
                </a:lnTo>
                <a:lnTo>
                  <a:pt x="1529" y="336"/>
                </a:lnTo>
                <a:lnTo>
                  <a:pt x="1539" y="321"/>
                </a:lnTo>
                <a:lnTo>
                  <a:pt x="1552" y="308"/>
                </a:lnTo>
                <a:lnTo>
                  <a:pt x="1564" y="297"/>
                </a:lnTo>
                <a:lnTo>
                  <a:pt x="1578" y="288"/>
                </a:lnTo>
                <a:lnTo>
                  <a:pt x="1586" y="283"/>
                </a:lnTo>
                <a:lnTo>
                  <a:pt x="1593" y="280"/>
                </a:lnTo>
                <a:lnTo>
                  <a:pt x="1600" y="276"/>
                </a:lnTo>
                <a:lnTo>
                  <a:pt x="1608" y="274"/>
                </a:lnTo>
                <a:lnTo>
                  <a:pt x="1618" y="272"/>
                </a:lnTo>
                <a:lnTo>
                  <a:pt x="1625" y="271"/>
                </a:lnTo>
                <a:lnTo>
                  <a:pt x="1635" y="270"/>
                </a:lnTo>
                <a:lnTo>
                  <a:pt x="1644" y="270"/>
                </a:lnTo>
                <a:lnTo>
                  <a:pt x="1666" y="275"/>
                </a:lnTo>
                <a:lnTo>
                  <a:pt x="1699" y="282"/>
                </a:lnTo>
                <a:lnTo>
                  <a:pt x="1707" y="283"/>
                </a:lnTo>
                <a:lnTo>
                  <a:pt x="1715" y="284"/>
                </a:lnTo>
                <a:lnTo>
                  <a:pt x="1723" y="283"/>
                </a:lnTo>
                <a:lnTo>
                  <a:pt x="1730" y="282"/>
                </a:lnTo>
                <a:lnTo>
                  <a:pt x="1736" y="280"/>
                </a:lnTo>
                <a:lnTo>
                  <a:pt x="1741" y="276"/>
                </a:lnTo>
                <a:lnTo>
                  <a:pt x="1745" y="271"/>
                </a:lnTo>
                <a:lnTo>
                  <a:pt x="1747" y="264"/>
                </a:lnTo>
                <a:lnTo>
                  <a:pt x="1748" y="259"/>
                </a:lnTo>
                <a:lnTo>
                  <a:pt x="1750" y="256"/>
                </a:lnTo>
                <a:lnTo>
                  <a:pt x="1753" y="253"/>
                </a:lnTo>
                <a:lnTo>
                  <a:pt x="1757" y="251"/>
                </a:lnTo>
                <a:lnTo>
                  <a:pt x="1765" y="248"/>
                </a:lnTo>
                <a:lnTo>
                  <a:pt x="1774" y="245"/>
                </a:lnTo>
                <a:lnTo>
                  <a:pt x="1777" y="242"/>
                </a:lnTo>
                <a:lnTo>
                  <a:pt x="1779" y="239"/>
                </a:lnTo>
                <a:lnTo>
                  <a:pt x="1779" y="234"/>
                </a:lnTo>
                <a:lnTo>
                  <a:pt x="1780" y="230"/>
                </a:lnTo>
                <a:lnTo>
                  <a:pt x="1779" y="217"/>
                </a:lnTo>
                <a:lnTo>
                  <a:pt x="1777" y="204"/>
                </a:lnTo>
                <a:lnTo>
                  <a:pt x="1769" y="176"/>
                </a:lnTo>
                <a:lnTo>
                  <a:pt x="1763" y="159"/>
                </a:lnTo>
                <a:lnTo>
                  <a:pt x="1768" y="155"/>
                </a:lnTo>
                <a:lnTo>
                  <a:pt x="1780" y="144"/>
                </a:lnTo>
                <a:lnTo>
                  <a:pt x="1787" y="139"/>
                </a:lnTo>
                <a:lnTo>
                  <a:pt x="1794" y="133"/>
                </a:lnTo>
                <a:lnTo>
                  <a:pt x="1800" y="130"/>
                </a:lnTo>
                <a:lnTo>
                  <a:pt x="1806" y="127"/>
                </a:lnTo>
                <a:lnTo>
                  <a:pt x="1810" y="127"/>
                </a:lnTo>
                <a:lnTo>
                  <a:pt x="1813" y="128"/>
                </a:lnTo>
                <a:lnTo>
                  <a:pt x="1815" y="130"/>
                </a:lnTo>
                <a:lnTo>
                  <a:pt x="1818" y="132"/>
                </a:lnTo>
                <a:lnTo>
                  <a:pt x="1820" y="136"/>
                </a:lnTo>
                <a:lnTo>
                  <a:pt x="1821" y="143"/>
                </a:lnTo>
                <a:lnTo>
                  <a:pt x="1823" y="148"/>
                </a:lnTo>
                <a:lnTo>
                  <a:pt x="1825" y="152"/>
                </a:lnTo>
                <a:lnTo>
                  <a:pt x="1829" y="154"/>
                </a:lnTo>
                <a:lnTo>
                  <a:pt x="1831" y="155"/>
                </a:lnTo>
                <a:lnTo>
                  <a:pt x="1836" y="155"/>
                </a:lnTo>
                <a:lnTo>
                  <a:pt x="1841" y="152"/>
                </a:lnTo>
                <a:lnTo>
                  <a:pt x="1848" y="151"/>
                </a:lnTo>
                <a:lnTo>
                  <a:pt x="1855" y="150"/>
                </a:lnTo>
                <a:lnTo>
                  <a:pt x="1862" y="149"/>
                </a:lnTo>
                <a:lnTo>
                  <a:pt x="1869" y="149"/>
                </a:lnTo>
                <a:lnTo>
                  <a:pt x="1875" y="150"/>
                </a:lnTo>
                <a:lnTo>
                  <a:pt x="1881" y="152"/>
                </a:lnTo>
                <a:lnTo>
                  <a:pt x="1887" y="155"/>
                </a:lnTo>
                <a:lnTo>
                  <a:pt x="1893" y="157"/>
                </a:lnTo>
                <a:lnTo>
                  <a:pt x="1903" y="164"/>
                </a:lnTo>
                <a:lnTo>
                  <a:pt x="1912" y="173"/>
                </a:lnTo>
                <a:lnTo>
                  <a:pt x="1920" y="183"/>
                </a:lnTo>
                <a:lnTo>
                  <a:pt x="1925" y="196"/>
                </a:lnTo>
                <a:lnTo>
                  <a:pt x="1929" y="206"/>
                </a:lnTo>
                <a:lnTo>
                  <a:pt x="1931" y="215"/>
                </a:lnTo>
                <a:lnTo>
                  <a:pt x="1932" y="218"/>
                </a:lnTo>
                <a:lnTo>
                  <a:pt x="1933" y="222"/>
                </a:lnTo>
                <a:lnTo>
                  <a:pt x="1937" y="224"/>
                </a:lnTo>
                <a:lnTo>
                  <a:pt x="1941" y="224"/>
                </a:lnTo>
                <a:lnTo>
                  <a:pt x="1946" y="223"/>
                </a:lnTo>
                <a:lnTo>
                  <a:pt x="1950" y="222"/>
                </a:lnTo>
                <a:lnTo>
                  <a:pt x="1954" y="221"/>
                </a:lnTo>
                <a:lnTo>
                  <a:pt x="1955" y="218"/>
                </a:lnTo>
                <a:lnTo>
                  <a:pt x="1956" y="216"/>
                </a:lnTo>
                <a:lnTo>
                  <a:pt x="1957" y="214"/>
                </a:lnTo>
                <a:lnTo>
                  <a:pt x="1956" y="210"/>
                </a:lnTo>
                <a:lnTo>
                  <a:pt x="1955" y="207"/>
                </a:lnTo>
                <a:lnTo>
                  <a:pt x="1948" y="192"/>
                </a:lnTo>
                <a:lnTo>
                  <a:pt x="1938" y="174"/>
                </a:lnTo>
                <a:lnTo>
                  <a:pt x="1935" y="165"/>
                </a:lnTo>
                <a:lnTo>
                  <a:pt x="1930" y="157"/>
                </a:lnTo>
                <a:lnTo>
                  <a:pt x="1924" y="150"/>
                </a:lnTo>
                <a:lnTo>
                  <a:pt x="1920" y="143"/>
                </a:lnTo>
                <a:lnTo>
                  <a:pt x="1907" y="132"/>
                </a:lnTo>
                <a:lnTo>
                  <a:pt x="1895" y="121"/>
                </a:lnTo>
                <a:lnTo>
                  <a:pt x="1882" y="110"/>
                </a:lnTo>
                <a:lnTo>
                  <a:pt x="1870" y="99"/>
                </a:lnTo>
                <a:lnTo>
                  <a:pt x="1857" y="88"/>
                </a:lnTo>
                <a:lnTo>
                  <a:pt x="1848" y="76"/>
                </a:lnTo>
                <a:lnTo>
                  <a:pt x="1846" y="73"/>
                </a:lnTo>
                <a:lnTo>
                  <a:pt x="1846" y="70"/>
                </a:lnTo>
                <a:lnTo>
                  <a:pt x="1846" y="68"/>
                </a:lnTo>
                <a:lnTo>
                  <a:pt x="1847" y="67"/>
                </a:lnTo>
                <a:lnTo>
                  <a:pt x="1850" y="64"/>
                </a:lnTo>
                <a:lnTo>
                  <a:pt x="1857" y="61"/>
                </a:lnTo>
                <a:lnTo>
                  <a:pt x="1866" y="60"/>
                </a:lnTo>
                <a:lnTo>
                  <a:pt x="1875" y="60"/>
                </a:lnTo>
                <a:lnTo>
                  <a:pt x="1887" y="60"/>
                </a:lnTo>
                <a:lnTo>
                  <a:pt x="1899" y="61"/>
                </a:lnTo>
                <a:lnTo>
                  <a:pt x="1947" y="67"/>
                </a:lnTo>
                <a:lnTo>
                  <a:pt x="1972" y="70"/>
                </a:lnTo>
                <a:lnTo>
                  <a:pt x="1974" y="62"/>
                </a:lnTo>
                <a:lnTo>
                  <a:pt x="1978" y="54"/>
                </a:lnTo>
                <a:lnTo>
                  <a:pt x="1982" y="47"/>
                </a:lnTo>
                <a:lnTo>
                  <a:pt x="1987" y="37"/>
                </a:lnTo>
                <a:lnTo>
                  <a:pt x="1991" y="28"/>
                </a:lnTo>
                <a:lnTo>
                  <a:pt x="1996" y="19"/>
                </a:lnTo>
                <a:lnTo>
                  <a:pt x="1999" y="10"/>
                </a:lnTo>
                <a:lnTo>
                  <a:pt x="2002" y="0"/>
                </a:lnTo>
                <a:lnTo>
                  <a:pt x="2103" y="116"/>
                </a:lnTo>
                <a:lnTo>
                  <a:pt x="2106" y="119"/>
                </a:lnTo>
                <a:lnTo>
                  <a:pt x="2110" y="121"/>
                </a:lnTo>
                <a:lnTo>
                  <a:pt x="2114" y="122"/>
                </a:lnTo>
                <a:lnTo>
                  <a:pt x="2120" y="123"/>
                </a:lnTo>
                <a:lnTo>
                  <a:pt x="2132" y="122"/>
                </a:lnTo>
                <a:lnTo>
                  <a:pt x="2145" y="119"/>
                </a:lnTo>
                <a:lnTo>
                  <a:pt x="2158" y="117"/>
                </a:lnTo>
                <a:lnTo>
                  <a:pt x="2172" y="116"/>
                </a:lnTo>
                <a:lnTo>
                  <a:pt x="2178" y="116"/>
                </a:lnTo>
                <a:lnTo>
                  <a:pt x="2183" y="116"/>
                </a:lnTo>
                <a:lnTo>
                  <a:pt x="2188" y="118"/>
                </a:lnTo>
                <a:lnTo>
                  <a:pt x="2191" y="121"/>
                </a:lnTo>
                <a:lnTo>
                  <a:pt x="2197" y="127"/>
                </a:lnTo>
                <a:lnTo>
                  <a:pt x="2202" y="134"/>
                </a:lnTo>
                <a:lnTo>
                  <a:pt x="2206" y="141"/>
                </a:lnTo>
                <a:lnTo>
                  <a:pt x="2210" y="150"/>
                </a:lnTo>
                <a:lnTo>
                  <a:pt x="2215" y="167"/>
                </a:lnTo>
                <a:lnTo>
                  <a:pt x="2221" y="184"/>
                </a:lnTo>
                <a:lnTo>
                  <a:pt x="2224" y="193"/>
                </a:lnTo>
                <a:lnTo>
                  <a:pt x="2229" y="200"/>
                </a:lnTo>
                <a:lnTo>
                  <a:pt x="2233" y="208"/>
                </a:lnTo>
                <a:lnTo>
                  <a:pt x="2239" y="214"/>
                </a:lnTo>
                <a:lnTo>
                  <a:pt x="2246" y="220"/>
                </a:lnTo>
                <a:lnTo>
                  <a:pt x="2254" y="223"/>
                </a:lnTo>
                <a:lnTo>
                  <a:pt x="2263" y="225"/>
                </a:lnTo>
                <a:lnTo>
                  <a:pt x="2274" y="226"/>
                </a:lnTo>
                <a:lnTo>
                  <a:pt x="2296" y="226"/>
                </a:lnTo>
                <a:lnTo>
                  <a:pt x="2320" y="225"/>
                </a:lnTo>
                <a:lnTo>
                  <a:pt x="2331" y="225"/>
                </a:lnTo>
                <a:lnTo>
                  <a:pt x="2344" y="226"/>
                </a:lnTo>
                <a:lnTo>
                  <a:pt x="2355" y="228"/>
                </a:lnTo>
                <a:lnTo>
                  <a:pt x="2366" y="229"/>
                </a:lnTo>
                <a:lnTo>
                  <a:pt x="2378" y="232"/>
                </a:lnTo>
                <a:lnTo>
                  <a:pt x="2388" y="236"/>
                </a:lnTo>
                <a:lnTo>
                  <a:pt x="2398" y="240"/>
                </a:lnTo>
                <a:lnTo>
                  <a:pt x="2407" y="247"/>
                </a:lnTo>
                <a:lnTo>
                  <a:pt x="2415" y="254"/>
                </a:lnTo>
                <a:lnTo>
                  <a:pt x="2423" y="264"/>
                </a:lnTo>
                <a:lnTo>
                  <a:pt x="2429" y="274"/>
                </a:lnTo>
                <a:lnTo>
                  <a:pt x="2434" y="288"/>
                </a:lnTo>
                <a:lnTo>
                  <a:pt x="2463" y="382"/>
                </a:lnTo>
                <a:lnTo>
                  <a:pt x="2465" y="386"/>
                </a:lnTo>
                <a:lnTo>
                  <a:pt x="2469" y="389"/>
                </a:lnTo>
                <a:lnTo>
                  <a:pt x="2473" y="394"/>
                </a:lnTo>
                <a:lnTo>
                  <a:pt x="2478" y="398"/>
                </a:lnTo>
                <a:lnTo>
                  <a:pt x="2491" y="407"/>
                </a:lnTo>
                <a:lnTo>
                  <a:pt x="2505" y="417"/>
                </a:lnTo>
                <a:lnTo>
                  <a:pt x="2520" y="426"/>
                </a:lnTo>
                <a:lnTo>
                  <a:pt x="2531" y="434"/>
                </a:lnTo>
                <a:lnTo>
                  <a:pt x="2537" y="438"/>
                </a:lnTo>
                <a:lnTo>
                  <a:pt x="2540" y="442"/>
                </a:lnTo>
                <a:lnTo>
                  <a:pt x="2542" y="445"/>
                </a:lnTo>
                <a:lnTo>
                  <a:pt x="2544" y="447"/>
                </a:lnTo>
                <a:lnTo>
                  <a:pt x="2520" y="445"/>
                </a:lnTo>
                <a:lnTo>
                  <a:pt x="2487" y="440"/>
                </a:lnTo>
                <a:lnTo>
                  <a:pt x="2479" y="440"/>
                </a:lnTo>
                <a:lnTo>
                  <a:pt x="2473" y="442"/>
                </a:lnTo>
                <a:lnTo>
                  <a:pt x="2467" y="443"/>
                </a:lnTo>
                <a:lnTo>
                  <a:pt x="2464" y="446"/>
                </a:lnTo>
                <a:lnTo>
                  <a:pt x="2463" y="448"/>
                </a:lnTo>
                <a:lnTo>
                  <a:pt x="2462" y="451"/>
                </a:lnTo>
                <a:lnTo>
                  <a:pt x="2462" y="453"/>
                </a:lnTo>
                <a:lnTo>
                  <a:pt x="2462" y="456"/>
                </a:lnTo>
                <a:lnTo>
                  <a:pt x="2464" y="464"/>
                </a:lnTo>
                <a:lnTo>
                  <a:pt x="2470" y="473"/>
                </a:lnTo>
                <a:lnTo>
                  <a:pt x="2478" y="485"/>
                </a:lnTo>
                <a:lnTo>
                  <a:pt x="2487" y="496"/>
                </a:lnTo>
                <a:lnTo>
                  <a:pt x="2491" y="502"/>
                </a:lnTo>
                <a:lnTo>
                  <a:pt x="2496" y="508"/>
                </a:lnTo>
                <a:lnTo>
                  <a:pt x="2498" y="514"/>
                </a:lnTo>
                <a:lnTo>
                  <a:pt x="2499" y="521"/>
                </a:lnTo>
                <a:lnTo>
                  <a:pt x="2498" y="527"/>
                </a:lnTo>
                <a:lnTo>
                  <a:pt x="2495" y="533"/>
                </a:lnTo>
                <a:lnTo>
                  <a:pt x="2490" y="537"/>
                </a:lnTo>
                <a:lnTo>
                  <a:pt x="2486" y="543"/>
                </a:lnTo>
                <a:lnTo>
                  <a:pt x="2481" y="549"/>
                </a:lnTo>
                <a:lnTo>
                  <a:pt x="2477" y="555"/>
                </a:lnTo>
                <a:lnTo>
                  <a:pt x="2473" y="563"/>
                </a:lnTo>
                <a:lnTo>
                  <a:pt x="2472" y="572"/>
                </a:lnTo>
                <a:lnTo>
                  <a:pt x="2474" y="582"/>
                </a:lnTo>
                <a:lnTo>
                  <a:pt x="2477" y="588"/>
                </a:lnTo>
                <a:lnTo>
                  <a:pt x="2479" y="595"/>
                </a:lnTo>
                <a:lnTo>
                  <a:pt x="2482" y="601"/>
                </a:lnTo>
                <a:lnTo>
                  <a:pt x="2489" y="611"/>
                </a:lnTo>
                <a:lnTo>
                  <a:pt x="2498" y="619"/>
                </a:lnTo>
                <a:lnTo>
                  <a:pt x="2520" y="634"/>
                </a:lnTo>
                <a:lnTo>
                  <a:pt x="2544" y="650"/>
                </a:lnTo>
                <a:lnTo>
                  <a:pt x="2562" y="662"/>
                </a:lnTo>
                <a:lnTo>
                  <a:pt x="2580" y="676"/>
                </a:lnTo>
                <a:lnTo>
                  <a:pt x="2590" y="682"/>
                </a:lnTo>
                <a:lnTo>
                  <a:pt x="2600" y="685"/>
                </a:lnTo>
                <a:lnTo>
                  <a:pt x="2611" y="689"/>
                </a:lnTo>
                <a:lnTo>
                  <a:pt x="2622" y="690"/>
                </a:lnTo>
                <a:lnTo>
                  <a:pt x="2640" y="689"/>
                </a:lnTo>
                <a:lnTo>
                  <a:pt x="2663" y="686"/>
                </a:lnTo>
                <a:lnTo>
                  <a:pt x="2689" y="684"/>
                </a:lnTo>
                <a:lnTo>
                  <a:pt x="2716" y="682"/>
                </a:lnTo>
                <a:lnTo>
                  <a:pt x="2744" y="681"/>
                </a:lnTo>
                <a:lnTo>
                  <a:pt x="2767" y="682"/>
                </a:lnTo>
                <a:lnTo>
                  <a:pt x="2779" y="683"/>
                </a:lnTo>
                <a:lnTo>
                  <a:pt x="2788" y="684"/>
                </a:lnTo>
                <a:lnTo>
                  <a:pt x="2797" y="687"/>
                </a:lnTo>
                <a:lnTo>
                  <a:pt x="2803" y="691"/>
                </a:lnTo>
                <a:lnTo>
                  <a:pt x="2814" y="699"/>
                </a:lnTo>
                <a:lnTo>
                  <a:pt x="2827" y="706"/>
                </a:lnTo>
                <a:lnTo>
                  <a:pt x="2839" y="710"/>
                </a:lnTo>
                <a:lnTo>
                  <a:pt x="2853" y="715"/>
                </a:lnTo>
                <a:lnTo>
                  <a:pt x="2859" y="716"/>
                </a:lnTo>
                <a:lnTo>
                  <a:pt x="2864" y="716"/>
                </a:lnTo>
                <a:lnTo>
                  <a:pt x="2869" y="716"/>
                </a:lnTo>
                <a:lnTo>
                  <a:pt x="2872" y="715"/>
                </a:lnTo>
                <a:lnTo>
                  <a:pt x="2879" y="713"/>
                </a:lnTo>
                <a:lnTo>
                  <a:pt x="2883" y="708"/>
                </a:lnTo>
                <a:lnTo>
                  <a:pt x="2891" y="694"/>
                </a:lnTo>
                <a:lnTo>
                  <a:pt x="2901" y="678"/>
                </a:lnTo>
                <a:lnTo>
                  <a:pt x="2912" y="657"/>
                </a:lnTo>
                <a:lnTo>
                  <a:pt x="2919" y="660"/>
                </a:lnTo>
                <a:lnTo>
                  <a:pt x="2925" y="664"/>
                </a:lnTo>
                <a:lnTo>
                  <a:pt x="2948" y="673"/>
                </a:lnTo>
                <a:lnTo>
                  <a:pt x="2969" y="681"/>
                </a:lnTo>
                <a:lnTo>
                  <a:pt x="2989" y="689"/>
                </a:lnTo>
                <a:lnTo>
                  <a:pt x="3012" y="700"/>
                </a:lnTo>
                <a:lnTo>
                  <a:pt x="3024" y="709"/>
                </a:lnTo>
                <a:lnTo>
                  <a:pt x="3038" y="722"/>
                </a:lnTo>
                <a:lnTo>
                  <a:pt x="3051" y="735"/>
                </a:lnTo>
                <a:lnTo>
                  <a:pt x="3065" y="752"/>
                </a:lnTo>
                <a:lnTo>
                  <a:pt x="3075" y="769"/>
                </a:lnTo>
                <a:lnTo>
                  <a:pt x="3084" y="787"/>
                </a:lnTo>
                <a:lnTo>
                  <a:pt x="3088" y="794"/>
                </a:lnTo>
                <a:lnTo>
                  <a:pt x="3091" y="802"/>
                </a:lnTo>
                <a:lnTo>
                  <a:pt x="3092" y="810"/>
                </a:lnTo>
                <a:lnTo>
                  <a:pt x="3092" y="818"/>
                </a:lnTo>
                <a:lnTo>
                  <a:pt x="3094" y="840"/>
                </a:lnTo>
                <a:lnTo>
                  <a:pt x="3096" y="862"/>
                </a:lnTo>
                <a:lnTo>
                  <a:pt x="3100" y="882"/>
                </a:lnTo>
                <a:lnTo>
                  <a:pt x="3106" y="902"/>
                </a:lnTo>
                <a:lnTo>
                  <a:pt x="3113" y="921"/>
                </a:lnTo>
                <a:lnTo>
                  <a:pt x="3123" y="939"/>
                </a:lnTo>
                <a:lnTo>
                  <a:pt x="3134" y="957"/>
                </a:lnTo>
                <a:lnTo>
                  <a:pt x="3148" y="974"/>
                </a:lnTo>
                <a:lnTo>
                  <a:pt x="3147" y="974"/>
                </a:lnTo>
                <a:lnTo>
                  <a:pt x="3146" y="973"/>
                </a:lnTo>
                <a:lnTo>
                  <a:pt x="3148" y="980"/>
                </a:lnTo>
                <a:lnTo>
                  <a:pt x="3153" y="986"/>
                </a:lnTo>
                <a:lnTo>
                  <a:pt x="3158" y="993"/>
                </a:lnTo>
                <a:lnTo>
                  <a:pt x="3166" y="998"/>
                </a:lnTo>
                <a:lnTo>
                  <a:pt x="3173" y="1005"/>
                </a:lnTo>
                <a:lnTo>
                  <a:pt x="3181" y="1011"/>
                </a:lnTo>
                <a:lnTo>
                  <a:pt x="3187" y="1018"/>
                </a:lnTo>
                <a:lnTo>
                  <a:pt x="3191" y="1023"/>
                </a:lnTo>
                <a:lnTo>
                  <a:pt x="3198" y="1037"/>
                </a:lnTo>
                <a:lnTo>
                  <a:pt x="3204" y="1050"/>
                </a:lnTo>
                <a:lnTo>
                  <a:pt x="3208" y="1063"/>
                </a:lnTo>
                <a:lnTo>
                  <a:pt x="3212" y="1077"/>
                </a:lnTo>
                <a:lnTo>
                  <a:pt x="3214" y="1090"/>
                </a:lnTo>
                <a:lnTo>
                  <a:pt x="3215" y="1104"/>
                </a:lnTo>
                <a:lnTo>
                  <a:pt x="3217" y="1119"/>
                </a:lnTo>
                <a:lnTo>
                  <a:pt x="3217" y="1135"/>
                </a:lnTo>
                <a:lnTo>
                  <a:pt x="3219" y="1144"/>
                </a:lnTo>
                <a:lnTo>
                  <a:pt x="3220" y="1153"/>
                </a:lnTo>
                <a:lnTo>
                  <a:pt x="3222" y="1162"/>
                </a:lnTo>
                <a:lnTo>
                  <a:pt x="3224" y="1171"/>
                </a:lnTo>
                <a:lnTo>
                  <a:pt x="3231" y="1188"/>
                </a:lnTo>
                <a:lnTo>
                  <a:pt x="3239" y="1204"/>
                </a:lnTo>
                <a:lnTo>
                  <a:pt x="3248" y="1220"/>
                </a:lnTo>
                <a:lnTo>
                  <a:pt x="3259" y="1235"/>
                </a:lnTo>
                <a:lnTo>
                  <a:pt x="3272" y="1249"/>
                </a:lnTo>
                <a:lnTo>
                  <a:pt x="3284" y="1262"/>
                </a:lnTo>
                <a:lnTo>
                  <a:pt x="3553" y="1442"/>
                </a:lnTo>
                <a:lnTo>
                  <a:pt x="3785" y="1640"/>
                </a:lnTo>
                <a:lnTo>
                  <a:pt x="3799" y="1639"/>
                </a:lnTo>
                <a:lnTo>
                  <a:pt x="3820" y="1635"/>
                </a:lnTo>
                <a:lnTo>
                  <a:pt x="3839" y="1631"/>
                </a:lnTo>
                <a:lnTo>
                  <a:pt x="3849" y="1631"/>
                </a:lnTo>
                <a:lnTo>
                  <a:pt x="3855" y="1637"/>
                </a:lnTo>
                <a:lnTo>
                  <a:pt x="3864" y="1648"/>
                </a:lnTo>
                <a:lnTo>
                  <a:pt x="3873" y="1661"/>
                </a:lnTo>
                <a:lnTo>
                  <a:pt x="3882" y="1669"/>
                </a:lnTo>
                <a:lnTo>
                  <a:pt x="3976" y="1738"/>
                </a:lnTo>
                <a:lnTo>
                  <a:pt x="3993" y="1750"/>
                </a:lnTo>
                <a:lnTo>
                  <a:pt x="4013" y="1760"/>
                </a:lnTo>
                <a:lnTo>
                  <a:pt x="4033" y="1769"/>
                </a:lnTo>
                <a:lnTo>
                  <a:pt x="4051" y="1777"/>
                </a:lnTo>
                <a:lnTo>
                  <a:pt x="4062" y="1783"/>
                </a:lnTo>
                <a:lnTo>
                  <a:pt x="4071" y="1790"/>
                </a:lnTo>
                <a:lnTo>
                  <a:pt x="4080" y="1799"/>
                </a:lnTo>
                <a:lnTo>
                  <a:pt x="4089" y="1808"/>
                </a:lnTo>
                <a:lnTo>
                  <a:pt x="4106" y="1828"/>
                </a:lnTo>
                <a:lnTo>
                  <a:pt x="4124" y="1845"/>
                </a:lnTo>
                <a:lnTo>
                  <a:pt x="4133" y="1853"/>
                </a:lnTo>
                <a:lnTo>
                  <a:pt x="4148" y="1864"/>
                </a:lnTo>
                <a:lnTo>
                  <a:pt x="4166" y="1875"/>
                </a:lnTo>
                <a:lnTo>
                  <a:pt x="4185" y="1886"/>
                </a:lnTo>
                <a:lnTo>
                  <a:pt x="4206" y="1898"/>
                </a:lnTo>
                <a:lnTo>
                  <a:pt x="4224" y="1907"/>
                </a:lnTo>
                <a:lnTo>
                  <a:pt x="4232" y="1910"/>
                </a:lnTo>
                <a:lnTo>
                  <a:pt x="4240" y="1912"/>
                </a:lnTo>
                <a:lnTo>
                  <a:pt x="4246" y="1915"/>
                </a:lnTo>
                <a:lnTo>
                  <a:pt x="4251" y="1915"/>
                </a:lnTo>
                <a:lnTo>
                  <a:pt x="4266" y="1920"/>
                </a:lnTo>
                <a:lnTo>
                  <a:pt x="4285" y="1928"/>
                </a:lnTo>
                <a:lnTo>
                  <a:pt x="4296" y="1933"/>
                </a:lnTo>
                <a:lnTo>
                  <a:pt x="4305" y="1936"/>
                </a:lnTo>
                <a:lnTo>
                  <a:pt x="4312" y="1939"/>
                </a:lnTo>
                <a:lnTo>
                  <a:pt x="4316" y="1939"/>
                </a:lnTo>
                <a:lnTo>
                  <a:pt x="4333" y="1931"/>
                </a:lnTo>
                <a:lnTo>
                  <a:pt x="4341" y="1927"/>
                </a:lnTo>
                <a:lnTo>
                  <a:pt x="4345" y="1927"/>
                </a:lnTo>
                <a:lnTo>
                  <a:pt x="4349" y="1928"/>
                </a:lnTo>
                <a:lnTo>
                  <a:pt x="4355" y="1931"/>
                </a:lnTo>
                <a:lnTo>
                  <a:pt x="4364" y="1934"/>
                </a:lnTo>
                <a:lnTo>
                  <a:pt x="4377" y="1942"/>
                </a:lnTo>
                <a:lnTo>
                  <a:pt x="4389" y="1951"/>
                </a:lnTo>
                <a:lnTo>
                  <a:pt x="4396" y="1955"/>
                </a:lnTo>
                <a:lnTo>
                  <a:pt x="4401" y="1959"/>
                </a:lnTo>
                <a:lnTo>
                  <a:pt x="4408" y="1963"/>
                </a:lnTo>
                <a:lnTo>
                  <a:pt x="4416" y="1965"/>
                </a:lnTo>
                <a:lnTo>
                  <a:pt x="4432" y="1971"/>
                </a:lnTo>
                <a:lnTo>
                  <a:pt x="4445" y="1975"/>
                </a:lnTo>
                <a:lnTo>
                  <a:pt x="4454" y="1981"/>
                </a:lnTo>
                <a:lnTo>
                  <a:pt x="4460" y="1986"/>
                </a:lnTo>
                <a:lnTo>
                  <a:pt x="4473" y="2000"/>
                </a:lnTo>
                <a:lnTo>
                  <a:pt x="4493" y="2019"/>
                </a:lnTo>
                <a:lnTo>
                  <a:pt x="4499" y="2023"/>
                </a:lnTo>
                <a:lnTo>
                  <a:pt x="4507" y="2025"/>
                </a:lnTo>
                <a:lnTo>
                  <a:pt x="4517" y="2026"/>
                </a:lnTo>
                <a:lnTo>
                  <a:pt x="4527" y="2027"/>
                </a:lnTo>
                <a:lnTo>
                  <a:pt x="4549" y="2029"/>
                </a:lnTo>
                <a:lnTo>
                  <a:pt x="4566" y="2029"/>
                </a:lnTo>
                <a:lnTo>
                  <a:pt x="4572" y="2030"/>
                </a:lnTo>
                <a:lnTo>
                  <a:pt x="4576" y="2031"/>
                </a:lnTo>
                <a:lnTo>
                  <a:pt x="4581" y="2034"/>
                </a:lnTo>
                <a:lnTo>
                  <a:pt x="4585" y="2038"/>
                </a:lnTo>
                <a:lnTo>
                  <a:pt x="4592" y="2047"/>
                </a:lnTo>
                <a:lnTo>
                  <a:pt x="4598" y="2056"/>
                </a:lnTo>
                <a:lnTo>
                  <a:pt x="4599" y="2058"/>
                </a:lnTo>
                <a:lnTo>
                  <a:pt x="4599" y="2062"/>
                </a:lnTo>
                <a:lnTo>
                  <a:pt x="4599" y="2065"/>
                </a:lnTo>
                <a:lnTo>
                  <a:pt x="4598" y="2070"/>
                </a:lnTo>
                <a:lnTo>
                  <a:pt x="4595" y="2076"/>
                </a:lnTo>
                <a:lnTo>
                  <a:pt x="4590" y="2086"/>
                </a:lnTo>
                <a:lnTo>
                  <a:pt x="4579" y="2101"/>
                </a:lnTo>
                <a:lnTo>
                  <a:pt x="4571" y="2115"/>
                </a:lnTo>
                <a:lnTo>
                  <a:pt x="4566" y="2125"/>
                </a:lnTo>
                <a:lnTo>
                  <a:pt x="4564" y="2137"/>
                </a:lnTo>
                <a:lnTo>
                  <a:pt x="4563" y="2148"/>
                </a:lnTo>
                <a:lnTo>
                  <a:pt x="4562" y="2160"/>
                </a:lnTo>
                <a:lnTo>
                  <a:pt x="4562" y="2182"/>
                </a:lnTo>
                <a:lnTo>
                  <a:pt x="4562" y="2205"/>
                </a:lnTo>
                <a:lnTo>
                  <a:pt x="4563" y="2211"/>
                </a:lnTo>
                <a:lnTo>
                  <a:pt x="4566" y="2216"/>
                </a:lnTo>
                <a:lnTo>
                  <a:pt x="4571" y="2223"/>
                </a:lnTo>
                <a:lnTo>
                  <a:pt x="4575" y="2230"/>
                </a:lnTo>
                <a:lnTo>
                  <a:pt x="4580" y="2236"/>
                </a:lnTo>
                <a:lnTo>
                  <a:pt x="4583" y="2241"/>
                </a:lnTo>
                <a:lnTo>
                  <a:pt x="4584" y="2245"/>
                </a:lnTo>
                <a:lnTo>
                  <a:pt x="4584" y="2247"/>
                </a:lnTo>
                <a:lnTo>
                  <a:pt x="4584" y="2249"/>
                </a:lnTo>
                <a:lnTo>
                  <a:pt x="4583" y="2252"/>
                </a:lnTo>
                <a:lnTo>
                  <a:pt x="4571" y="2267"/>
                </a:lnTo>
                <a:lnTo>
                  <a:pt x="4558" y="2279"/>
                </a:lnTo>
                <a:lnTo>
                  <a:pt x="4555" y="2308"/>
                </a:lnTo>
                <a:lnTo>
                  <a:pt x="4555" y="2308"/>
                </a:lnTo>
                <a:lnTo>
                  <a:pt x="4533" y="2311"/>
                </a:lnTo>
                <a:lnTo>
                  <a:pt x="4513" y="2314"/>
                </a:lnTo>
                <a:lnTo>
                  <a:pt x="4502" y="2315"/>
                </a:lnTo>
                <a:lnTo>
                  <a:pt x="4492" y="2314"/>
                </a:lnTo>
                <a:lnTo>
                  <a:pt x="4487" y="2313"/>
                </a:lnTo>
                <a:lnTo>
                  <a:pt x="4482" y="2311"/>
                </a:lnTo>
                <a:lnTo>
                  <a:pt x="4477" y="2309"/>
                </a:lnTo>
                <a:lnTo>
                  <a:pt x="4473" y="2305"/>
                </a:lnTo>
                <a:lnTo>
                  <a:pt x="4457" y="2295"/>
                </a:lnTo>
                <a:lnTo>
                  <a:pt x="4435" y="2285"/>
                </a:lnTo>
                <a:lnTo>
                  <a:pt x="4414" y="2274"/>
                </a:lnTo>
                <a:lnTo>
                  <a:pt x="4396" y="2269"/>
                </a:lnTo>
                <a:lnTo>
                  <a:pt x="4370" y="2260"/>
                </a:lnTo>
                <a:lnTo>
                  <a:pt x="4343" y="2251"/>
                </a:lnTo>
                <a:lnTo>
                  <a:pt x="4317" y="2240"/>
                </a:lnTo>
                <a:lnTo>
                  <a:pt x="4292" y="2229"/>
                </a:lnTo>
                <a:lnTo>
                  <a:pt x="4279" y="2269"/>
                </a:lnTo>
                <a:lnTo>
                  <a:pt x="4276" y="2285"/>
                </a:lnTo>
                <a:lnTo>
                  <a:pt x="4273" y="2300"/>
                </a:lnTo>
                <a:lnTo>
                  <a:pt x="4268" y="2312"/>
                </a:lnTo>
                <a:lnTo>
                  <a:pt x="4263" y="2322"/>
                </a:lnTo>
                <a:lnTo>
                  <a:pt x="4256" y="2330"/>
                </a:lnTo>
                <a:lnTo>
                  <a:pt x="4248" y="2338"/>
                </a:lnTo>
                <a:lnTo>
                  <a:pt x="4239" y="2343"/>
                </a:lnTo>
                <a:lnTo>
                  <a:pt x="4229" y="2347"/>
                </a:lnTo>
                <a:lnTo>
                  <a:pt x="4218" y="2351"/>
                </a:lnTo>
                <a:lnTo>
                  <a:pt x="4207" y="2353"/>
                </a:lnTo>
                <a:lnTo>
                  <a:pt x="4195" y="2354"/>
                </a:lnTo>
                <a:lnTo>
                  <a:pt x="4183" y="2355"/>
                </a:lnTo>
                <a:lnTo>
                  <a:pt x="4157" y="2355"/>
                </a:lnTo>
                <a:lnTo>
                  <a:pt x="4131" y="2355"/>
                </a:lnTo>
                <a:lnTo>
                  <a:pt x="4113" y="2356"/>
                </a:lnTo>
                <a:lnTo>
                  <a:pt x="4090" y="2359"/>
                </a:lnTo>
                <a:lnTo>
                  <a:pt x="4078" y="2361"/>
                </a:lnTo>
                <a:lnTo>
                  <a:pt x="4065" y="2364"/>
                </a:lnTo>
                <a:lnTo>
                  <a:pt x="4053" y="2367"/>
                </a:lnTo>
                <a:lnTo>
                  <a:pt x="4040" y="2371"/>
                </a:lnTo>
                <a:lnTo>
                  <a:pt x="4029" y="2376"/>
                </a:lnTo>
                <a:lnTo>
                  <a:pt x="4017" y="2382"/>
                </a:lnTo>
                <a:lnTo>
                  <a:pt x="4008" y="2387"/>
                </a:lnTo>
                <a:lnTo>
                  <a:pt x="3999" y="2394"/>
                </a:lnTo>
                <a:lnTo>
                  <a:pt x="3993" y="2401"/>
                </a:lnTo>
                <a:lnTo>
                  <a:pt x="3989" y="2409"/>
                </a:lnTo>
                <a:lnTo>
                  <a:pt x="3988" y="2413"/>
                </a:lnTo>
                <a:lnTo>
                  <a:pt x="3987" y="2418"/>
                </a:lnTo>
                <a:lnTo>
                  <a:pt x="3987" y="2424"/>
                </a:lnTo>
                <a:lnTo>
                  <a:pt x="3987" y="2428"/>
                </a:lnTo>
                <a:lnTo>
                  <a:pt x="3990" y="2445"/>
                </a:lnTo>
                <a:lnTo>
                  <a:pt x="3992" y="2459"/>
                </a:lnTo>
                <a:lnTo>
                  <a:pt x="3993" y="2470"/>
                </a:lnTo>
                <a:lnTo>
                  <a:pt x="3992" y="2481"/>
                </a:lnTo>
                <a:lnTo>
                  <a:pt x="3989" y="2491"/>
                </a:lnTo>
                <a:lnTo>
                  <a:pt x="3983" y="2502"/>
                </a:lnTo>
                <a:lnTo>
                  <a:pt x="3975" y="2515"/>
                </a:lnTo>
                <a:lnTo>
                  <a:pt x="3965" y="2530"/>
                </a:lnTo>
                <a:lnTo>
                  <a:pt x="3958" y="2540"/>
                </a:lnTo>
                <a:lnTo>
                  <a:pt x="3953" y="2550"/>
                </a:lnTo>
                <a:lnTo>
                  <a:pt x="3948" y="2560"/>
                </a:lnTo>
                <a:lnTo>
                  <a:pt x="3945" y="2570"/>
                </a:lnTo>
                <a:lnTo>
                  <a:pt x="3939" y="2591"/>
                </a:lnTo>
                <a:lnTo>
                  <a:pt x="3937" y="2613"/>
                </a:lnTo>
                <a:lnTo>
                  <a:pt x="3935" y="2634"/>
                </a:lnTo>
                <a:lnTo>
                  <a:pt x="3933" y="2656"/>
                </a:lnTo>
                <a:lnTo>
                  <a:pt x="3931" y="2678"/>
                </a:lnTo>
                <a:lnTo>
                  <a:pt x="3926" y="2700"/>
                </a:lnTo>
                <a:lnTo>
                  <a:pt x="3925" y="2705"/>
                </a:lnTo>
                <a:lnTo>
                  <a:pt x="3923" y="2709"/>
                </a:lnTo>
                <a:lnTo>
                  <a:pt x="3920" y="2715"/>
                </a:lnTo>
                <a:lnTo>
                  <a:pt x="3915" y="2721"/>
                </a:lnTo>
                <a:lnTo>
                  <a:pt x="3904" y="2733"/>
                </a:lnTo>
                <a:lnTo>
                  <a:pt x="3889" y="2745"/>
                </a:lnTo>
                <a:lnTo>
                  <a:pt x="3860" y="2767"/>
                </a:lnTo>
                <a:lnTo>
                  <a:pt x="3839" y="2782"/>
                </a:lnTo>
                <a:lnTo>
                  <a:pt x="3833" y="2786"/>
                </a:lnTo>
                <a:lnTo>
                  <a:pt x="3826" y="2788"/>
                </a:lnTo>
                <a:lnTo>
                  <a:pt x="3820" y="2790"/>
                </a:lnTo>
                <a:lnTo>
                  <a:pt x="3813" y="2791"/>
                </a:lnTo>
                <a:lnTo>
                  <a:pt x="3798" y="2792"/>
                </a:lnTo>
                <a:lnTo>
                  <a:pt x="3784" y="2795"/>
                </a:lnTo>
                <a:lnTo>
                  <a:pt x="3778" y="2797"/>
                </a:lnTo>
                <a:lnTo>
                  <a:pt x="3772" y="2799"/>
                </a:lnTo>
                <a:lnTo>
                  <a:pt x="3766" y="2802"/>
                </a:lnTo>
                <a:lnTo>
                  <a:pt x="3762" y="2806"/>
                </a:lnTo>
                <a:lnTo>
                  <a:pt x="3758" y="2812"/>
                </a:lnTo>
                <a:lnTo>
                  <a:pt x="3755" y="2819"/>
                </a:lnTo>
                <a:lnTo>
                  <a:pt x="3754" y="2828"/>
                </a:lnTo>
                <a:lnTo>
                  <a:pt x="3754" y="2838"/>
                </a:lnTo>
                <a:lnTo>
                  <a:pt x="3754" y="2844"/>
                </a:lnTo>
                <a:lnTo>
                  <a:pt x="3753" y="2848"/>
                </a:lnTo>
                <a:lnTo>
                  <a:pt x="3751" y="2852"/>
                </a:lnTo>
                <a:lnTo>
                  <a:pt x="3750" y="2854"/>
                </a:lnTo>
                <a:lnTo>
                  <a:pt x="3749" y="2855"/>
                </a:lnTo>
                <a:lnTo>
                  <a:pt x="3747" y="2855"/>
                </a:lnTo>
                <a:lnTo>
                  <a:pt x="3743" y="2854"/>
                </a:lnTo>
                <a:lnTo>
                  <a:pt x="3741" y="2854"/>
                </a:lnTo>
                <a:lnTo>
                  <a:pt x="3729" y="2846"/>
                </a:lnTo>
                <a:lnTo>
                  <a:pt x="3714" y="2840"/>
                </a:lnTo>
                <a:lnTo>
                  <a:pt x="3706" y="2840"/>
                </a:lnTo>
                <a:lnTo>
                  <a:pt x="3691" y="2843"/>
                </a:lnTo>
                <a:lnTo>
                  <a:pt x="3675" y="2846"/>
                </a:lnTo>
                <a:lnTo>
                  <a:pt x="3657" y="2851"/>
                </a:lnTo>
                <a:lnTo>
                  <a:pt x="3639" y="2856"/>
                </a:lnTo>
                <a:lnTo>
                  <a:pt x="3622" y="2862"/>
                </a:lnTo>
                <a:lnTo>
                  <a:pt x="3609" y="2866"/>
                </a:lnTo>
                <a:lnTo>
                  <a:pt x="3601" y="2871"/>
                </a:lnTo>
                <a:lnTo>
                  <a:pt x="3586" y="2884"/>
                </a:lnTo>
                <a:lnTo>
                  <a:pt x="3570" y="2894"/>
                </a:lnTo>
                <a:lnTo>
                  <a:pt x="3562" y="2898"/>
                </a:lnTo>
                <a:lnTo>
                  <a:pt x="3554" y="2902"/>
                </a:lnTo>
                <a:lnTo>
                  <a:pt x="3543" y="2904"/>
                </a:lnTo>
                <a:lnTo>
                  <a:pt x="3533" y="2906"/>
                </a:lnTo>
                <a:lnTo>
                  <a:pt x="3514" y="2905"/>
                </a:lnTo>
                <a:lnTo>
                  <a:pt x="3492" y="2903"/>
                </a:lnTo>
                <a:lnTo>
                  <a:pt x="3481" y="2902"/>
                </a:lnTo>
                <a:lnTo>
                  <a:pt x="3471" y="2901"/>
                </a:lnTo>
                <a:lnTo>
                  <a:pt x="3463" y="2901"/>
                </a:lnTo>
                <a:lnTo>
                  <a:pt x="3455" y="2902"/>
                </a:lnTo>
                <a:lnTo>
                  <a:pt x="3456" y="2912"/>
                </a:lnTo>
                <a:lnTo>
                  <a:pt x="3458" y="2920"/>
                </a:lnTo>
                <a:lnTo>
                  <a:pt x="3461" y="2928"/>
                </a:lnTo>
                <a:lnTo>
                  <a:pt x="3464" y="2935"/>
                </a:lnTo>
                <a:lnTo>
                  <a:pt x="3474" y="2948"/>
                </a:lnTo>
                <a:lnTo>
                  <a:pt x="3486" y="2963"/>
                </a:lnTo>
                <a:lnTo>
                  <a:pt x="3488" y="2967"/>
                </a:lnTo>
                <a:lnTo>
                  <a:pt x="3488" y="2969"/>
                </a:lnTo>
                <a:lnTo>
                  <a:pt x="3487" y="2972"/>
                </a:lnTo>
                <a:lnTo>
                  <a:pt x="3484" y="2975"/>
                </a:lnTo>
                <a:lnTo>
                  <a:pt x="3478" y="2979"/>
                </a:lnTo>
                <a:lnTo>
                  <a:pt x="3468" y="2984"/>
                </a:lnTo>
                <a:lnTo>
                  <a:pt x="3461" y="2989"/>
                </a:lnTo>
                <a:lnTo>
                  <a:pt x="3454" y="2996"/>
                </a:lnTo>
                <a:lnTo>
                  <a:pt x="3451" y="3001"/>
                </a:lnTo>
                <a:lnTo>
                  <a:pt x="3449" y="3005"/>
                </a:lnTo>
                <a:lnTo>
                  <a:pt x="3449" y="3011"/>
                </a:lnTo>
                <a:lnTo>
                  <a:pt x="3451" y="3017"/>
                </a:lnTo>
                <a:lnTo>
                  <a:pt x="3453" y="3024"/>
                </a:lnTo>
                <a:lnTo>
                  <a:pt x="3454" y="3032"/>
                </a:lnTo>
                <a:lnTo>
                  <a:pt x="3454" y="3040"/>
                </a:lnTo>
                <a:lnTo>
                  <a:pt x="3454" y="3049"/>
                </a:lnTo>
                <a:lnTo>
                  <a:pt x="3451" y="3065"/>
                </a:lnTo>
                <a:lnTo>
                  <a:pt x="3449" y="3078"/>
                </a:lnTo>
                <a:lnTo>
                  <a:pt x="3441" y="3079"/>
                </a:lnTo>
                <a:lnTo>
                  <a:pt x="3431" y="3083"/>
                </a:lnTo>
                <a:lnTo>
                  <a:pt x="3422" y="3086"/>
                </a:lnTo>
                <a:lnTo>
                  <a:pt x="3413" y="3090"/>
                </a:lnTo>
                <a:lnTo>
                  <a:pt x="3406" y="3092"/>
                </a:lnTo>
                <a:lnTo>
                  <a:pt x="3398" y="3096"/>
                </a:lnTo>
                <a:lnTo>
                  <a:pt x="3390" y="3101"/>
                </a:lnTo>
                <a:lnTo>
                  <a:pt x="3381" y="3108"/>
                </a:lnTo>
                <a:lnTo>
                  <a:pt x="3362" y="3123"/>
                </a:lnTo>
                <a:lnTo>
                  <a:pt x="3341" y="3137"/>
                </a:lnTo>
                <a:lnTo>
                  <a:pt x="3331" y="3144"/>
                </a:lnTo>
                <a:lnTo>
                  <a:pt x="3321" y="3150"/>
                </a:lnTo>
                <a:lnTo>
                  <a:pt x="3312" y="3156"/>
                </a:lnTo>
                <a:lnTo>
                  <a:pt x="3303" y="3159"/>
                </a:lnTo>
                <a:lnTo>
                  <a:pt x="3295" y="3160"/>
                </a:lnTo>
                <a:lnTo>
                  <a:pt x="3287" y="3160"/>
                </a:lnTo>
                <a:lnTo>
                  <a:pt x="3283" y="3159"/>
                </a:lnTo>
                <a:lnTo>
                  <a:pt x="3280" y="3158"/>
                </a:lnTo>
                <a:lnTo>
                  <a:pt x="3278" y="3156"/>
                </a:lnTo>
                <a:lnTo>
                  <a:pt x="3274" y="3152"/>
                </a:lnTo>
                <a:lnTo>
                  <a:pt x="3267" y="3144"/>
                </a:lnTo>
                <a:lnTo>
                  <a:pt x="3261" y="3140"/>
                </a:lnTo>
                <a:lnTo>
                  <a:pt x="3257" y="3137"/>
                </a:lnTo>
                <a:lnTo>
                  <a:pt x="3255" y="3137"/>
                </a:lnTo>
                <a:lnTo>
                  <a:pt x="3251" y="3136"/>
                </a:lnTo>
                <a:lnTo>
                  <a:pt x="3248" y="3137"/>
                </a:lnTo>
                <a:lnTo>
                  <a:pt x="3242" y="3140"/>
                </a:lnTo>
                <a:lnTo>
                  <a:pt x="3237" y="3143"/>
                </a:lnTo>
                <a:lnTo>
                  <a:pt x="3231" y="3148"/>
                </a:lnTo>
                <a:lnTo>
                  <a:pt x="3225" y="3155"/>
                </a:lnTo>
                <a:lnTo>
                  <a:pt x="3215" y="3168"/>
                </a:lnTo>
                <a:lnTo>
                  <a:pt x="3205" y="3182"/>
                </a:lnTo>
                <a:lnTo>
                  <a:pt x="3199" y="3188"/>
                </a:lnTo>
                <a:lnTo>
                  <a:pt x="3195" y="3192"/>
                </a:lnTo>
                <a:lnTo>
                  <a:pt x="3189" y="3194"/>
                </a:lnTo>
                <a:lnTo>
                  <a:pt x="3183" y="3196"/>
                </a:lnTo>
                <a:lnTo>
                  <a:pt x="3182" y="3194"/>
                </a:lnTo>
                <a:lnTo>
                  <a:pt x="3182" y="3193"/>
                </a:lnTo>
                <a:lnTo>
                  <a:pt x="3180" y="3177"/>
                </a:lnTo>
                <a:lnTo>
                  <a:pt x="3176" y="3159"/>
                </a:lnTo>
                <a:lnTo>
                  <a:pt x="3172" y="3141"/>
                </a:lnTo>
                <a:lnTo>
                  <a:pt x="3169" y="3124"/>
                </a:lnTo>
                <a:lnTo>
                  <a:pt x="3155" y="3117"/>
                </a:lnTo>
                <a:lnTo>
                  <a:pt x="3141" y="3108"/>
                </a:lnTo>
                <a:lnTo>
                  <a:pt x="3136" y="3103"/>
                </a:lnTo>
                <a:lnTo>
                  <a:pt x="3129" y="3098"/>
                </a:lnTo>
                <a:lnTo>
                  <a:pt x="3123" y="3092"/>
                </a:lnTo>
                <a:lnTo>
                  <a:pt x="3119" y="3086"/>
                </a:lnTo>
                <a:lnTo>
                  <a:pt x="3114" y="3079"/>
                </a:lnTo>
                <a:lnTo>
                  <a:pt x="3108" y="3075"/>
                </a:lnTo>
                <a:lnTo>
                  <a:pt x="3105" y="3070"/>
                </a:lnTo>
                <a:lnTo>
                  <a:pt x="3100" y="3068"/>
                </a:lnTo>
                <a:lnTo>
                  <a:pt x="3096" y="3066"/>
                </a:lnTo>
                <a:lnTo>
                  <a:pt x="3092" y="3065"/>
                </a:lnTo>
                <a:lnTo>
                  <a:pt x="3088" y="3065"/>
                </a:lnTo>
                <a:lnTo>
                  <a:pt x="3083" y="3065"/>
                </a:lnTo>
                <a:lnTo>
                  <a:pt x="3065" y="3071"/>
                </a:lnTo>
                <a:lnTo>
                  <a:pt x="3040" y="3081"/>
                </a:lnTo>
                <a:lnTo>
                  <a:pt x="3028" y="3084"/>
                </a:lnTo>
                <a:lnTo>
                  <a:pt x="3015" y="3085"/>
                </a:lnTo>
                <a:lnTo>
                  <a:pt x="3004" y="3085"/>
                </a:lnTo>
                <a:lnTo>
                  <a:pt x="2992" y="3085"/>
                </a:lnTo>
                <a:lnTo>
                  <a:pt x="2981" y="3083"/>
                </a:lnTo>
                <a:lnTo>
                  <a:pt x="2971" y="3079"/>
                </a:lnTo>
                <a:lnTo>
                  <a:pt x="2961" y="3076"/>
                </a:lnTo>
                <a:lnTo>
                  <a:pt x="2950" y="3070"/>
                </a:lnTo>
                <a:lnTo>
                  <a:pt x="2941" y="3065"/>
                </a:lnTo>
                <a:lnTo>
                  <a:pt x="2932" y="3058"/>
                </a:lnTo>
                <a:lnTo>
                  <a:pt x="2923" y="3051"/>
                </a:lnTo>
                <a:lnTo>
                  <a:pt x="2915" y="3043"/>
                </a:lnTo>
                <a:lnTo>
                  <a:pt x="2908" y="3034"/>
                </a:lnTo>
                <a:lnTo>
                  <a:pt x="2901" y="3025"/>
                </a:lnTo>
                <a:lnTo>
                  <a:pt x="2895" y="3014"/>
                </a:lnTo>
                <a:lnTo>
                  <a:pt x="2889" y="3005"/>
                </a:lnTo>
                <a:lnTo>
                  <a:pt x="2881" y="3005"/>
                </a:lnTo>
                <a:lnTo>
                  <a:pt x="2874" y="3007"/>
                </a:lnTo>
                <a:lnTo>
                  <a:pt x="2866" y="3009"/>
                </a:lnTo>
                <a:lnTo>
                  <a:pt x="2859" y="3011"/>
                </a:lnTo>
                <a:lnTo>
                  <a:pt x="2859" y="3011"/>
                </a:lnTo>
                <a:lnTo>
                  <a:pt x="2859" y="3008"/>
                </a:lnTo>
                <a:lnTo>
                  <a:pt x="2858" y="3004"/>
                </a:lnTo>
                <a:lnTo>
                  <a:pt x="2855" y="3000"/>
                </a:lnTo>
                <a:lnTo>
                  <a:pt x="2853" y="2996"/>
                </a:lnTo>
                <a:lnTo>
                  <a:pt x="2846" y="2989"/>
                </a:lnTo>
                <a:lnTo>
                  <a:pt x="2840" y="2984"/>
                </a:lnTo>
                <a:lnTo>
                  <a:pt x="2838" y="2980"/>
                </a:lnTo>
                <a:lnTo>
                  <a:pt x="2836" y="2978"/>
                </a:lnTo>
                <a:lnTo>
                  <a:pt x="2834" y="2975"/>
                </a:lnTo>
                <a:lnTo>
                  <a:pt x="2834" y="2971"/>
                </a:lnTo>
                <a:lnTo>
                  <a:pt x="2836" y="2966"/>
                </a:lnTo>
                <a:lnTo>
                  <a:pt x="2839" y="2959"/>
                </a:lnTo>
                <a:lnTo>
                  <a:pt x="2841" y="2954"/>
                </a:lnTo>
                <a:lnTo>
                  <a:pt x="2844" y="2948"/>
                </a:lnTo>
                <a:lnTo>
                  <a:pt x="2845" y="2943"/>
                </a:lnTo>
                <a:lnTo>
                  <a:pt x="2846" y="2936"/>
                </a:lnTo>
                <a:lnTo>
                  <a:pt x="2848" y="2927"/>
                </a:lnTo>
                <a:lnTo>
                  <a:pt x="2849" y="2915"/>
                </a:lnTo>
                <a:lnTo>
                  <a:pt x="2848" y="2905"/>
                </a:lnTo>
                <a:lnTo>
                  <a:pt x="2845" y="2895"/>
                </a:lnTo>
                <a:lnTo>
                  <a:pt x="2844" y="2890"/>
                </a:lnTo>
                <a:lnTo>
                  <a:pt x="2840" y="2886"/>
                </a:lnTo>
                <a:lnTo>
                  <a:pt x="2838" y="2881"/>
                </a:lnTo>
                <a:lnTo>
                  <a:pt x="2834" y="2878"/>
                </a:lnTo>
                <a:lnTo>
                  <a:pt x="2830" y="2876"/>
                </a:lnTo>
                <a:lnTo>
                  <a:pt x="2827" y="2873"/>
                </a:lnTo>
                <a:lnTo>
                  <a:pt x="2821" y="2872"/>
                </a:lnTo>
                <a:lnTo>
                  <a:pt x="2816" y="2871"/>
                </a:lnTo>
                <a:lnTo>
                  <a:pt x="2816" y="2868"/>
                </a:lnTo>
                <a:lnTo>
                  <a:pt x="2817" y="2861"/>
                </a:lnTo>
                <a:lnTo>
                  <a:pt x="2821" y="2853"/>
                </a:lnTo>
                <a:lnTo>
                  <a:pt x="2824" y="2844"/>
                </a:lnTo>
                <a:lnTo>
                  <a:pt x="2832" y="2828"/>
                </a:lnTo>
                <a:lnTo>
                  <a:pt x="2839" y="2816"/>
                </a:lnTo>
                <a:lnTo>
                  <a:pt x="2841" y="2810"/>
                </a:lnTo>
                <a:lnTo>
                  <a:pt x="2842" y="2802"/>
                </a:lnTo>
                <a:lnTo>
                  <a:pt x="2842" y="2794"/>
                </a:lnTo>
                <a:lnTo>
                  <a:pt x="2841" y="2785"/>
                </a:lnTo>
                <a:lnTo>
                  <a:pt x="2837" y="2767"/>
                </a:lnTo>
                <a:lnTo>
                  <a:pt x="2832" y="2753"/>
                </a:lnTo>
                <a:lnTo>
                  <a:pt x="2829" y="2742"/>
                </a:lnTo>
                <a:lnTo>
                  <a:pt x="2824" y="2725"/>
                </a:lnTo>
                <a:lnTo>
                  <a:pt x="2821" y="2703"/>
                </a:lnTo>
                <a:lnTo>
                  <a:pt x="2817" y="2679"/>
                </a:lnTo>
                <a:lnTo>
                  <a:pt x="2815" y="2656"/>
                </a:lnTo>
                <a:lnTo>
                  <a:pt x="2815" y="2635"/>
                </a:lnTo>
                <a:lnTo>
                  <a:pt x="2816" y="2626"/>
                </a:lnTo>
                <a:lnTo>
                  <a:pt x="2817" y="2619"/>
                </a:lnTo>
                <a:lnTo>
                  <a:pt x="2820" y="2615"/>
                </a:lnTo>
                <a:lnTo>
                  <a:pt x="2824" y="2613"/>
                </a:lnTo>
                <a:lnTo>
                  <a:pt x="2823" y="2605"/>
                </a:lnTo>
                <a:lnTo>
                  <a:pt x="2822" y="2597"/>
                </a:lnTo>
                <a:lnTo>
                  <a:pt x="2809" y="2596"/>
                </a:lnTo>
                <a:lnTo>
                  <a:pt x="2797" y="2594"/>
                </a:lnTo>
                <a:lnTo>
                  <a:pt x="2783" y="2594"/>
                </a:lnTo>
                <a:lnTo>
                  <a:pt x="2771" y="2594"/>
                </a:lnTo>
                <a:lnTo>
                  <a:pt x="2745" y="2597"/>
                </a:lnTo>
                <a:lnTo>
                  <a:pt x="2719" y="2597"/>
                </a:lnTo>
                <a:lnTo>
                  <a:pt x="2571" y="2596"/>
                </a:lnTo>
                <a:lnTo>
                  <a:pt x="2566" y="2594"/>
                </a:lnTo>
                <a:lnTo>
                  <a:pt x="2561" y="2590"/>
                </a:lnTo>
                <a:lnTo>
                  <a:pt x="2555" y="2584"/>
                </a:lnTo>
                <a:lnTo>
                  <a:pt x="2549" y="2578"/>
                </a:lnTo>
                <a:lnTo>
                  <a:pt x="2538" y="2564"/>
                </a:lnTo>
                <a:lnTo>
                  <a:pt x="2529" y="2552"/>
                </a:lnTo>
                <a:lnTo>
                  <a:pt x="2522" y="2541"/>
                </a:lnTo>
                <a:lnTo>
                  <a:pt x="2515" y="2531"/>
                </a:lnTo>
                <a:lnTo>
                  <a:pt x="2508" y="2520"/>
                </a:lnTo>
                <a:lnTo>
                  <a:pt x="2500" y="2510"/>
                </a:lnTo>
                <a:lnTo>
                  <a:pt x="2492" y="2500"/>
                </a:lnTo>
                <a:lnTo>
                  <a:pt x="2486" y="2490"/>
                </a:lnTo>
                <a:lnTo>
                  <a:pt x="2479" y="2479"/>
                </a:lnTo>
                <a:lnTo>
                  <a:pt x="2474" y="2467"/>
                </a:lnTo>
                <a:lnTo>
                  <a:pt x="2470" y="2459"/>
                </a:lnTo>
                <a:lnTo>
                  <a:pt x="2466" y="2452"/>
                </a:lnTo>
                <a:lnTo>
                  <a:pt x="2463" y="2448"/>
                </a:lnTo>
                <a:lnTo>
                  <a:pt x="2458" y="2444"/>
                </a:lnTo>
                <a:lnTo>
                  <a:pt x="2454" y="2441"/>
                </a:lnTo>
                <a:lnTo>
                  <a:pt x="2450" y="2440"/>
                </a:lnTo>
                <a:lnTo>
                  <a:pt x="2446" y="2438"/>
                </a:lnTo>
                <a:lnTo>
                  <a:pt x="2441" y="2437"/>
                </a:lnTo>
                <a:lnTo>
                  <a:pt x="2431" y="2437"/>
                </a:lnTo>
                <a:lnTo>
                  <a:pt x="2421" y="2437"/>
                </a:lnTo>
                <a:lnTo>
                  <a:pt x="2416" y="2436"/>
                </a:lnTo>
                <a:lnTo>
                  <a:pt x="2411" y="2435"/>
                </a:lnTo>
                <a:lnTo>
                  <a:pt x="2405" y="2433"/>
                </a:lnTo>
                <a:lnTo>
                  <a:pt x="2399" y="2429"/>
                </a:lnTo>
                <a:lnTo>
                  <a:pt x="2386" y="2419"/>
                </a:lnTo>
                <a:lnTo>
                  <a:pt x="2373" y="2411"/>
                </a:lnTo>
                <a:lnTo>
                  <a:pt x="2366" y="2408"/>
                </a:lnTo>
                <a:lnTo>
                  <a:pt x="2360" y="2405"/>
                </a:lnTo>
                <a:lnTo>
                  <a:pt x="2352" y="2403"/>
                </a:lnTo>
                <a:lnTo>
                  <a:pt x="2342" y="2402"/>
                </a:lnTo>
                <a:lnTo>
                  <a:pt x="2330" y="2401"/>
                </a:lnTo>
                <a:lnTo>
                  <a:pt x="2320" y="2400"/>
                </a:lnTo>
                <a:lnTo>
                  <a:pt x="2311" y="2397"/>
                </a:lnTo>
                <a:lnTo>
                  <a:pt x="2303" y="2395"/>
                </a:lnTo>
                <a:lnTo>
                  <a:pt x="2297" y="2392"/>
                </a:lnTo>
                <a:lnTo>
                  <a:pt x="2290" y="2386"/>
                </a:lnTo>
                <a:lnTo>
                  <a:pt x="2283" y="2378"/>
                </a:lnTo>
                <a:lnTo>
                  <a:pt x="2278" y="2368"/>
                </a:lnTo>
                <a:lnTo>
                  <a:pt x="2265" y="2348"/>
                </a:lnTo>
                <a:lnTo>
                  <a:pt x="2252" y="2323"/>
                </a:lnTo>
                <a:lnTo>
                  <a:pt x="2246" y="2310"/>
                </a:lnTo>
                <a:lnTo>
                  <a:pt x="2242" y="2297"/>
                </a:lnTo>
                <a:lnTo>
                  <a:pt x="2241" y="2292"/>
                </a:lnTo>
                <a:lnTo>
                  <a:pt x="2241" y="2286"/>
                </a:lnTo>
                <a:lnTo>
                  <a:pt x="2242" y="2280"/>
                </a:lnTo>
                <a:lnTo>
                  <a:pt x="2245" y="2274"/>
                </a:lnTo>
                <a:lnTo>
                  <a:pt x="2246" y="2270"/>
                </a:lnTo>
                <a:lnTo>
                  <a:pt x="2247" y="2263"/>
                </a:lnTo>
                <a:lnTo>
                  <a:pt x="2247" y="2260"/>
                </a:lnTo>
                <a:lnTo>
                  <a:pt x="2247" y="2257"/>
                </a:lnTo>
                <a:lnTo>
                  <a:pt x="2246" y="2255"/>
                </a:lnTo>
                <a:lnTo>
                  <a:pt x="2245" y="2254"/>
                </a:lnTo>
                <a:lnTo>
                  <a:pt x="2242" y="2252"/>
                </a:lnTo>
                <a:lnTo>
                  <a:pt x="2237" y="2251"/>
                </a:lnTo>
                <a:lnTo>
                  <a:pt x="2230" y="2248"/>
                </a:lnTo>
                <a:lnTo>
                  <a:pt x="2222" y="2246"/>
                </a:lnTo>
                <a:lnTo>
                  <a:pt x="2205" y="2243"/>
                </a:lnTo>
                <a:lnTo>
                  <a:pt x="2195" y="2239"/>
                </a:lnTo>
                <a:lnTo>
                  <a:pt x="2165" y="2220"/>
                </a:lnTo>
                <a:lnTo>
                  <a:pt x="2124" y="2195"/>
                </a:lnTo>
                <a:lnTo>
                  <a:pt x="2114" y="2189"/>
                </a:lnTo>
                <a:lnTo>
                  <a:pt x="2104" y="2183"/>
                </a:lnTo>
                <a:lnTo>
                  <a:pt x="2094" y="2179"/>
                </a:lnTo>
                <a:lnTo>
                  <a:pt x="2083" y="2177"/>
                </a:lnTo>
                <a:lnTo>
                  <a:pt x="2074" y="2174"/>
                </a:lnTo>
                <a:lnTo>
                  <a:pt x="2066" y="2174"/>
                </a:lnTo>
                <a:lnTo>
                  <a:pt x="2063" y="2175"/>
                </a:lnTo>
                <a:lnTo>
                  <a:pt x="2060" y="2177"/>
                </a:lnTo>
                <a:lnTo>
                  <a:pt x="2056" y="2178"/>
                </a:lnTo>
                <a:lnTo>
                  <a:pt x="2053" y="2180"/>
                </a:lnTo>
                <a:lnTo>
                  <a:pt x="2048" y="2183"/>
                </a:lnTo>
                <a:lnTo>
                  <a:pt x="2044" y="2186"/>
                </a:lnTo>
                <a:lnTo>
                  <a:pt x="2038" y="2188"/>
                </a:lnTo>
                <a:lnTo>
                  <a:pt x="2032" y="2188"/>
                </a:lnTo>
                <a:lnTo>
                  <a:pt x="2027" y="2188"/>
                </a:lnTo>
                <a:lnTo>
                  <a:pt x="2021" y="2187"/>
                </a:lnTo>
                <a:lnTo>
                  <a:pt x="2015" y="2185"/>
                </a:lnTo>
                <a:lnTo>
                  <a:pt x="2010" y="2182"/>
                </a:lnTo>
                <a:lnTo>
                  <a:pt x="1997" y="2174"/>
                </a:lnTo>
                <a:lnTo>
                  <a:pt x="1989" y="2170"/>
                </a:lnTo>
                <a:lnTo>
                  <a:pt x="1987" y="2169"/>
                </a:lnTo>
                <a:lnTo>
                  <a:pt x="1985" y="2169"/>
                </a:lnTo>
                <a:lnTo>
                  <a:pt x="1983" y="2169"/>
                </a:lnTo>
                <a:lnTo>
                  <a:pt x="1982" y="2170"/>
                </a:lnTo>
                <a:lnTo>
                  <a:pt x="1981" y="2173"/>
                </a:lnTo>
                <a:lnTo>
                  <a:pt x="1979" y="2178"/>
                </a:lnTo>
                <a:lnTo>
                  <a:pt x="1977" y="2180"/>
                </a:lnTo>
                <a:lnTo>
                  <a:pt x="1973" y="2183"/>
                </a:lnTo>
                <a:lnTo>
                  <a:pt x="1969" y="2186"/>
                </a:lnTo>
                <a:lnTo>
                  <a:pt x="1964" y="2189"/>
                </a:lnTo>
                <a:lnTo>
                  <a:pt x="1958" y="2190"/>
                </a:lnTo>
                <a:lnTo>
                  <a:pt x="1953" y="2191"/>
                </a:lnTo>
                <a:lnTo>
                  <a:pt x="1947" y="2193"/>
                </a:lnTo>
                <a:lnTo>
                  <a:pt x="1941" y="2193"/>
                </a:lnTo>
                <a:lnTo>
                  <a:pt x="1929" y="2190"/>
                </a:lnTo>
                <a:lnTo>
                  <a:pt x="1918" y="2187"/>
                </a:lnTo>
                <a:lnTo>
                  <a:pt x="1905" y="2182"/>
                </a:lnTo>
                <a:lnTo>
                  <a:pt x="1894" y="2177"/>
                </a:lnTo>
                <a:lnTo>
                  <a:pt x="1882" y="2171"/>
                </a:lnTo>
                <a:lnTo>
                  <a:pt x="1873" y="2165"/>
                </a:lnTo>
                <a:lnTo>
                  <a:pt x="1869" y="2162"/>
                </a:lnTo>
                <a:lnTo>
                  <a:pt x="1865" y="2157"/>
                </a:lnTo>
                <a:lnTo>
                  <a:pt x="1861" y="2152"/>
                </a:lnTo>
                <a:lnTo>
                  <a:pt x="1857" y="2147"/>
                </a:lnTo>
                <a:lnTo>
                  <a:pt x="1855" y="2141"/>
                </a:lnTo>
                <a:lnTo>
                  <a:pt x="1852" y="2137"/>
                </a:lnTo>
                <a:lnTo>
                  <a:pt x="1848" y="2133"/>
                </a:lnTo>
                <a:lnTo>
                  <a:pt x="1844" y="2131"/>
                </a:lnTo>
                <a:lnTo>
                  <a:pt x="1812" y="2117"/>
                </a:lnTo>
                <a:lnTo>
                  <a:pt x="1771" y="2101"/>
                </a:lnTo>
                <a:lnTo>
                  <a:pt x="1750" y="2093"/>
                </a:lnTo>
                <a:lnTo>
                  <a:pt x="1731" y="2087"/>
                </a:lnTo>
                <a:lnTo>
                  <a:pt x="1714" y="2082"/>
                </a:lnTo>
                <a:lnTo>
                  <a:pt x="1699" y="2079"/>
                </a:lnTo>
                <a:lnTo>
                  <a:pt x="1673" y="2076"/>
                </a:lnTo>
                <a:lnTo>
                  <a:pt x="1649" y="2075"/>
                </a:lnTo>
                <a:lnTo>
                  <a:pt x="1637" y="2073"/>
                </a:lnTo>
                <a:lnTo>
                  <a:pt x="1625" y="2071"/>
                </a:lnTo>
                <a:lnTo>
                  <a:pt x="1613" y="2066"/>
                </a:lnTo>
                <a:lnTo>
                  <a:pt x="1602" y="2060"/>
                </a:lnTo>
                <a:lnTo>
                  <a:pt x="1597" y="2057"/>
                </a:lnTo>
                <a:lnTo>
                  <a:pt x="1594" y="2054"/>
                </a:lnTo>
                <a:lnTo>
                  <a:pt x="1591" y="2049"/>
                </a:lnTo>
                <a:lnTo>
                  <a:pt x="1590" y="2046"/>
                </a:lnTo>
                <a:lnTo>
                  <a:pt x="1589" y="2037"/>
                </a:lnTo>
                <a:lnTo>
                  <a:pt x="1589" y="2026"/>
                </a:lnTo>
                <a:lnTo>
                  <a:pt x="1590" y="2016"/>
                </a:lnTo>
                <a:lnTo>
                  <a:pt x="1590" y="2006"/>
                </a:lnTo>
                <a:lnTo>
                  <a:pt x="1590" y="2000"/>
                </a:lnTo>
                <a:lnTo>
                  <a:pt x="1589" y="1996"/>
                </a:lnTo>
                <a:lnTo>
                  <a:pt x="1587" y="1991"/>
                </a:lnTo>
                <a:lnTo>
                  <a:pt x="1585" y="1986"/>
                </a:lnTo>
                <a:lnTo>
                  <a:pt x="1570" y="1957"/>
                </a:lnTo>
                <a:lnTo>
                  <a:pt x="1561" y="1941"/>
                </a:lnTo>
                <a:lnTo>
                  <a:pt x="1558" y="1939"/>
                </a:lnTo>
                <a:lnTo>
                  <a:pt x="1555" y="1936"/>
                </a:lnTo>
                <a:lnTo>
                  <a:pt x="1552" y="1936"/>
                </a:lnTo>
                <a:lnTo>
                  <a:pt x="1547" y="1936"/>
                </a:lnTo>
                <a:lnTo>
                  <a:pt x="1535" y="1940"/>
                </a:lnTo>
                <a:lnTo>
                  <a:pt x="1518" y="1947"/>
                </a:lnTo>
                <a:lnTo>
                  <a:pt x="1512" y="1950"/>
                </a:lnTo>
                <a:lnTo>
                  <a:pt x="1508" y="1955"/>
                </a:lnTo>
                <a:lnTo>
                  <a:pt x="1504" y="1960"/>
                </a:lnTo>
                <a:lnTo>
                  <a:pt x="1499" y="1966"/>
                </a:lnTo>
                <a:lnTo>
                  <a:pt x="1495" y="1971"/>
                </a:lnTo>
                <a:lnTo>
                  <a:pt x="1489" y="1974"/>
                </a:lnTo>
                <a:lnTo>
                  <a:pt x="1486" y="1975"/>
                </a:lnTo>
                <a:lnTo>
                  <a:pt x="1483" y="1976"/>
                </a:lnTo>
                <a:lnTo>
                  <a:pt x="1480" y="1975"/>
                </a:lnTo>
                <a:lnTo>
                  <a:pt x="1476" y="1974"/>
                </a:lnTo>
                <a:lnTo>
                  <a:pt x="1468" y="1969"/>
                </a:lnTo>
                <a:lnTo>
                  <a:pt x="1460" y="1963"/>
                </a:lnTo>
                <a:lnTo>
                  <a:pt x="1456" y="1960"/>
                </a:lnTo>
                <a:lnTo>
                  <a:pt x="1452" y="1958"/>
                </a:lnTo>
                <a:lnTo>
                  <a:pt x="1446" y="1956"/>
                </a:lnTo>
                <a:lnTo>
                  <a:pt x="1440" y="1956"/>
                </a:lnTo>
                <a:lnTo>
                  <a:pt x="1433" y="1955"/>
                </a:lnTo>
                <a:lnTo>
                  <a:pt x="1428" y="1953"/>
                </a:lnTo>
                <a:lnTo>
                  <a:pt x="1422" y="1952"/>
                </a:lnTo>
                <a:lnTo>
                  <a:pt x="1418" y="1950"/>
                </a:lnTo>
                <a:lnTo>
                  <a:pt x="1411" y="1945"/>
                </a:lnTo>
                <a:lnTo>
                  <a:pt x="1404" y="1940"/>
                </a:lnTo>
                <a:lnTo>
                  <a:pt x="1401" y="1938"/>
                </a:lnTo>
                <a:lnTo>
                  <a:pt x="1396" y="1936"/>
                </a:lnTo>
                <a:lnTo>
                  <a:pt x="1393" y="1935"/>
                </a:lnTo>
                <a:lnTo>
                  <a:pt x="1387" y="1935"/>
                </a:lnTo>
                <a:lnTo>
                  <a:pt x="1381" y="1935"/>
                </a:lnTo>
                <a:lnTo>
                  <a:pt x="1374" y="1938"/>
                </a:lnTo>
                <a:lnTo>
                  <a:pt x="1366" y="1940"/>
                </a:lnTo>
                <a:lnTo>
                  <a:pt x="1357" y="1943"/>
                </a:lnTo>
                <a:lnTo>
                  <a:pt x="1353" y="1945"/>
                </a:lnTo>
                <a:lnTo>
                  <a:pt x="1348" y="1947"/>
                </a:lnTo>
                <a:lnTo>
                  <a:pt x="1345" y="1947"/>
                </a:lnTo>
                <a:lnTo>
                  <a:pt x="1343" y="1945"/>
                </a:lnTo>
                <a:lnTo>
                  <a:pt x="1338" y="1943"/>
                </a:lnTo>
                <a:lnTo>
                  <a:pt x="1333" y="1939"/>
                </a:lnTo>
                <a:lnTo>
                  <a:pt x="1330" y="1935"/>
                </a:lnTo>
                <a:lnTo>
                  <a:pt x="1326" y="1932"/>
                </a:lnTo>
                <a:lnTo>
                  <a:pt x="1323" y="1931"/>
                </a:lnTo>
                <a:lnTo>
                  <a:pt x="1320" y="1931"/>
                </a:lnTo>
                <a:lnTo>
                  <a:pt x="1318" y="1931"/>
                </a:lnTo>
                <a:lnTo>
                  <a:pt x="1313" y="1932"/>
                </a:lnTo>
                <a:lnTo>
                  <a:pt x="1305" y="1936"/>
                </a:lnTo>
                <a:lnTo>
                  <a:pt x="1297" y="1941"/>
                </a:lnTo>
                <a:lnTo>
                  <a:pt x="1288" y="1948"/>
                </a:lnTo>
                <a:lnTo>
                  <a:pt x="1280" y="1955"/>
                </a:lnTo>
                <a:lnTo>
                  <a:pt x="1272" y="1964"/>
                </a:lnTo>
                <a:lnTo>
                  <a:pt x="1266" y="1972"/>
                </a:lnTo>
                <a:lnTo>
                  <a:pt x="1262" y="1981"/>
                </a:lnTo>
                <a:lnTo>
                  <a:pt x="1260" y="1990"/>
                </a:lnTo>
                <a:lnTo>
                  <a:pt x="1257" y="1997"/>
                </a:lnTo>
                <a:lnTo>
                  <a:pt x="1254" y="2002"/>
                </a:lnTo>
                <a:lnTo>
                  <a:pt x="1249" y="2006"/>
                </a:lnTo>
                <a:lnTo>
                  <a:pt x="1245" y="2009"/>
                </a:lnTo>
                <a:lnTo>
                  <a:pt x="1238" y="2012"/>
                </a:lnTo>
                <a:lnTo>
                  <a:pt x="1231" y="2013"/>
                </a:lnTo>
                <a:lnTo>
                  <a:pt x="1223" y="2014"/>
                </a:lnTo>
                <a:lnTo>
                  <a:pt x="1214" y="2014"/>
                </a:lnTo>
                <a:lnTo>
                  <a:pt x="1179" y="2009"/>
                </a:lnTo>
                <a:lnTo>
                  <a:pt x="1147" y="2007"/>
                </a:lnTo>
                <a:lnTo>
                  <a:pt x="1138" y="2006"/>
                </a:lnTo>
                <a:lnTo>
                  <a:pt x="1130" y="2005"/>
                </a:lnTo>
                <a:lnTo>
                  <a:pt x="1121" y="2002"/>
                </a:lnTo>
                <a:lnTo>
                  <a:pt x="1113" y="1999"/>
                </a:lnTo>
                <a:lnTo>
                  <a:pt x="1106" y="1997"/>
                </a:lnTo>
                <a:lnTo>
                  <a:pt x="1098" y="1993"/>
                </a:lnTo>
                <a:lnTo>
                  <a:pt x="1090" y="1992"/>
                </a:lnTo>
                <a:lnTo>
                  <a:pt x="1081" y="1991"/>
                </a:lnTo>
                <a:lnTo>
                  <a:pt x="1071" y="1992"/>
                </a:lnTo>
                <a:lnTo>
                  <a:pt x="1061" y="1994"/>
                </a:lnTo>
                <a:lnTo>
                  <a:pt x="1051" y="1998"/>
                </a:lnTo>
                <a:lnTo>
                  <a:pt x="1039" y="2001"/>
                </a:lnTo>
                <a:lnTo>
                  <a:pt x="1029" y="2005"/>
                </a:lnTo>
                <a:lnTo>
                  <a:pt x="1018" y="2008"/>
                </a:lnTo>
                <a:lnTo>
                  <a:pt x="1007" y="2010"/>
                </a:lnTo>
                <a:lnTo>
                  <a:pt x="996" y="2012"/>
                </a:lnTo>
                <a:lnTo>
                  <a:pt x="990" y="2012"/>
                </a:lnTo>
                <a:lnTo>
                  <a:pt x="986" y="2013"/>
                </a:lnTo>
                <a:lnTo>
                  <a:pt x="981" y="2014"/>
                </a:lnTo>
                <a:lnTo>
                  <a:pt x="976" y="2016"/>
                </a:lnTo>
                <a:lnTo>
                  <a:pt x="966" y="2022"/>
                </a:lnTo>
                <a:lnTo>
                  <a:pt x="959" y="2029"/>
                </a:lnTo>
                <a:lnTo>
                  <a:pt x="949" y="2034"/>
                </a:lnTo>
                <a:lnTo>
                  <a:pt x="940" y="2040"/>
                </a:lnTo>
                <a:lnTo>
                  <a:pt x="936" y="2042"/>
                </a:lnTo>
                <a:lnTo>
                  <a:pt x="931" y="2043"/>
                </a:lnTo>
                <a:lnTo>
                  <a:pt x="927" y="2045"/>
                </a:lnTo>
                <a:lnTo>
                  <a:pt x="922" y="2046"/>
                </a:lnTo>
                <a:lnTo>
                  <a:pt x="916" y="2051"/>
                </a:lnTo>
                <a:lnTo>
                  <a:pt x="911" y="2055"/>
                </a:lnTo>
                <a:lnTo>
                  <a:pt x="905" y="2058"/>
                </a:lnTo>
                <a:lnTo>
                  <a:pt x="899" y="2060"/>
                </a:lnTo>
                <a:lnTo>
                  <a:pt x="887" y="2064"/>
                </a:lnTo>
                <a:lnTo>
                  <a:pt x="873" y="2067"/>
                </a:lnTo>
                <a:lnTo>
                  <a:pt x="866" y="2068"/>
                </a:lnTo>
                <a:lnTo>
                  <a:pt x="862" y="2071"/>
                </a:lnTo>
                <a:lnTo>
                  <a:pt x="857" y="2074"/>
                </a:lnTo>
                <a:lnTo>
                  <a:pt x="853" y="2078"/>
                </a:lnTo>
                <a:lnTo>
                  <a:pt x="845" y="2084"/>
                </a:lnTo>
                <a:lnTo>
                  <a:pt x="836" y="2093"/>
                </a:lnTo>
                <a:lnTo>
                  <a:pt x="815" y="2109"/>
                </a:lnTo>
                <a:lnTo>
                  <a:pt x="797" y="2128"/>
                </a:lnTo>
                <a:lnTo>
                  <a:pt x="788" y="2138"/>
                </a:lnTo>
                <a:lnTo>
                  <a:pt x="780" y="2148"/>
                </a:lnTo>
                <a:lnTo>
                  <a:pt x="773" y="2160"/>
                </a:lnTo>
                <a:lnTo>
                  <a:pt x="768" y="2171"/>
                </a:lnTo>
                <a:lnTo>
                  <a:pt x="765" y="2179"/>
                </a:lnTo>
                <a:lnTo>
                  <a:pt x="764" y="2185"/>
                </a:lnTo>
                <a:lnTo>
                  <a:pt x="765" y="2191"/>
                </a:lnTo>
                <a:lnTo>
                  <a:pt x="766" y="2197"/>
                </a:lnTo>
                <a:lnTo>
                  <a:pt x="771" y="2208"/>
                </a:lnTo>
                <a:lnTo>
                  <a:pt x="773" y="2222"/>
                </a:lnTo>
                <a:lnTo>
                  <a:pt x="765" y="2229"/>
                </a:lnTo>
                <a:lnTo>
                  <a:pt x="751" y="2241"/>
                </a:lnTo>
                <a:lnTo>
                  <a:pt x="735" y="2256"/>
                </a:lnTo>
                <a:lnTo>
                  <a:pt x="723" y="2265"/>
                </a:lnTo>
                <a:lnTo>
                  <a:pt x="716" y="2268"/>
                </a:lnTo>
                <a:lnTo>
                  <a:pt x="710" y="2269"/>
                </a:lnTo>
                <a:lnTo>
                  <a:pt x="703" y="2269"/>
                </a:lnTo>
                <a:lnTo>
                  <a:pt x="696" y="2269"/>
                </a:lnTo>
                <a:lnTo>
                  <a:pt x="689" y="2269"/>
                </a:lnTo>
                <a:lnTo>
                  <a:pt x="682" y="2269"/>
                </a:lnTo>
                <a:lnTo>
                  <a:pt x="678" y="2270"/>
                </a:lnTo>
                <a:lnTo>
                  <a:pt x="674" y="2272"/>
                </a:lnTo>
                <a:lnTo>
                  <a:pt x="665" y="2284"/>
                </a:lnTo>
                <a:lnTo>
                  <a:pt x="655" y="2290"/>
                </a:lnTo>
                <a:lnTo>
                  <a:pt x="645" y="2297"/>
                </a:lnTo>
                <a:lnTo>
                  <a:pt x="634" y="2305"/>
                </a:lnTo>
                <a:lnTo>
                  <a:pt x="627" y="2310"/>
                </a:lnTo>
                <a:lnTo>
                  <a:pt x="620" y="2313"/>
                </a:lnTo>
                <a:lnTo>
                  <a:pt x="612" y="2314"/>
                </a:lnTo>
                <a:lnTo>
                  <a:pt x="604" y="2315"/>
                </a:lnTo>
                <a:lnTo>
                  <a:pt x="587" y="2315"/>
                </a:lnTo>
                <a:lnTo>
                  <a:pt x="571" y="2315"/>
                </a:lnTo>
                <a:lnTo>
                  <a:pt x="472" y="2313"/>
                </a:lnTo>
                <a:lnTo>
                  <a:pt x="472" y="2313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3" name="Freeform 83">
            <a:extLst>
              <a:ext uri="{FF2B5EF4-FFF2-40B4-BE49-F238E27FC236}">
                <a16:creationId xmlns:a16="http://schemas.microsoft.com/office/drawing/2014/main" id="{B17896CE-B5E3-46D9-B343-F9BC98CC33D2}"/>
              </a:ext>
            </a:extLst>
          </p:cNvPr>
          <p:cNvSpPr>
            <a:spLocks/>
          </p:cNvSpPr>
          <p:nvPr/>
        </p:nvSpPr>
        <p:spPr bwMode="auto">
          <a:xfrm>
            <a:off x="6122988" y="1409700"/>
            <a:ext cx="1460500" cy="1014412"/>
          </a:xfrm>
          <a:custGeom>
            <a:avLst/>
            <a:gdLst>
              <a:gd name="T0" fmla="*/ 448 w 4599"/>
              <a:gd name="T1" fmla="*/ 1851 h 3196"/>
              <a:gd name="T2" fmla="*/ 419 w 4599"/>
              <a:gd name="T3" fmla="*/ 1595 h 3196"/>
              <a:gd name="T4" fmla="*/ 218 w 4599"/>
              <a:gd name="T5" fmla="*/ 1437 h 3196"/>
              <a:gd name="T6" fmla="*/ 361 w 4599"/>
              <a:gd name="T7" fmla="*/ 1380 h 3196"/>
              <a:gd name="T8" fmla="*/ 352 w 4599"/>
              <a:gd name="T9" fmla="*/ 1240 h 3196"/>
              <a:gd name="T10" fmla="*/ 152 w 4599"/>
              <a:gd name="T11" fmla="*/ 1204 h 3196"/>
              <a:gd name="T12" fmla="*/ 94 w 4599"/>
              <a:gd name="T13" fmla="*/ 1016 h 3196"/>
              <a:gd name="T14" fmla="*/ 155 w 4599"/>
              <a:gd name="T15" fmla="*/ 812 h 3196"/>
              <a:gd name="T16" fmla="*/ 190 w 4599"/>
              <a:gd name="T17" fmla="*/ 854 h 3196"/>
              <a:gd name="T18" fmla="*/ 360 w 4599"/>
              <a:gd name="T19" fmla="*/ 873 h 3196"/>
              <a:gd name="T20" fmla="*/ 471 w 4599"/>
              <a:gd name="T21" fmla="*/ 940 h 3196"/>
              <a:gd name="T22" fmla="*/ 639 w 4599"/>
              <a:gd name="T23" fmla="*/ 890 h 3196"/>
              <a:gd name="T24" fmla="*/ 728 w 4599"/>
              <a:gd name="T25" fmla="*/ 824 h 3196"/>
              <a:gd name="T26" fmla="*/ 623 w 4599"/>
              <a:gd name="T27" fmla="*/ 639 h 3196"/>
              <a:gd name="T28" fmla="*/ 509 w 4599"/>
              <a:gd name="T29" fmla="*/ 431 h 3196"/>
              <a:gd name="T30" fmla="*/ 394 w 4599"/>
              <a:gd name="T31" fmla="*/ 296 h 3196"/>
              <a:gd name="T32" fmla="*/ 106 w 4599"/>
              <a:gd name="T33" fmla="*/ 498 h 3196"/>
              <a:gd name="T34" fmla="*/ 137 w 4599"/>
              <a:gd name="T35" fmla="*/ 660 h 3196"/>
              <a:gd name="T36" fmla="*/ 45 w 4599"/>
              <a:gd name="T37" fmla="*/ 555 h 3196"/>
              <a:gd name="T38" fmla="*/ 577 w 4599"/>
              <a:gd name="T39" fmla="*/ 212 h 3196"/>
              <a:gd name="T40" fmla="*/ 980 w 4599"/>
              <a:gd name="T41" fmla="*/ 661 h 3196"/>
              <a:gd name="T42" fmla="*/ 1505 w 4599"/>
              <a:gd name="T43" fmla="*/ 612 h 3196"/>
              <a:gd name="T44" fmla="*/ 1521 w 4599"/>
              <a:gd name="T45" fmla="*/ 354 h 3196"/>
              <a:gd name="T46" fmla="*/ 1741 w 4599"/>
              <a:gd name="T47" fmla="*/ 276 h 3196"/>
              <a:gd name="T48" fmla="*/ 1810 w 4599"/>
              <a:gd name="T49" fmla="*/ 127 h 3196"/>
              <a:gd name="T50" fmla="*/ 1925 w 4599"/>
              <a:gd name="T51" fmla="*/ 196 h 3196"/>
              <a:gd name="T52" fmla="*/ 1882 w 4599"/>
              <a:gd name="T53" fmla="*/ 110 h 3196"/>
              <a:gd name="T54" fmla="*/ 2002 w 4599"/>
              <a:gd name="T55" fmla="*/ 0 h 3196"/>
              <a:gd name="T56" fmla="*/ 2239 w 4599"/>
              <a:gd name="T57" fmla="*/ 214 h 3196"/>
              <a:gd name="T58" fmla="*/ 2478 w 4599"/>
              <a:gd name="T59" fmla="*/ 398 h 3196"/>
              <a:gd name="T60" fmla="*/ 2491 w 4599"/>
              <a:gd name="T61" fmla="*/ 502 h 3196"/>
              <a:gd name="T62" fmla="*/ 2600 w 4599"/>
              <a:gd name="T63" fmla="*/ 685 h 3196"/>
              <a:gd name="T64" fmla="*/ 2891 w 4599"/>
              <a:gd name="T65" fmla="*/ 694 h 3196"/>
              <a:gd name="T66" fmla="*/ 3113 w 4599"/>
              <a:gd name="T67" fmla="*/ 921 h 3196"/>
              <a:gd name="T68" fmla="*/ 3220 w 4599"/>
              <a:gd name="T69" fmla="*/ 1153 h 3196"/>
              <a:gd name="T70" fmla="*/ 4051 w 4599"/>
              <a:gd name="T71" fmla="*/ 1777 h 3196"/>
              <a:gd name="T72" fmla="*/ 4333 w 4599"/>
              <a:gd name="T73" fmla="*/ 1931 h 3196"/>
              <a:gd name="T74" fmla="*/ 4566 w 4599"/>
              <a:gd name="T75" fmla="*/ 2029 h 3196"/>
              <a:gd name="T76" fmla="*/ 4571 w 4599"/>
              <a:gd name="T77" fmla="*/ 2223 h 3196"/>
              <a:gd name="T78" fmla="*/ 4396 w 4599"/>
              <a:gd name="T79" fmla="*/ 2269 h 3196"/>
              <a:gd name="T80" fmla="*/ 4065 w 4599"/>
              <a:gd name="T81" fmla="*/ 2364 h 3196"/>
              <a:gd name="T82" fmla="*/ 3948 w 4599"/>
              <a:gd name="T83" fmla="*/ 2560 h 3196"/>
              <a:gd name="T84" fmla="*/ 3772 w 4599"/>
              <a:gd name="T85" fmla="*/ 2799 h 3196"/>
              <a:gd name="T86" fmla="*/ 3609 w 4599"/>
              <a:gd name="T87" fmla="*/ 2866 h 3196"/>
              <a:gd name="T88" fmla="*/ 3484 w 4599"/>
              <a:gd name="T89" fmla="*/ 2975 h 3196"/>
              <a:gd name="T90" fmla="*/ 3362 w 4599"/>
              <a:gd name="T91" fmla="*/ 3123 h 3196"/>
              <a:gd name="T92" fmla="*/ 3205 w 4599"/>
              <a:gd name="T93" fmla="*/ 3182 h 3196"/>
              <a:gd name="T94" fmla="*/ 3088 w 4599"/>
              <a:gd name="T95" fmla="*/ 3065 h 3196"/>
              <a:gd name="T96" fmla="*/ 2859 w 4599"/>
              <a:gd name="T97" fmla="*/ 3011 h 3196"/>
              <a:gd name="T98" fmla="*/ 2840 w 4599"/>
              <a:gd name="T99" fmla="*/ 2886 h 3196"/>
              <a:gd name="T100" fmla="*/ 2815 w 4599"/>
              <a:gd name="T101" fmla="*/ 2656 h 3196"/>
              <a:gd name="T102" fmla="*/ 2508 w 4599"/>
              <a:gd name="T103" fmla="*/ 2520 h 3196"/>
              <a:gd name="T104" fmla="*/ 2360 w 4599"/>
              <a:gd name="T105" fmla="*/ 2405 h 3196"/>
              <a:gd name="T106" fmla="*/ 2246 w 4599"/>
              <a:gd name="T107" fmla="*/ 2255 h 3196"/>
              <a:gd name="T108" fmla="*/ 2032 w 4599"/>
              <a:gd name="T109" fmla="*/ 2188 h 3196"/>
              <a:gd name="T110" fmla="*/ 1905 w 4599"/>
              <a:gd name="T111" fmla="*/ 2182 h 3196"/>
              <a:gd name="T112" fmla="*/ 1602 w 4599"/>
              <a:gd name="T113" fmla="*/ 2060 h 3196"/>
              <a:gd name="T114" fmla="*/ 1504 w 4599"/>
              <a:gd name="T115" fmla="*/ 1960 h 3196"/>
              <a:gd name="T116" fmla="*/ 1387 w 4599"/>
              <a:gd name="T117" fmla="*/ 1935 h 3196"/>
              <a:gd name="T118" fmla="*/ 1262 w 4599"/>
              <a:gd name="T119" fmla="*/ 1981 h 3196"/>
              <a:gd name="T120" fmla="*/ 1039 w 4599"/>
              <a:gd name="T121" fmla="*/ 2001 h 3196"/>
              <a:gd name="T122" fmla="*/ 866 w 4599"/>
              <a:gd name="T123" fmla="*/ 2068 h 3196"/>
              <a:gd name="T124" fmla="*/ 710 w 4599"/>
              <a:gd name="T125" fmla="*/ 2269 h 3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99" h="3196">
                <a:moveTo>
                  <a:pt x="472" y="2313"/>
                </a:moveTo>
                <a:lnTo>
                  <a:pt x="469" y="2305"/>
                </a:lnTo>
                <a:lnTo>
                  <a:pt x="468" y="2297"/>
                </a:lnTo>
                <a:lnTo>
                  <a:pt x="464" y="2272"/>
                </a:lnTo>
                <a:lnTo>
                  <a:pt x="457" y="2241"/>
                </a:lnTo>
                <a:lnTo>
                  <a:pt x="449" y="2207"/>
                </a:lnTo>
                <a:lnTo>
                  <a:pt x="443" y="2171"/>
                </a:lnTo>
                <a:lnTo>
                  <a:pt x="437" y="2136"/>
                </a:lnTo>
                <a:lnTo>
                  <a:pt x="432" y="2103"/>
                </a:lnTo>
                <a:lnTo>
                  <a:pt x="432" y="2087"/>
                </a:lnTo>
                <a:lnTo>
                  <a:pt x="434" y="2073"/>
                </a:lnTo>
                <a:lnTo>
                  <a:pt x="435" y="2060"/>
                </a:lnTo>
                <a:lnTo>
                  <a:pt x="438" y="2050"/>
                </a:lnTo>
                <a:lnTo>
                  <a:pt x="445" y="2022"/>
                </a:lnTo>
                <a:lnTo>
                  <a:pt x="452" y="1992"/>
                </a:lnTo>
                <a:lnTo>
                  <a:pt x="455" y="1977"/>
                </a:lnTo>
                <a:lnTo>
                  <a:pt x="457" y="1963"/>
                </a:lnTo>
                <a:lnTo>
                  <a:pt x="460" y="1948"/>
                </a:lnTo>
                <a:lnTo>
                  <a:pt x="460" y="1933"/>
                </a:lnTo>
                <a:lnTo>
                  <a:pt x="460" y="1911"/>
                </a:lnTo>
                <a:lnTo>
                  <a:pt x="456" y="1890"/>
                </a:lnTo>
                <a:lnTo>
                  <a:pt x="453" y="1870"/>
                </a:lnTo>
                <a:lnTo>
                  <a:pt x="448" y="1851"/>
                </a:lnTo>
                <a:lnTo>
                  <a:pt x="447" y="1841"/>
                </a:lnTo>
                <a:lnTo>
                  <a:pt x="446" y="1832"/>
                </a:lnTo>
                <a:lnTo>
                  <a:pt x="446" y="1821"/>
                </a:lnTo>
                <a:lnTo>
                  <a:pt x="446" y="1811"/>
                </a:lnTo>
                <a:lnTo>
                  <a:pt x="447" y="1801"/>
                </a:lnTo>
                <a:lnTo>
                  <a:pt x="449" y="1791"/>
                </a:lnTo>
                <a:lnTo>
                  <a:pt x="453" y="1779"/>
                </a:lnTo>
                <a:lnTo>
                  <a:pt x="459" y="1768"/>
                </a:lnTo>
                <a:lnTo>
                  <a:pt x="476" y="1737"/>
                </a:lnTo>
                <a:lnTo>
                  <a:pt x="494" y="1705"/>
                </a:lnTo>
                <a:lnTo>
                  <a:pt x="497" y="1697"/>
                </a:lnTo>
                <a:lnTo>
                  <a:pt x="501" y="1689"/>
                </a:lnTo>
                <a:lnTo>
                  <a:pt x="503" y="1681"/>
                </a:lnTo>
                <a:lnTo>
                  <a:pt x="504" y="1672"/>
                </a:lnTo>
                <a:lnTo>
                  <a:pt x="504" y="1664"/>
                </a:lnTo>
                <a:lnTo>
                  <a:pt x="504" y="1656"/>
                </a:lnTo>
                <a:lnTo>
                  <a:pt x="502" y="1647"/>
                </a:lnTo>
                <a:lnTo>
                  <a:pt x="499" y="1639"/>
                </a:lnTo>
                <a:lnTo>
                  <a:pt x="480" y="1631"/>
                </a:lnTo>
                <a:lnTo>
                  <a:pt x="464" y="1623"/>
                </a:lnTo>
                <a:lnTo>
                  <a:pt x="448" y="1614"/>
                </a:lnTo>
                <a:lnTo>
                  <a:pt x="432" y="1605"/>
                </a:lnTo>
                <a:lnTo>
                  <a:pt x="419" y="1595"/>
                </a:lnTo>
                <a:lnTo>
                  <a:pt x="404" y="1583"/>
                </a:lnTo>
                <a:lnTo>
                  <a:pt x="390" y="1570"/>
                </a:lnTo>
                <a:lnTo>
                  <a:pt x="376" y="1556"/>
                </a:lnTo>
                <a:lnTo>
                  <a:pt x="374" y="1541"/>
                </a:lnTo>
                <a:lnTo>
                  <a:pt x="371" y="1527"/>
                </a:lnTo>
                <a:lnTo>
                  <a:pt x="368" y="1513"/>
                </a:lnTo>
                <a:lnTo>
                  <a:pt x="362" y="1500"/>
                </a:lnTo>
                <a:lnTo>
                  <a:pt x="359" y="1495"/>
                </a:lnTo>
                <a:lnTo>
                  <a:pt x="354" y="1489"/>
                </a:lnTo>
                <a:lnTo>
                  <a:pt x="349" y="1484"/>
                </a:lnTo>
                <a:lnTo>
                  <a:pt x="343" y="1481"/>
                </a:lnTo>
                <a:lnTo>
                  <a:pt x="336" y="1478"/>
                </a:lnTo>
                <a:lnTo>
                  <a:pt x="328" y="1474"/>
                </a:lnTo>
                <a:lnTo>
                  <a:pt x="320" y="1473"/>
                </a:lnTo>
                <a:lnTo>
                  <a:pt x="310" y="1472"/>
                </a:lnTo>
                <a:lnTo>
                  <a:pt x="235" y="1467"/>
                </a:lnTo>
                <a:lnTo>
                  <a:pt x="228" y="1466"/>
                </a:lnTo>
                <a:lnTo>
                  <a:pt x="222" y="1464"/>
                </a:lnTo>
                <a:lnTo>
                  <a:pt x="218" y="1459"/>
                </a:lnTo>
                <a:lnTo>
                  <a:pt x="217" y="1455"/>
                </a:lnTo>
                <a:lnTo>
                  <a:pt x="215" y="1449"/>
                </a:lnTo>
                <a:lnTo>
                  <a:pt x="217" y="1443"/>
                </a:lnTo>
                <a:lnTo>
                  <a:pt x="218" y="1437"/>
                </a:lnTo>
                <a:lnTo>
                  <a:pt x="220" y="1430"/>
                </a:lnTo>
                <a:lnTo>
                  <a:pt x="236" y="1399"/>
                </a:lnTo>
                <a:lnTo>
                  <a:pt x="248" y="1375"/>
                </a:lnTo>
                <a:lnTo>
                  <a:pt x="252" y="1368"/>
                </a:lnTo>
                <a:lnTo>
                  <a:pt x="254" y="1365"/>
                </a:lnTo>
                <a:lnTo>
                  <a:pt x="256" y="1363"/>
                </a:lnTo>
                <a:lnTo>
                  <a:pt x="260" y="1361"/>
                </a:lnTo>
                <a:lnTo>
                  <a:pt x="263" y="1361"/>
                </a:lnTo>
                <a:lnTo>
                  <a:pt x="265" y="1363"/>
                </a:lnTo>
                <a:lnTo>
                  <a:pt x="269" y="1365"/>
                </a:lnTo>
                <a:lnTo>
                  <a:pt x="272" y="1367"/>
                </a:lnTo>
                <a:lnTo>
                  <a:pt x="279" y="1373"/>
                </a:lnTo>
                <a:lnTo>
                  <a:pt x="287" y="1380"/>
                </a:lnTo>
                <a:lnTo>
                  <a:pt x="290" y="1383"/>
                </a:lnTo>
                <a:lnTo>
                  <a:pt x="295" y="1385"/>
                </a:lnTo>
                <a:lnTo>
                  <a:pt x="301" y="1386"/>
                </a:lnTo>
                <a:lnTo>
                  <a:pt x="305" y="1386"/>
                </a:lnTo>
                <a:lnTo>
                  <a:pt x="321" y="1388"/>
                </a:lnTo>
                <a:lnTo>
                  <a:pt x="342" y="1389"/>
                </a:lnTo>
                <a:lnTo>
                  <a:pt x="351" y="1388"/>
                </a:lnTo>
                <a:lnTo>
                  <a:pt x="357" y="1385"/>
                </a:lnTo>
                <a:lnTo>
                  <a:pt x="360" y="1383"/>
                </a:lnTo>
                <a:lnTo>
                  <a:pt x="361" y="1380"/>
                </a:lnTo>
                <a:lnTo>
                  <a:pt x="361" y="1376"/>
                </a:lnTo>
                <a:lnTo>
                  <a:pt x="360" y="1372"/>
                </a:lnTo>
                <a:lnTo>
                  <a:pt x="356" y="1366"/>
                </a:lnTo>
                <a:lnTo>
                  <a:pt x="351" y="1360"/>
                </a:lnTo>
                <a:lnTo>
                  <a:pt x="344" y="1356"/>
                </a:lnTo>
                <a:lnTo>
                  <a:pt x="336" y="1350"/>
                </a:lnTo>
                <a:lnTo>
                  <a:pt x="329" y="1344"/>
                </a:lnTo>
                <a:lnTo>
                  <a:pt x="322" y="1339"/>
                </a:lnTo>
                <a:lnTo>
                  <a:pt x="319" y="1335"/>
                </a:lnTo>
                <a:lnTo>
                  <a:pt x="317" y="1332"/>
                </a:lnTo>
                <a:lnTo>
                  <a:pt x="315" y="1328"/>
                </a:lnTo>
                <a:lnTo>
                  <a:pt x="314" y="1325"/>
                </a:lnTo>
                <a:lnTo>
                  <a:pt x="314" y="1318"/>
                </a:lnTo>
                <a:lnTo>
                  <a:pt x="314" y="1311"/>
                </a:lnTo>
                <a:lnTo>
                  <a:pt x="315" y="1305"/>
                </a:lnTo>
                <a:lnTo>
                  <a:pt x="318" y="1298"/>
                </a:lnTo>
                <a:lnTo>
                  <a:pt x="322" y="1285"/>
                </a:lnTo>
                <a:lnTo>
                  <a:pt x="329" y="1274"/>
                </a:lnTo>
                <a:lnTo>
                  <a:pt x="340" y="1258"/>
                </a:lnTo>
                <a:lnTo>
                  <a:pt x="347" y="1248"/>
                </a:lnTo>
                <a:lnTo>
                  <a:pt x="349" y="1244"/>
                </a:lnTo>
                <a:lnTo>
                  <a:pt x="351" y="1242"/>
                </a:lnTo>
                <a:lnTo>
                  <a:pt x="352" y="1240"/>
                </a:lnTo>
                <a:lnTo>
                  <a:pt x="351" y="1237"/>
                </a:lnTo>
                <a:lnTo>
                  <a:pt x="344" y="1229"/>
                </a:lnTo>
                <a:lnTo>
                  <a:pt x="329" y="1209"/>
                </a:lnTo>
                <a:lnTo>
                  <a:pt x="327" y="1205"/>
                </a:lnTo>
                <a:lnTo>
                  <a:pt x="326" y="1204"/>
                </a:lnTo>
                <a:lnTo>
                  <a:pt x="323" y="1203"/>
                </a:lnTo>
                <a:lnTo>
                  <a:pt x="321" y="1204"/>
                </a:lnTo>
                <a:lnTo>
                  <a:pt x="317" y="1207"/>
                </a:lnTo>
                <a:lnTo>
                  <a:pt x="312" y="1210"/>
                </a:lnTo>
                <a:lnTo>
                  <a:pt x="305" y="1215"/>
                </a:lnTo>
                <a:lnTo>
                  <a:pt x="298" y="1218"/>
                </a:lnTo>
                <a:lnTo>
                  <a:pt x="294" y="1219"/>
                </a:lnTo>
                <a:lnTo>
                  <a:pt x="289" y="1220"/>
                </a:lnTo>
                <a:lnTo>
                  <a:pt x="285" y="1219"/>
                </a:lnTo>
                <a:lnTo>
                  <a:pt x="279" y="1218"/>
                </a:lnTo>
                <a:lnTo>
                  <a:pt x="251" y="1212"/>
                </a:lnTo>
                <a:lnTo>
                  <a:pt x="221" y="1207"/>
                </a:lnTo>
                <a:lnTo>
                  <a:pt x="193" y="1202"/>
                </a:lnTo>
                <a:lnTo>
                  <a:pt x="163" y="1196"/>
                </a:lnTo>
                <a:lnTo>
                  <a:pt x="157" y="1195"/>
                </a:lnTo>
                <a:lnTo>
                  <a:pt x="154" y="1198"/>
                </a:lnTo>
                <a:lnTo>
                  <a:pt x="153" y="1200"/>
                </a:lnTo>
                <a:lnTo>
                  <a:pt x="152" y="1204"/>
                </a:lnTo>
                <a:lnTo>
                  <a:pt x="153" y="1209"/>
                </a:lnTo>
                <a:lnTo>
                  <a:pt x="155" y="1216"/>
                </a:lnTo>
                <a:lnTo>
                  <a:pt x="159" y="1223"/>
                </a:lnTo>
                <a:lnTo>
                  <a:pt x="162" y="1231"/>
                </a:lnTo>
                <a:lnTo>
                  <a:pt x="179" y="1260"/>
                </a:lnTo>
                <a:lnTo>
                  <a:pt x="189" y="1279"/>
                </a:lnTo>
                <a:lnTo>
                  <a:pt x="113" y="1207"/>
                </a:lnTo>
                <a:lnTo>
                  <a:pt x="107" y="1200"/>
                </a:lnTo>
                <a:lnTo>
                  <a:pt x="103" y="1193"/>
                </a:lnTo>
                <a:lnTo>
                  <a:pt x="98" y="1186"/>
                </a:lnTo>
                <a:lnTo>
                  <a:pt x="95" y="1178"/>
                </a:lnTo>
                <a:lnTo>
                  <a:pt x="93" y="1171"/>
                </a:lnTo>
                <a:lnTo>
                  <a:pt x="90" y="1163"/>
                </a:lnTo>
                <a:lnTo>
                  <a:pt x="89" y="1155"/>
                </a:lnTo>
                <a:lnTo>
                  <a:pt x="88" y="1147"/>
                </a:lnTo>
                <a:lnTo>
                  <a:pt x="87" y="1112"/>
                </a:lnTo>
                <a:lnTo>
                  <a:pt x="88" y="1076"/>
                </a:lnTo>
                <a:lnTo>
                  <a:pt x="92" y="1069"/>
                </a:lnTo>
                <a:lnTo>
                  <a:pt x="94" y="1062"/>
                </a:lnTo>
                <a:lnTo>
                  <a:pt x="95" y="1055"/>
                </a:lnTo>
                <a:lnTo>
                  <a:pt x="95" y="1048"/>
                </a:lnTo>
                <a:lnTo>
                  <a:pt x="95" y="1032"/>
                </a:lnTo>
                <a:lnTo>
                  <a:pt x="94" y="1016"/>
                </a:lnTo>
                <a:lnTo>
                  <a:pt x="94" y="1002"/>
                </a:lnTo>
                <a:lnTo>
                  <a:pt x="96" y="986"/>
                </a:lnTo>
                <a:lnTo>
                  <a:pt x="97" y="978"/>
                </a:lnTo>
                <a:lnTo>
                  <a:pt x="101" y="971"/>
                </a:lnTo>
                <a:lnTo>
                  <a:pt x="104" y="964"/>
                </a:lnTo>
                <a:lnTo>
                  <a:pt x="109" y="957"/>
                </a:lnTo>
                <a:lnTo>
                  <a:pt x="115" y="949"/>
                </a:lnTo>
                <a:lnTo>
                  <a:pt x="121" y="942"/>
                </a:lnTo>
                <a:lnTo>
                  <a:pt x="124" y="936"/>
                </a:lnTo>
                <a:lnTo>
                  <a:pt x="128" y="929"/>
                </a:lnTo>
                <a:lnTo>
                  <a:pt x="129" y="922"/>
                </a:lnTo>
                <a:lnTo>
                  <a:pt x="129" y="914"/>
                </a:lnTo>
                <a:lnTo>
                  <a:pt x="129" y="905"/>
                </a:lnTo>
                <a:lnTo>
                  <a:pt x="127" y="895"/>
                </a:lnTo>
                <a:lnTo>
                  <a:pt x="127" y="888"/>
                </a:lnTo>
                <a:lnTo>
                  <a:pt x="127" y="882"/>
                </a:lnTo>
                <a:lnTo>
                  <a:pt x="128" y="876"/>
                </a:lnTo>
                <a:lnTo>
                  <a:pt x="129" y="870"/>
                </a:lnTo>
                <a:lnTo>
                  <a:pt x="134" y="857"/>
                </a:lnTo>
                <a:lnTo>
                  <a:pt x="140" y="845"/>
                </a:lnTo>
                <a:lnTo>
                  <a:pt x="146" y="832"/>
                </a:lnTo>
                <a:lnTo>
                  <a:pt x="153" y="818"/>
                </a:lnTo>
                <a:lnTo>
                  <a:pt x="155" y="812"/>
                </a:lnTo>
                <a:lnTo>
                  <a:pt x="156" y="805"/>
                </a:lnTo>
                <a:lnTo>
                  <a:pt x="157" y="798"/>
                </a:lnTo>
                <a:lnTo>
                  <a:pt x="159" y="791"/>
                </a:lnTo>
                <a:lnTo>
                  <a:pt x="157" y="784"/>
                </a:lnTo>
                <a:lnTo>
                  <a:pt x="155" y="777"/>
                </a:lnTo>
                <a:lnTo>
                  <a:pt x="152" y="771"/>
                </a:lnTo>
                <a:lnTo>
                  <a:pt x="148" y="764"/>
                </a:lnTo>
                <a:lnTo>
                  <a:pt x="145" y="756"/>
                </a:lnTo>
                <a:lnTo>
                  <a:pt x="142" y="748"/>
                </a:lnTo>
                <a:lnTo>
                  <a:pt x="139" y="739"/>
                </a:lnTo>
                <a:lnTo>
                  <a:pt x="138" y="728"/>
                </a:lnTo>
                <a:lnTo>
                  <a:pt x="143" y="730"/>
                </a:lnTo>
                <a:lnTo>
                  <a:pt x="147" y="732"/>
                </a:lnTo>
                <a:lnTo>
                  <a:pt x="151" y="735"/>
                </a:lnTo>
                <a:lnTo>
                  <a:pt x="155" y="740"/>
                </a:lnTo>
                <a:lnTo>
                  <a:pt x="163" y="752"/>
                </a:lnTo>
                <a:lnTo>
                  <a:pt x="170" y="766"/>
                </a:lnTo>
                <a:lnTo>
                  <a:pt x="181" y="796"/>
                </a:lnTo>
                <a:lnTo>
                  <a:pt x="187" y="817"/>
                </a:lnTo>
                <a:lnTo>
                  <a:pt x="189" y="826"/>
                </a:lnTo>
                <a:lnTo>
                  <a:pt x="190" y="835"/>
                </a:lnTo>
                <a:lnTo>
                  <a:pt x="190" y="845"/>
                </a:lnTo>
                <a:lnTo>
                  <a:pt x="190" y="854"/>
                </a:lnTo>
                <a:lnTo>
                  <a:pt x="190" y="864"/>
                </a:lnTo>
                <a:lnTo>
                  <a:pt x="190" y="873"/>
                </a:lnTo>
                <a:lnTo>
                  <a:pt x="192" y="882"/>
                </a:lnTo>
                <a:lnTo>
                  <a:pt x="193" y="892"/>
                </a:lnTo>
                <a:lnTo>
                  <a:pt x="195" y="897"/>
                </a:lnTo>
                <a:lnTo>
                  <a:pt x="197" y="899"/>
                </a:lnTo>
                <a:lnTo>
                  <a:pt x="202" y="902"/>
                </a:lnTo>
                <a:lnTo>
                  <a:pt x="206" y="903"/>
                </a:lnTo>
                <a:lnTo>
                  <a:pt x="219" y="903"/>
                </a:lnTo>
                <a:lnTo>
                  <a:pt x="232" y="900"/>
                </a:lnTo>
                <a:lnTo>
                  <a:pt x="247" y="897"/>
                </a:lnTo>
                <a:lnTo>
                  <a:pt x="262" y="894"/>
                </a:lnTo>
                <a:lnTo>
                  <a:pt x="277" y="890"/>
                </a:lnTo>
                <a:lnTo>
                  <a:pt x="288" y="890"/>
                </a:lnTo>
                <a:lnTo>
                  <a:pt x="306" y="890"/>
                </a:lnTo>
                <a:lnTo>
                  <a:pt x="322" y="890"/>
                </a:lnTo>
                <a:lnTo>
                  <a:pt x="329" y="889"/>
                </a:lnTo>
                <a:lnTo>
                  <a:pt x="335" y="888"/>
                </a:lnTo>
                <a:lnTo>
                  <a:pt x="340" y="887"/>
                </a:lnTo>
                <a:lnTo>
                  <a:pt x="346" y="884"/>
                </a:lnTo>
                <a:lnTo>
                  <a:pt x="351" y="882"/>
                </a:lnTo>
                <a:lnTo>
                  <a:pt x="355" y="878"/>
                </a:lnTo>
                <a:lnTo>
                  <a:pt x="360" y="873"/>
                </a:lnTo>
                <a:lnTo>
                  <a:pt x="363" y="868"/>
                </a:lnTo>
                <a:lnTo>
                  <a:pt x="367" y="862"/>
                </a:lnTo>
                <a:lnTo>
                  <a:pt x="370" y="854"/>
                </a:lnTo>
                <a:lnTo>
                  <a:pt x="372" y="846"/>
                </a:lnTo>
                <a:lnTo>
                  <a:pt x="376" y="835"/>
                </a:lnTo>
                <a:lnTo>
                  <a:pt x="379" y="837"/>
                </a:lnTo>
                <a:lnTo>
                  <a:pt x="382" y="841"/>
                </a:lnTo>
                <a:lnTo>
                  <a:pt x="386" y="847"/>
                </a:lnTo>
                <a:lnTo>
                  <a:pt x="388" y="854"/>
                </a:lnTo>
                <a:lnTo>
                  <a:pt x="393" y="871"/>
                </a:lnTo>
                <a:lnTo>
                  <a:pt x="398" y="890"/>
                </a:lnTo>
                <a:lnTo>
                  <a:pt x="401" y="899"/>
                </a:lnTo>
                <a:lnTo>
                  <a:pt x="404" y="909"/>
                </a:lnTo>
                <a:lnTo>
                  <a:pt x="407" y="917"/>
                </a:lnTo>
                <a:lnTo>
                  <a:pt x="412" y="925"/>
                </a:lnTo>
                <a:lnTo>
                  <a:pt x="417" y="932"/>
                </a:lnTo>
                <a:lnTo>
                  <a:pt x="422" y="938"/>
                </a:lnTo>
                <a:lnTo>
                  <a:pt x="428" y="942"/>
                </a:lnTo>
                <a:lnTo>
                  <a:pt x="436" y="944"/>
                </a:lnTo>
                <a:lnTo>
                  <a:pt x="446" y="945"/>
                </a:lnTo>
                <a:lnTo>
                  <a:pt x="455" y="945"/>
                </a:lnTo>
                <a:lnTo>
                  <a:pt x="463" y="942"/>
                </a:lnTo>
                <a:lnTo>
                  <a:pt x="471" y="940"/>
                </a:lnTo>
                <a:lnTo>
                  <a:pt x="487" y="935"/>
                </a:lnTo>
                <a:lnTo>
                  <a:pt x="504" y="925"/>
                </a:lnTo>
                <a:lnTo>
                  <a:pt x="512" y="922"/>
                </a:lnTo>
                <a:lnTo>
                  <a:pt x="520" y="920"/>
                </a:lnTo>
                <a:lnTo>
                  <a:pt x="529" y="919"/>
                </a:lnTo>
                <a:lnTo>
                  <a:pt x="537" y="919"/>
                </a:lnTo>
                <a:lnTo>
                  <a:pt x="555" y="920"/>
                </a:lnTo>
                <a:lnTo>
                  <a:pt x="573" y="920"/>
                </a:lnTo>
                <a:lnTo>
                  <a:pt x="602" y="916"/>
                </a:lnTo>
                <a:lnTo>
                  <a:pt x="637" y="913"/>
                </a:lnTo>
                <a:lnTo>
                  <a:pt x="646" y="911"/>
                </a:lnTo>
                <a:lnTo>
                  <a:pt x="654" y="908"/>
                </a:lnTo>
                <a:lnTo>
                  <a:pt x="662" y="906"/>
                </a:lnTo>
                <a:lnTo>
                  <a:pt x="669" y="903"/>
                </a:lnTo>
                <a:lnTo>
                  <a:pt x="676" y="898"/>
                </a:lnTo>
                <a:lnTo>
                  <a:pt x="680" y="894"/>
                </a:lnTo>
                <a:lnTo>
                  <a:pt x="684" y="888"/>
                </a:lnTo>
                <a:lnTo>
                  <a:pt x="686" y="881"/>
                </a:lnTo>
                <a:lnTo>
                  <a:pt x="672" y="883"/>
                </a:lnTo>
                <a:lnTo>
                  <a:pt x="660" y="887"/>
                </a:lnTo>
                <a:lnTo>
                  <a:pt x="653" y="889"/>
                </a:lnTo>
                <a:lnTo>
                  <a:pt x="646" y="890"/>
                </a:lnTo>
                <a:lnTo>
                  <a:pt x="639" y="890"/>
                </a:lnTo>
                <a:lnTo>
                  <a:pt x="631" y="890"/>
                </a:lnTo>
                <a:lnTo>
                  <a:pt x="628" y="887"/>
                </a:lnTo>
                <a:lnTo>
                  <a:pt x="624" y="882"/>
                </a:lnTo>
                <a:lnTo>
                  <a:pt x="621" y="874"/>
                </a:lnTo>
                <a:lnTo>
                  <a:pt x="618" y="866"/>
                </a:lnTo>
                <a:lnTo>
                  <a:pt x="612" y="849"/>
                </a:lnTo>
                <a:lnTo>
                  <a:pt x="610" y="838"/>
                </a:lnTo>
                <a:lnTo>
                  <a:pt x="619" y="841"/>
                </a:lnTo>
                <a:lnTo>
                  <a:pt x="631" y="849"/>
                </a:lnTo>
                <a:lnTo>
                  <a:pt x="639" y="855"/>
                </a:lnTo>
                <a:lnTo>
                  <a:pt x="646" y="858"/>
                </a:lnTo>
                <a:lnTo>
                  <a:pt x="653" y="862"/>
                </a:lnTo>
                <a:lnTo>
                  <a:pt x="659" y="864"/>
                </a:lnTo>
                <a:lnTo>
                  <a:pt x="670" y="865"/>
                </a:lnTo>
                <a:lnTo>
                  <a:pt x="679" y="866"/>
                </a:lnTo>
                <a:lnTo>
                  <a:pt x="688" y="866"/>
                </a:lnTo>
                <a:lnTo>
                  <a:pt x="697" y="864"/>
                </a:lnTo>
                <a:lnTo>
                  <a:pt x="704" y="861"/>
                </a:lnTo>
                <a:lnTo>
                  <a:pt x="711" y="856"/>
                </a:lnTo>
                <a:lnTo>
                  <a:pt x="715" y="848"/>
                </a:lnTo>
                <a:lnTo>
                  <a:pt x="720" y="839"/>
                </a:lnTo>
                <a:lnTo>
                  <a:pt x="723" y="831"/>
                </a:lnTo>
                <a:lnTo>
                  <a:pt x="728" y="824"/>
                </a:lnTo>
                <a:lnTo>
                  <a:pt x="732" y="818"/>
                </a:lnTo>
                <a:lnTo>
                  <a:pt x="736" y="813"/>
                </a:lnTo>
                <a:lnTo>
                  <a:pt x="740" y="806"/>
                </a:lnTo>
                <a:lnTo>
                  <a:pt x="745" y="799"/>
                </a:lnTo>
                <a:lnTo>
                  <a:pt x="747" y="791"/>
                </a:lnTo>
                <a:lnTo>
                  <a:pt x="749" y="782"/>
                </a:lnTo>
                <a:lnTo>
                  <a:pt x="751" y="773"/>
                </a:lnTo>
                <a:lnTo>
                  <a:pt x="751" y="764"/>
                </a:lnTo>
                <a:lnTo>
                  <a:pt x="749" y="756"/>
                </a:lnTo>
                <a:lnTo>
                  <a:pt x="748" y="749"/>
                </a:lnTo>
                <a:lnTo>
                  <a:pt x="746" y="742"/>
                </a:lnTo>
                <a:lnTo>
                  <a:pt x="744" y="736"/>
                </a:lnTo>
                <a:lnTo>
                  <a:pt x="739" y="731"/>
                </a:lnTo>
                <a:lnTo>
                  <a:pt x="736" y="726"/>
                </a:lnTo>
                <a:lnTo>
                  <a:pt x="716" y="706"/>
                </a:lnTo>
                <a:lnTo>
                  <a:pt x="697" y="682"/>
                </a:lnTo>
                <a:lnTo>
                  <a:pt x="691" y="676"/>
                </a:lnTo>
                <a:lnTo>
                  <a:pt x="686" y="670"/>
                </a:lnTo>
                <a:lnTo>
                  <a:pt x="679" y="665"/>
                </a:lnTo>
                <a:lnTo>
                  <a:pt x="672" y="660"/>
                </a:lnTo>
                <a:lnTo>
                  <a:pt x="656" y="652"/>
                </a:lnTo>
                <a:lnTo>
                  <a:pt x="639" y="645"/>
                </a:lnTo>
                <a:lnTo>
                  <a:pt x="623" y="639"/>
                </a:lnTo>
                <a:lnTo>
                  <a:pt x="609" y="631"/>
                </a:lnTo>
                <a:lnTo>
                  <a:pt x="602" y="627"/>
                </a:lnTo>
                <a:lnTo>
                  <a:pt x="596" y="623"/>
                </a:lnTo>
                <a:lnTo>
                  <a:pt x="591" y="618"/>
                </a:lnTo>
                <a:lnTo>
                  <a:pt x="588" y="612"/>
                </a:lnTo>
                <a:lnTo>
                  <a:pt x="580" y="604"/>
                </a:lnTo>
                <a:lnTo>
                  <a:pt x="573" y="596"/>
                </a:lnTo>
                <a:lnTo>
                  <a:pt x="567" y="591"/>
                </a:lnTo>
                <a:lnTo>
                  <a:pt x="560" y="585"/>
                </a:lnTo>
                <a:lnTo>
                  <a:pt x="546" y="575"/>
                </a:lnTo>
                <a:lnTo>
                  <a:pt x="535" y="566"/>
                </a:lnTo>
                <a:lnTo>
                  <a:pt x="530" y="561"/>
                </a:lnTo>
                <a:lnTo>
                  <a:pt x="526" y="555"/>
                </a:lnTo>
                <a:lnTo>
                  <a:pt x="521" y="549"/>
                </a:lnTo>
                <a:lnTo>
                  <a:pt x="519" y="542"/>
                </a:lnTo>
                <a:lnTo>
                  <a:pt x="515" y="533"/>
                </a:lnTo>
                <a:lnTo>
                  <a:pt x="513" y="522"/>
                </a:lnTo>
                <a:lnTo>
                  <a:pt x="512" y="511"/>
                </a:lnTo>
                <a:lnTo>
                  <a:pt x="512" y="497"/>
                </a:lnTo>
                <a:lnTo>
                  <a:pt x="513" y="467"/>
                </a:lnTo>
                <a:lnTo>
                  <a:pt x="511" y="443"/>
                </a:lnTo>
                <a:lnTo>
                  <a:pt x="510" y="437"/>
                </a:lnTo>
                <a:lnTo>
                  <a:pt x="509" y="431"/>
                </a:lnTo>
                <a:lnTo>
                  <a:pt x="505" y="427"/>
                </a:lnTo>
                <a:lnTo>
                  <a:pt x="502" y="421"/>
                </a:lnTo>
                <a:lnTo>
                  <a:pt x="498" y="417"/>
                </a:lnTo>
                <a:lnTo>
                  <a:pt x="493" y="412"/>
                </a:lnTo>
                <a:lnTo>
                  <a:pt x="487" y="406"/>
                </a:lnTo>
                <a:lnTo>
                  <a:pt x="480" y="402"/>
                </a:lnTo>
                <a:lnTo>
                  <a:pt x="478" y="399"/>
                </a:lnTo>
                <a:lnTo>
                  <a:pt x="477" y="396"/>
                </a:lnTo>
                <a:lnTo>
                  <a:pt x="476" y="393"/>
                </a:lnTo>
                <a:lnTo>
                  <a:pt x="474" y="387"/>
                </a:lnTo>
                <a:lnTo>
                  <a:pt x="473" y="376"/>
                </a:lnTo>
                <a:lnTo>
                  <a:pt x="472" y="361"/>
                </a:lnTo>
                <a:lnTo>
                  <a:pt x="472" y="346"/>
                </a:lnTo>
                <a:lnTo>
                  <a:pt x="470" y="332"/>
                </a:lnTo>
                <a:lnTo>
                  <a:pt x="468" y="320"/>
                </a:lnTo>
                <a:lnTo>
                  <a:pt x="464" y="311"/>
                </a:lnTo>
                <a:lnTo>
                  <a:pt x="462" y="307"/>
                </a:lnTo>
                <a:lnTo>
                  <a:pt x="457" y="305"/>
                </a:lnTo>
                <a:lnTo>
                  <a:pt x="453" y="303"/>
                </a:lnTo>
                <a:lnTo>
                  <a:pt x="447" y="300"/>
                </a:lnTo>
                <a:lnTo>
                  <a:pt x="432" y="297"/>
                </a:lnTo>
                <a:lnTo>
                  <a:pt x="414" y="296"/>
                </a:lnTo>
                <a:lnTo>
                  <a:pt x="394" y="296"/>
                </a:lnTo>
                <a:lnTo>
                  <a:pt x="372" y="296"/>
                </a:lnTo>
                <a:lnTo>
                  <a:pt x="348" y="298"/>
                </a:lnTo>
                <a:lnTo>
                  <a:pt x="324" y="302"/>
                </a:lnTo>
                <a:lnTo>
                  <a:pt x="301" y="305"/>
                </a:lnTo>
                <a:lnTo>
                  <a:pt x="278" y="308"/>
                </a:lnTo>
                <a:lnTo>
                  <a:pt x="255" y="313"/>
                </a:lnTo>
                <a:lnTo>
                  <a:pt x="236" y="319"/>
                </a:lnTo>
                <a:lnTo>
                  <a:pt x="218" y="323"/>
                </a:lnTo>
                <a:lnTo>
                  <a:pt x="203" y="329"/>
                </a:lnTo>
                <a:lnTo>
                  <a:pt x="193" y="333"/>
                </a:lnTo>
                <a:lnTo>
                  <a:pt x="186" y="338"/>
                </a:lnTo>
                <a:lnTo>
                  <a:pt x="177" y="352"/>
                </a:lnTo>
                <a:lnTo>
                  <a:pt x="167" y="366"/>
                </a:lnTo>
                <a:lnTo>
                  <a:pt x="156" y="382"/>
                </a:lnTo>
                <a:lnTo>
                  <a:pt x="146" y="399"/>
                </a:lnTo>
                <a:lnTo>
                  <a:pt x="137" y="417"/>
                </a:lnTo>
                <a:lnTo>
                  <a:pt x="128" y="434"/>
                </a:lnTo>
                <a:lnTo>
                  <a:pt x="121" y="451"/>
                </a:lnTo>
                <a:lnTo>
                  <a:pt x="114" y="465"/>
                </a:lnTo>
                <a:lnTo>
                  <a:pt x="112" y="475"/>
                </a:lnTo>
                <a:lnTo>
                  <a:pt x="109" y="487"/>
                </a:lnTo>
                <a:lnTo>
                  <a:pt x="106" y="493"/>
                </a:lnTo>
                <a:lnTo>
                  <a:pt x="106" y="498"/>
                </a:lnTo>
                <a:lnTo>
                  <a:pt x="106" y="503"/>
                </a:lnTo>
                <a:lnTo>
                  <a:pt x="107" y="505"/>
                </a:lnTo>
                <a:lnTo>
                  <a:pt x="111" y="506"/>
                </a:lnTo>
                <a:lnTo>
                  <a:pt x="115" y="505"/>
                </a:lnTo>
                <a:lnTo>
                  <a:pt x="120" y="503"/>
                </a:lnTo>
                <a:lnTo>
                  <a:pt x="127" y="500"/>
                </a:lnTo>
                <a:lnTo>
                  <a:pt x="139" y="493"/>
                </a:lnTo>
                <a:lnTo>
                  <a:pt x="149" y="489"/>
                </a:lnTo>
                <a:lnTo>
                  <a:pt x="151" y="489"/>
                </a:lnTo>
                <a:lnTo>
                  <a:pt x="151" y="491"/>
                </a:lnTo>
                <a:lnTo>
                  <a:pt x="151" y="494"/>
                </a:lnTo>
                <a:lnTo>
                  <a:pt x="151" y="497"/>
                </a:lnTo>
                <a:lnTo>
                  <a:pt x="149" y="506"/>
                </a:lnTo>
                <a:lnTo>
                  <a:pt x="146" y="518"/>
                </a:lnTo>
                <a:lnTo>
                  <a:pt x="140" y="542"/>
                </a:lnTo>
                <a:lnTo>
                  <a:pt x="136" y="557"/>
                </a:lnTo>
                <a:lnTo>
                  <a:pt x="134" y="568"/>
                </a:lnTo>
                <a:lnTo>
                  <a:pt x="132" y="578"/>
                </a:lnTo>
                <a:lnTo>
                  <a:pt x="131" y="588"/>
                </a:lnTo>
                <a:lnTo>
                  <a:pt x="131" y="599"/>
                </a:lnTo>
                <a:lnTo>
                  <a:pt x="132" y="619"/>
                </a:lnTo>
                <a:lnTo>
                  <a:pt x="135" y="640"/>
                </a:lnTo>
                <a:lnTo>
                  <a:pt x="137" y="660"/>
                </a:lnTo>
                <a:lnTo>
                  <a:pt x="140" y="680"/>
                </a:lnTo>
                <a:lnTo>
                  <a:pt x="143" y="700"/>
                </a:lnTo>
                <a:lnTo>
                  <a:pt x="144" y="719"/>
                </a:lnTo>
                <a:lnTo>
                  <a:pt x="140" y="718"/>
                </a:lnTo>
                <a:lnTo>
                  <a:pt x="138" y="716"/>
                </a:lnTo>
                <a:lnTo>
                  <a:pt x="136" y="713"/>
                </a:lnTo>
                <a:lnTo>
                  <a:pt x="134" y="708"/>
                </a:lnTo>
                <a:lnTo>
                  <a:pt x="129" y="694"/>
                </a:lnTo>
                <a:lnTo>
                  <a:pt x="124" y="680"/>
                </a:lnTo>
                <a:lnTo>
                  <a:pt x="117" y="650"/>
                </a:lnTo>
                <a:lnTo>
                  <a:pt x="111" y="629"/>
                </a:lnTo>
                <a:lnTo>
                  <a:pt x="106" y="621"/>
                </a:lnTo>
                <a:lnTo>
                  <a:pt x="101" y="612"/>
                </a:lnTo>
                <a:lnTo>
                  <a:pt x="94" y="604"/>
                </a:lnTo>
                <a:lnTo>
                  <a:pt x="87" y="595"/>
                </a:lnTo>
                <a:lnTo>
                  <a:pt x="80" y="587"/>
                </a:lnTo>
                <a:lnTo>
                  <a:pt x="72" y="580"/>
                </a:lnTo>
                <a:lnTo>
                  <a:pt x="64" y="574"/>
                </a:lnTo>
                <a:lnTo>
                  <a:pt x="56" y="568"/>
                </a:lnTo>
                <a:lnTo>
                  <a:pt x="52" y="565"/>
                </a:lnTo>
                <a:lnTo>
                  <a:pt x="48" y="562"/>
                </a:lnTo>
                <a:lnTo>
                  <a:pt x="46" y="559"/>
                </a:lnTo>
                <a:lnTo>
                  <a:pt x="45" y="555"/>
                </a:lnTo>
                <a:lnTo>
                  <a:pt x="44" y="550"/>
                </a:lnTo>
                <a:lnTo>
                  <a:pt x="44" y="544"/>
                </a:lnTo>
                <a:lnTo>
                  <a:pt x="46" y="537"/>
                </a:lnTo>
                <a:lnTo>
                  <a:pt x="50" y="529"/>
                </a:lnTo>
                <a:lnTo>
                  <a:pt x="51" y="520"/>
                </a:lnTo>
                <a:lnTo>
                  <a:pt x="52" y="510"/>
                </a:lnTo>
                <a:lnTo>
                  <a:pt x="52" y="505"/>
                </a:lnTo>
                <a:lnTo>
                  <a:pt x="51" y="501"/>
                </a:lnTo>
                <a:lnTo>
                  <a:pt x="48" y="496"/>
                </a:lnTo>
                <a:lnTo>
                  <a:pt x="45" y="492"/>
                </a:lnTo>
                <a:lnTo>
                  <a:pt x="38" y="484"/>
                </a:lnTo>
                <a:lnTo>
                  <a:pt x="30" y="477"/>
                </a:lnTo>
                <a:lnTo>
                  <a:pt x="13" y="463"/>
                </a:lnTo>
                <a:lnTo>
                  <a:pt x="0" y="451"/>
                </a:lnTo>
                <a:lnTo>
                  <a:pt x="0" y="451"/>
                </a:lnTo>
                <a:lnTo>
                  <a:pt x="204" y="290"/>
                </a:lnTo>
                <a:lnTo>
                  <a:pt x="352" y="229"/>
                </a:lnTo>
                <a:lnTo>
                  <a:pt x="494" y="202"/>
                </a:lnTo>
                <a:lnTo>
                  <a:pt x="504" y="204"/>
                </a:lnTo>
                <a:lnTo>
                  <a:pt x="527" y="204"/>
                </a:lnTo>
                <a:lnTo>
                  <a:pt x="552" y="205"/>
                </a:lnTo>
                <a:lnTo>
                  <a:pt x="565" y="206"/>
                </a:lnTo>
                <a:lnTo>
                  <a:pt x="577" y="212"/>
                </a:lnTo>
                <a:lnTo>
                  <a:pt x="603" y="229"/>
                </a:lnTo>
                <a:lnTo>
                  <a:pt x="638" y="251"/>
                </a:lnTo>
                <a:lnTo>
                  <a:pt x="678" y="276"/>
                </a:lnTo>
                <a:lnTo>
                  <a:pt x="718" y="303"/>
                </a:lnTo>
                <a:lnTo>
                  <a:pt x="752" y="325"/>
                </a:lnTo>
                <a:lnTo>
                  <a:pt x="776" y="341"/>
                </a:lnTo>
                <a:lnTo>
                  <a:pt x="785" y="347"/>
                </a:lnTo>
                <a:lnTo>
                  <a:pt x="806" y="386"/>
                </a:lnTo>
                <a:lnTo>
                  <a:pt x="810" y="399"/>
                </a:lnTo>
                <a:lnTo>
                  <a:pt x="815" y="414"/>
                </a:lnTo>
                <a:lnTo>
                  <a:pt x="821" y="429"/>
                </a:lnTo>
                <a:lnTo>
                  <a:pt x="827" y="444"/>
                </a:lnTo>
                <a:lnTo>
                  <a:pt x="841" y="475"/>
                </a:lnTo>
                <a:lnTo>
                  <a:pt x="857" y="505"/>
                </a:lnTo>
                <a:lnTo>
                  <a:pt x="876" y="535"/>
                </a:lnTo>
                <a:lnTo>
                  <a:pt x="894" y="563"/>
                </a:lnTo>
                <a:lnTo>
                  <a:pt x="913" y="590"/>
                </a:lnTo>
                <a:lnTo>
                  <a:pt x="932" y="612"/>
                </a:lnTo>
                <a:lnTo>
                  <a:pt x="941" y="624"/>
                </a:lnTo>
                <a:lnTo>
                  <a:pt x="952" y="636"/>
                </a:lnTo>
                <a:lnTo>
                  <a:pt x="963" y="646"/>
                </a:lnTo>
                <a:lnTo>
                  <a:pt x="974" y="657"/>
                </a:lnTo>
                <a:lnTo>
                  <a:pt x="980" y="661"/>
                </a:lnTo>
                <a:lnTo>
                  <a:pt x="986" y="665"/>
                </a:lnTo>
                <a:lnTo>
                  <a:pt x="993" y="668"/>
                </a:lnTo>
                <a:lnTo>
                  <a:pt x="999" y="670"/>
                </a:lnTo>
                <a:lnTo>
                  <a:pt x="1006" y="673"/>
                </a:lnTo>
                <a:lnTo>
                  <a:pt x="1013" y="673"/>
                </a:lnTo>
                <a:lnTo>
                  <a:pt x="1021" y="673"/>
                </a:lnTo>
                <a:lnTo>
                  <a:pt x="1029" y="673"/>
                </a:lnTo>
                <a:lnTo>
                  <a:pt x="1060" y="665"/>
                </a:lnTo>
                <a:lnTo>
                  <a:pt x="1088" y="656"/>
                </a:lnTo>
                <a:lnTo>
                  <a:pt x="1103" y="651"/>
                </a:lnTo>
                <a:lnTo>
                  <a:pt x="1118" y="648"/>
                </a:lnTo>
                <a:lnTo>
                  <a:pt x="1133" y="645"/>
                </a:lnTo>
                <a:lnTo>
                  <a:pt x="1151" y="644"/>
                </a:lnTo>
                <a:lnTo>
                  <a:pt x="1151" y="644"/>
                </a:lnTo>
                <a:lnTo>
                  <a:pt x="1480" y="667"/>
                </a:lnTo>
                <a:lnTo>
                  <a:pt x="1489" y="657"/>
                </a:lnTo>
                <a:lnTo>
                  <a:pt x="1503" y="640"/>
                </a:lnTo>
                <a:lnTo>
                  <a:pt x="1516" y="625"/>
                </a:lnTo>
                <a:lnTo>
                  <a:pt x="1521" y="617"/>
                </a:lnTo>
                <a:lnTo>
                  <a:pt x="1516" y="616"/>
                </a:lnTo>
                <a:lnTo>
                  <a:pt x="1512" y="616"/>
                </a:lnTo>
                <a:lnTo>
                  <a:pt x="1508" y="613"/>
                </a:lnTo>
                <a:lnTo>
                  <a:pt x="1505" y="612"/>
                </a:lnTo>
                <a:lnTo>
                  <a:pt x="1500" y="607"/>
                </a:lnTo>
                <a:lnTo>
                  <a:pt x="1497" y="600"/>
                </a:lnTo>
                <a:lnTo>
                  <a:pt x="1494" y="584"/>
                </a:lnTo>
                <a:lnTo>
                  <a:pt x="1491" y="567"/>
                </a:lnTo>
                <a:lnTo>
                  <a:pt x="1488" y="552"/>
                </a:lnTo>
                <a:lnTo>
                  <a:pt x="1485" y="537"/>
                </a:lnTo>
                <a:lnTo>
                  <a:pt x="1481" y="522"/>
                </a:lnTo>
                <a:lnTo>
                  <a:pt x="1477" y="508"/>
                </a:lnTo>
                <a:lnTo>
                  <a:pt x="1473" y="496"/>
                </a:lnTo>
                <a:lnTo>
                  <a:pt x="1471" y="484"/>
                </a:lnTo>
                <a:lnTo>
                  <a:pt x="1469" y="471"/>
                </a:lnTo>
                <a:lnTo>
                  <a:pt x="1468" y="459"/>
                </a:lnTo>
                <a:lnTo>
                  <a:pt x="1466" y="432"/>
                </a:lnTo>
                <a:lnTo>
                  <a:pt x="1468" y="409"/>
                </a:lnTo>
                <a:lnTo>
                  <a:pt x="1469" y="403"/>
                </a:lnTo>
                <a:lnTo>
                  <a:pt x="1471" y="398"/>
                </a:lnTo>
                <a:lnTo>
                  <a:pt x="1473" y="395"/>
                </a:lnTo>
                <a:lnTo>
                  <a:pt x="1478" y="390"/>
                </a:lnTo>
                <a:lnTo>
                  <a:pt x="1487" y="382"/>
                </a:lnTo>
                <a:lnTo>
                  <a:pt x="1497" y="376"/>
                </a:lnTo>
                <a:lnTo>
                  <a:pt x="1507" y="368"/>
                </a:lnTo>
                <a:lnTo>
                  <a:pt x="1516" y="358"/>
                </a:lnTo>
                <a:lnTo>
                  <a:pt x="1521" y="354"/>
                </a:lnTo>
                <a:lnTo>
                  <a:pt x="1524" y="348"/>
                </a:lnTo>
                <a:lnTo>
                  <a:pt x="1528" y="343"/>
                </a:lnTo>
                <a:lnTo>
                  <a:pt x="1529" y="336"/>
                </a:lnTo>
                <a:lnTo>
                  <a:pt x="1539" y="321"/>
                </a:lnTo>
                <a:lnTo>
                  <a:pt x="1552" y="308"/>
                </a:lnTo>
                <a:lnTo>
                  <a:pt x="1564" y="297"/>
                </a:lnTo>
                <a:lnTo>
                  <a:pt x="1578" y="288"/>
                </a:lnTo>
                <a:lnTo>
                  <a:pt x="1586" y="283"/>
                </a:lnTo>
                <a:lnTo>
                  <a:pt x="1593" y="280"/>
                </a:lnTo>
                <a:lnTo>
                  <a:pt x="1600" y="276"/>
                </a:lnTo>
                <a:lnTo>
                  <a:pt x="1608" y="274"/>
                </a:lnTo>
                <a:lnTo>
                  <a:pt x="1618" y="272"/>
                </a:lnTo>
                <a:lnTo>
                  <a:pt x="1625" y="271"/>
                </a:lnTo>
                <a:lnTo>
                  <a:pt x="1635" y="270"/>
                </a:lnTo>
                <a:lnTo>
                  <a:pt x="1644" y="270"/>
                </a:lnTo>
                <a:lnTo>
                  <a:pt x="1666" y="275"/>
                </a:lnTo>
                <a:lnTo>
                  <a:pt x="1699" y="282"/>
                </a:lnTo>
                <a:lnTo>
                  <a:pt x="1707" y="283"/>
                </a:lnTo>
                <a:lnTo>
                  <a:pt x="1715" y="284"/>
                </a:lnTo>
                <a:lnTo>
                  <a:pt x="1723" y="283"/>
                </a:lnTo>
                <a:lnTo>
                  <a:pt x="1730" y="282"/>
                </a:lnTo>
                <a:lnTo>
                  <a:pt x="1736" y="280"/>
                </a:lnTo>
                <a:lnTo>
                  <a:pt x="1741" y="276"/>
                </a:lnTo>
                <a:lnTo>
                  <a:pt x="1745" y="271"/>
                </a:lnTo>
                <a:lnTo>
                  <a:pt x="1747" y="264"/>
                </a:lnTo>
                <a:lnTo>
                  <a:pt x="1748" y="259"/>
                </a:lnTo>
                <a:lnTo>
                  <a:pt x="1750" y="256"/>
                </a:lnTo>
                <a:lnTo>
                  <a:pt x="1753" y="253"/>
                </a:lnTo>
                <a:lnTo>
                  <a:pt x="1757" y="251"/>
                </a:lnTo>
                <a:lnTo>
                  <a:pt x="1765" y="248"/>
                </a:lnTo>
                <a:lnTo>
                  <a:pt x="1774" y="245"/>
                </a:lnTo>
                <a:lnTo>
                  <a:pt x="1777" y="242"/>
                </a:lnTo>
                <a:lnTo>
                  <a:pt x="1779" y="239"/>
                </a:lnTo>
                <a:lnTo>
                  <a:pt x="1779" y="234"/>
                </a:lnTo>
                <a:lnTo>
                  <a:pt x="1780" y="230"/>
                </a:lnTo>
                <a:lnTo>
                  <a:pt x="1779" y="217"/>
                </a:lnTo>
                <a:lnTo>
                  <a:pt x="1777" y="204"/>
                </a:lnTo>
                <a:lnTo>
                  <a:pt x="1769" y="176"/>
                </a:lnTo>
                <a:lnTo>
                  <a:pt x="1763" y="159"/>
                </a:lnTo>
                <a:lnTo>
                  <a:pt x="1768" y="155"/>
                </a:lnTo>
                <a:lnTo>
                  <a:pt x="1780" y="144"/>
                </a:lnTo>
                <a:lnTo>
                  <a:pt x="1787" y="139"/>
                </a:lnTo>
                <a:lnTo>
                  <a:pt x="1794" y="133"/>
                </a:lnTo>
                <a:lnTo>
                  <a:pt x="1800" y="130"/>
                </a:lnTo>
                <a:lnTo>
                  <a:pt x="1806" y="127"/>
                </a:lnTo>
                <a:lnTo>
                  <a:pt x="1810" y="127"/>
                </a:lnTo>
                <a:lnTo>
                  <a:pt x="1813" y="128"/>
                </a:lnTo>
                <a:lnTo>
                  <a:pt x="1815" y="130"/>
                </a:lnTo>
                <a:lnTo>
                  <a:pt x="1818" y="132"/>
                </a:lnTo>
                <a:lnTo>
                  <a:pt x="1820" y="136"/>
                </a:lnTo>
                <a:lnTo>
                  <a:pt x="1821" y="143"/>
                </a:lnTo>
                <a:lnTo>
                  <a:pt x="1823" y="148"/>
                </a:lnTo>
                <a:lnTo>
                  <a:pt x="1825" y="152"/>
                </a:lnTo>
                <a:lnTo>
                  <a:pt x="1829" y="154"/>
                </a:lnTo>
                <a:lnTo>
                  <a:pt x="1831" y="155"/>
                </a:lnTo>
                <a:lnTo>
                  <a:pt x="1836" y="155"/>
                </a:lnTo>
                <a:lnTo>
                  <a:pt x="1841" y="152"/>
                </a:lnTo>
                <a:lnTo>
                  <a:pt x="1848" y="151"/>
                </a:lnTo>
                <a:lnTo>
                  <a:pt x="1855" y="150"/>
                </a:lnTo>
                <a:lnTo>
                  <a:pt x="1862" y="149"/>
                </a:lnTo>
                <a:lnTo>
                  <a:pt x="1869" y="149"/>
                </a:lnTo>
                <a:lnTo>
                  <a:pt x="1875" y="150"/>
                </a:lnTo>
                <a:lnTo>
                  <a:pt x="1881" y="152"/>
                </a:lnTo>
                <a:lnTo>
                  <a:pt x="1887" y="155"/>
                </a:lnTo>
                <a:lnTo>
                  <a:pt x="1893" y="157"/>
                </a:lnTo>
                <a:lnTo>
                  <a:pt x="1903" y="164"/>
                </a:lnTo>
                <a:lnTo>
                  <a:pt x="1912" y="173"/>
                </a:lnTo>
                <a:lnTo>
                  <a:pt x="1920" y="183"/>
                </a:lnTo>
                <a:lnTo>
                  <a:pt x="1925" y="196"/>
                </a:lnTo>
                <a:lnTo>
                  <a:pt x="1929" y="206"/>
                </a:lnTo>
                <a:lnTo>
                  <a:pt x="1931" y="215"/>
                </a:lnTo>
                <a:lnTo>
                  <a:pt x="1932" y="218"/>
                </a:lnTo>
                <a:lnTo>
                  <a:pt x="1933" y="222"/>
                </a:lnTo>
                <a:lnTo>
                  <a:pt x="1937" y="224"/>
                </a:lnTo>
                <a:lnTo>
                  <a:pt x="1941" y="224"/>
                </a:lnTo>
                <a:lnTo>
                  <a:pt x="1946" y="223"/>
                </a:lnTo>
                <a:lnTo>
                  <a:pt x="1950" y="222"/>
                </a:lnTo>
                <a:lnTo>
                  <a:pt x="1954" y="221"/>
                </a:lnTo>
                <a:lnTo>
                  <a:pt x="1955" y="218"/>
                </a:lnTo>
                <a:lnTo>
                  <a:pt x="1956" y="216"/>
                </a:lnTo>
                <a:lnTo>
                  <a:pt x="1957" y="214"/>
                </a:lnTo>
                <a:lnTo>
                  <a:pt x="1956" y="210"/>
                </a:lnTo>
                <a:lnTo>
                  <a:pt x="1955" y="207"/>
                </a:lnTo>
                <a:lnTo>
                  <a:pt x="1948" y="192"/>
                </a:lnTo>
                <a:lnTo>
                  <a:pt x="1938" y="174"/>
                </a:lnTo>
                <a:lnTo>
                  <a:pt x="1935" y="165"/>
                </a:lnTo>
                <a:lnTo>
                  <a:pt x="1930" y="157"/>
                </a:lnTo>
                <a:lnTo>
                  <a:pt x="1924" y="150"/>
                </a:lnTo>
                <a:lnTo>
                  <a:pt x="1920" y="143"/>
                </a:lnTo>
                <a:lnTo>
                  <a:pt x="1907" y="132"/>
                </a:lnTo>
                <a:lnTo>
                  <a:pt x="1895" y="121"/>
                </a:lnTo>
                <a:lnTo>
                  <a:pt x="1882" y="110"/>
                </a:lnTo>
                <a:lnTo>
                  <a:pt x="1870" y="99"/>
                </a:lnTo>
                <a:lnTo>
                  <a:pt x="1857" y="88"/>
                </a:lnTo>
                <a:lnTo>
                  <a:pt x="1848" y="76"/>
                </a:lnTo>
                <a:lnTo>
                  <a:pt x="1846" y="73"/>
                </a:lnTo>
                <a:lnTo>
                  <a:pt x="1846" y="70"/>
                </a:lnTo>
                <a:lnTo>
                  <a:pt x="1846" y="68"/>
                </a:lnTo>
                <a:lnTo>
                  <a:pt x="1847" y="67"/>
                </a:lnTo>
                <a:lnTo>
                  <a:pt x="1850" y="64"/>
                </a:lnTo>
                <a:lnTo>
                  <a:pt x="1857" y="61"/>
                </a:lnTo>
                <a:lnTo>
                  <a:pt x="1866" y="60"/>
                </a:lnTo>
                <a:lnTo>
                  <a:pt x="1875" y="60"/>
                </a:lnTo>
                <a:lnTo>
                  <a:pt x="1887" y="60"/>
                </a:lnTo>
                <a:lnTo>
                  <a:pt x="1899" y="61"/>
                </a:lnTo>
                <a:lnTo>
                  <a:pt x="1947" y="67"/>
                </a:lnTo>
                <a:lnTo>
                  <a:pt x="1972" y="70"/>
                </a:lnTo>
                <a:lnTo>
                  <a:pt x="1974" y="62"/>
                </a:lnTo>
                <a:lnTo>
                  <a:pt x="1978" y="54"/>
                </a:lnTo>
                <a:lnTo>
                  <a:pt x="1982" y="47"/>
                </a:lnTo>
                <a:lnTo>
                  <a:pt x="1987" y="37"/>
                </a:lnTo>
                <a:lnTo>
                  <a:pt x="1991" y="28"/>
                </a:lnTo>
                <a:lnTo>
                  <a:pt x="1996" y="19"/>
                </a:lnTo>
                <a:lnTo>
                  <a:pt x="1999" y="10"/>
                </a:lnTo>
                <a:lnTo>
                  <a:pt x="2002" y="0"/>
                </a:lnTo>
                <a:lnTo>
                  <a:pt x="2103" y="116"/>
                </a:lnTo>
                <a:lnTo>
                  <a:pt x="2106" y="119"/>
                </a:lnTo>
                <a:lnTo>
                  <a:pt x="2110" y="121"/>
                </a:lnTo>
                <a:lnTo>
                  <a:pt x="2114" y="122"/>
                </a:lnTo>
                <a:lnTo>
                  <a:pt x="2120" y="123"/>
                </a:lnTo>
                <a:lnTo>
                  <a:pt x="2132" y="122"/>
                </a:lnTo>
                <a:lnTo>
                  <a:pt x="2145" y="119"/>
                </a:lnTo>
                <a:lnTo>
                  <a:pt x="2158" y="117"/>
                </a:lnTo>
                <a:lnTo>
                  <a:pt x="2172" y="116"/>
                </a:lnTo>
                <a:lnTo>
                  <a:pt x="2178" y="116"/>
                </a:lnTo>
                <a:lnTo>
                  <a:pt x="2183" y="116"/>
                </a:lnTo>
                <a:lnTo>
                  <a:pt x="2188" y="118"/>
                </a:lnTo>
                <a:lnTo>
                  <a:pt x="2191" y="121"/>
                </a:lnTo>
                <a:lnTo>
                  <a:pt x="2197" y="127"/>
                </a:lnTo>
                <a:lnTo>
                  <a:pt x="2202" y="134"/>
                </a:lnTo>
                <a:lnTo>
                  <a:pt x="2206" y="141"/>
                </a:lnTo>
                <a:lnTo>
                  <a:pt x="2210" y="150"/>
                </a:lnTo>
                <a:lnTo>
                  <a:pt x="2215" y="167"/>
                </a:lnTo>
                <a:lnTo>
                  <a:pt x="2221" y="184"/>
                </a:lnTo>
                <a:lnTo>
                  <a:pt x="2224" y="193"/>
                </a:lnTo>
                <a:lnTo>
                  <a:pt x="2229" y="200"/>
                </a:lnTo>
                <a:lnTo>
                  <a:pt x="2233" y="208"/>
                </a:lnTo>
                <a:lnTo>
                  <a:pt x="2239" y="214"/>
                </a:lnTo>
                <a:lnTo>
                  <a:pt x="2246" y="220"/>
                </a:lnTo>
                <a:lnTo>
                  <a:pt x="2254" y="223"/>
                </a:lnTo>
                <a:lnTo>
                  <a:pt x="2263" y="225"/>
                </a:lnTo>
                <a:lnTo>
                  <a:pt x="2274" y="226"/>
                </a:lnTo>
                <a:lnTo>
                  <a:pt x="2296" y="226"/>
                </a:lnTo>
                <a:lnTo>
                  <a:pt x="2320" y="225"/>
                </a:lnTo>
                <a:lnTo>
                  <a:pt x="2331" y="225"/>
                </a:lnTo>
                <a:lnTo>
                  <a:pt x="2344" y="226"/>
                </a:lnTo>
                <a:lnTo>
                  <a:pt x="2355" y="228"/>
                </a:lnTo>
                <a:lnTo>
                  <a:pt x="2366" y="229"/>
                </a:lnTo>
                <a:lnTo>
                  <a:pt x="2378" y="232"/>
                </a:lnTo>
                <a:lnTo>
                  <a:pt x="2388" y="236"/>
                </a:lnTo>
                <a:lnTo>
                  <a:pt x="2398" y="240"/>
                </a:lnTo>
                <a:lnTo>
                  <a:pt x="2407" y="247"/>
                </a:lnTo>
                <a:lnTo>
                  <a:pt x="2415" y="254"/>
                </a:lnTo>
                <a:lnTo>
                  <a:pt x="2423" y="264"/>
                </a:lnTo>
                <a:lnTo>
                  <a:pt x="2429" y="274"/>
                </a:lnTo>
                <a:lnTo>
                  <a:pt x="2434" y="288"/>
                </a:lnTo>
                <a:lnTo>
                  <a:pt x="2463" y="382"/>
                </a:lnTo>
                <a:lnTo>
                  <a:pt x="2465" y="386"/>
                </a:lnTo>
                <a:lnTo>
                  <a:pt x="2469" y="389"/>
                </a:lnTo>
                <a:lnTo>
                  <a:pt x="2473" y="394"/>
                </a:lnTo>
                <a:lnTo>
                  <a:pt x="2478" y="398"/>
                </a:lnTo>
                <a:lnTo>
                  <a:pt x="2491" y="407"/>
                </a:lnTo>
                <a:lnTo>
                  <a:pt x="2505" y="417"/>
                </a:lnTo>
                <a:lnTo>
                  <a:pt x="2520" y="426"/>
                </a:lnTo>
                <a:lnTo>
                  <a:pt x="2531" y="434"/>
                </a:lnTo>
                <a:lnTo>
                  <a:pt x="2537" y="438"/>
                </a:lnTo>
                <a:lnTo>
                  <a:pt x="2540" y="442"/>
                </a:lnTo>
                <a:lnTo>
                  <a:pt x="2542" y="445"/>
                </a:lnTo>
                <a:lnTo>
                  <a:pt x="2544" y="447"/>
                </a:lnTo>
                <a:lnTo>
                  <a:pt x="2520" y="445"/>
                </a:lnTo>
                <a:lnTo>
                  <a:pt x="2487" y="440"/>
                </a:lnTo>
                <a:lnTo>
                  <a:pt x="2479" y="440"/>
                </a:lnTo>
                <a:lnTo>
                  <a:pt x="2473" y="442"/>
                </a:lnTo>
                <a:lnTo>
                  <a:pt x="2467" y="443"/>
                </a:lnTo>
                <a:lnTo>
                  <a:pt x="2464" y="446"/>
                </a:lnTo>
                <a:lnTo>
                  <a:pt x="2463" y="448"/>
                </a:lnTo>
                <a:lnTo>
                  <a:pt x="2462" y="451"/>
                </a:lnTo>
                <a:lnTo>
                  <a:pt x="2462" y="453"/>
                </a:lnTo>
                <a:lnTo>
                  <a:pt x="2462" y="456"/>
                </a:lnTo>
                <a:lnTo>
                  <a:pt x="2464" y="464"/>
                </a:lnTo>
                <a:lnTo>
                  <a:pt x="2470" y="473"/>
                </a:lnTo>
                <a:lnTo>
                  <a:pt x="2478" y="485"/>
                </a:lnTo>
                <a:lnTo>
                  <a:pt x="2487" y="496"/>
                </a:lnTo>
                <a:lnTo>
                  <a:pt x="2491" y="502"/>
                </a:lnTo>
                <a:lnTo>
                  <a:pt x="2496" y="508"/>
                </a:lnTo>
                <a:lnTo>
                  <a:pt x="2498" y="514"/>
                </a:lnTo>
                <a:lnTo>
                  <a:pt x="2499" y="521"/>
                </a:lnTo>
                <a:lnTo>
                  <a:pt x="2498" y="527"/>
                </a:lnTo>
                <a:lnTo>
                  <a:pt x="2495" y="533"/>
                </a:lnTo>
                <a:lnTo>
                  <a:pt x="2490" y="537"/>
                </a:lnTo>
                <a:lnTo>
                  <a:pt x="2486" y="543"/>
                </a:lnTo>
                <a:lnTo>
                  <a:pt x="2481" y="549"/>
                </a:lnTo>
                <a:lnTo>
                  <a:pt x="2477" y="555"/>
                </a:lnTo>
                <a:lnTo>
                  <a:pt x="2473" y="563"/>
                </a:lnTo>
                <a:lnTo>
                  <a:pt x="2472" y="572"/>
                </a:lnTo>
                <a:lnTo>
                  <a:pt x="2474" y="582"/>
                </a:lnTo>
                <a:lnTo>
                  <a:pt x="2477" y="588"/>
                </a:lnTo>
                <a:lnTo>
                  <a:pt x="2479" y="595"/>
                </a:lnTo>
                <a:lnTo>
                  <a:pt x="2482" y="601"/>
                </a:lnTo>
                <a:lnTo>
                  <a:pt x="2489" y="611"/>
                </a:lnTo>
                <a:lnTo>
                  <a:pt x="2498" y="619"/>
                </a:lnTo>
                <a:lnTo>
                  <a:pt x="2520" y="634"/>
                </a:lnTo>
                <a:lnTo>
                  <a:pt x="2544" y="650"/>
                </a:lnTo>
                <a:lnTo>
                  <a:pt x="2562" y="662"/>
                </a:lnTo>
                <a:lnTo>
                  <a:pt x="2580" y="676"/>
                </a:lnTo>
                <a:lnTo>
                  <a:pt x="2590" y="682"/>
                </a:lnTo>
                <a:lnTo>
                  <a:pt x="2600" y="685"/>
                </a:lnTo>
                <a:lnTo>
                  <a:pt x="2611" y="689"/>
                </a:lnTo>
                <a:lnTo>
                  <a:pt x="2622" y="690"/>
                </a:lnTo>
                <a:lnTo>
                  <a:pt x="2640" y="689"/>
                </a:lnTo>
                <a:lnTo>
                  <a:pt x="2663" y="686"/>
                </a:lnTo>
                <a:lnTo>
                  <a:pt x="2689" y="684"/>
                </a:lnTo>
                <a:lnTo>
                  <a:pt x="2716" y="682"/>
                </a:lnTo>
                <a:lnTo>
                  <a:pt x="2744" y="681"/>
                </a:lnTo>
                <a:lnTo>
                  <a:pt x="2767" y="682"/>
                </a:lnTo>
                <a:lnTo>
                  <a:pt x="2779" y="683"/>
                </a:lnTo>
                <a:lnTo>
                  <a:pt x="2788" y="684"/>
                </a:lnTo>
                <a:lnTo>
                  <a:pt x="2797" y="687"/>
                </a:lnTo>
                <a:lnTo>
                  <a:pt x="2803" y="691"/>
                </a:lnTo>
                <a:lnTo>
                  <a:pt x="2814" y="699"/>
                </a:lnTo>
                <a:lnTo>
                  <a:pt x="2827" y="706"/>
                </a:lnTo>
                <a:lnTo>
                  <a:pt x="2839" y="710"/>
                </a:lnTo>
                <a:lnTo>
                  <a:pt x="2853" y="715"/>
                </a:lnTo>
                <a:lnTo>
                  <a:pt x="2859" y="716"/>
                </a:lnTo>
                <a:lnTo>
                  <a:pt x="2864" y="716"/>
                </a:lnTo>
                <a:lnTo>
                  <a:pt x="2869" y="716"/>
                </a:lnTo>
                <a:lnTo>
                  <a:pt x="2872" y="715"/>
                </a:lnTo>
                <a:lnTo>
                  <a:pt x="2879" y="713"/>
                </a:lnTo>
                <a:lnTo>
                  <a:pt x="2883" y="708"/>
                </a:lnTo>
                <a:lnTo>
                  <a:pt x="2891" y="694"/>
                </a:lnTo>
                <a:lnTo>
                  <a:pt x="2901" y="678"/>
                </a:lnTo>
                <a:lnTo>
                  <a:pt x="2912" y="657"/>
                </a:lnTo>
                <a:lnTo>
                  <a:pt x="2919" y="660"/>
                </a:lnTo>
                <a:lnTo>
                  <a:pt x="2925" y="664"/>
                </a:lnTo>
                <a:lnTo>
                  <a:pt x="2948" y="673"/>
                </a:lnTo>
                <a:lnTo>
                  <a:pt x="2969" y="681"/>
                </a:lnTo>
                <a:lnTo>
                  <a:pt x="2989" y="689"/>
                </a:lnTo>
                <a:lnTo>
                  <a:pt x="3012" y="700"/>
                </a:lnTo>
                <a:lnTo>
                  <a:pt x="3024" y="709"/>
                </a:lnTo>
                <a:lnTo>
                  <a:pt x="3038" y="722"/>
                </a:lnTo>
                <a:lnTo>
                  <a:pt x="3051" y="735"/>
                </a:lnTo>
                <a:lnTo>
                  <a:pt x="3065" y="752"/>
                </a:lnTo>
                <a:lnTo>
                  <a:pt x="3075" y="769"/>
                </a:lnTo>
                <a:lnTo>
                  <a:pt x="3084" y="787"/>
                </a:lnTo>
                <a:lnTo>
                  <a:pt x="3088" y="794"/>
                </a:lnTo>
                <a:lnTo>
                  <a:pt x="3091" y="802"/>
                </a:lnTo>
                <a:lnTo>
                  <a:pt x="3092" y="810"/>
                </a:lnTo>
                <a:lnTo>
                  <a:pt x="3092" y="818"/>
                </a:lnTo>
                <a:lnTo>
                  <a:pt x="3094" y="840"/>
                </a:lnTo>
                <a:lnTo>
                  <a:pt x="3096" y="862"/>
                </a:lnTo>
                <a:lnTo>
                  <a:pt x="3100" y="882"/>
                </a:lnTo>
                <a:lnTo>
                  <a:pt x="3106" y="902"/>
                </a:lnTo>
                <a:lnTo>
                  <a:pt x="3113" y="921"/>
                </a:lnTo>
                <a:lnTo>
                  <a:pt x="3123" y="939"/>
                </a:lnTo>
                <a:lnTo>
                  <a:pt x="3134" y="957"/>
                </a:lnTo>
                <a:lnTo>
                  <a:pt x="3148" y="974"/>
                </a:lnTo>
                <a:lnTo>
                  <a:pt x="3147" y="974"/>
                </a:lnTo>
                <a:lnTo>
                  <a:pt x="3146" y="973"/>
                </a:lnTo>
                <a:lnTo>
                  <a:pt x="3148" y="980"/>
                </a:lnTo>
                <a:lnTo>
                  <a:pt x="3153" y="986"/>
                </a:lnTo>
                <a:lnTo>
                  <a:pt x="3158" y="993"/>
                </a:lnTo>
                <a:lnTo>
                  <a:pt x="3166" y="998"/>
                </a:lnTo>
                <a:lnTo>
                  <a:pt x="3173" y="1005"/>
                </a:lnTo>
                <a:lnTo>
                  <a:pt x="3181" y="1011"/>
                </a:lnTo>
                <a:lnTo>
                  <a:pt x="3187" y="1018"/>
                </a:lnTo>
                <a:lnTo>
                  <a:pt x="3191" y="1023"/>
                </a:lnTo>
                <a:lnTo>
                  <a:pt x="3198" y="1037"/>
                </a:lnTo>
                <a:lnTo>
                  <a:pt x="3204" y="1050"/>
                </a:lnTo>
                <a:lnTo>
                  <a:pt x="3208" y="1063"/>
                </a:lnTo>
                <a:lnTo>
                  <a:pt x="3212" y="1077"/>
                </a:lnTo>
                <a:lnTo>
                  <a:pt x="3214" y="1090"/>
                </a:lnTo>
                <a:lnTo>
                  <a:pt x="3215" y="1104"/>
                </a:lnTo>
                <a:lnTo>
                  <a:pt x="3217" y="1119"/>
                </a:lnTo>
                <a:lnTo>
                  <a:pt x="3217" y="1135"/>
                </a:lnTo>
                <a:lnTo>
                  <a:pt x="3219" y="1144"/>
                </a:lnTo>
                <a:lnTo>
                  <a:pt x="3220" y="1153"/>
                </a:lnTo>
                <a:lnTo>
                  <a:pt x="3222" y="1162"/>
                </a:lnTo>
                <a:lnTo>
                  <a:pt x="3224" y="1171"/>
                </a:lnTo>
                <a:lnTo>
                  <a:pt x="3231" y="1188"/>
                </a:lnTo>
                <a:lnTo>
                  <a:pt x="3239" y="1204"/>
                </a:lnTo>
                <a:lnTo>
                  <a:pt x="3248" y="1220"/>
                </a:lnTo>
                <a:lnTo>
                  <a:pt x="3259" y="1235"/>
                </a:lnTo>
                <a:lnTo>
                  <a:pt x="3272" y="1249"/>
                </a:lnTo>
                <a:lnTo>
                  <a:pt x="3284" y="1262"/>
                </a:lnTo>
                <a:lnTo>
                  <a:pt x="3553" y="1442"/>
                </a:lnTo>
                <a:lnTo>
                  <a:pt x="3785" y="1640"/>
                </a:lnTo>
                <a:lnTo>
                  <a:pt x="3799" y="1639"/>
                </a:lnTo>
                <a:lnTo>
                  <a:pt x="3820" y="1635"/>
                </a:lnTo>
                <a:lnTo>
                  <a:pt x="3839" y="1631"/>
                </a:lnTo>
                <a:lnTo>
                  <a:pt x="3849" y="1631"/>
                </a:lnTo>
                <a:lnTo>
                  <a:pt x="3855" y="1637"/>
                </a:lnTo>
                <a:lnTo>
                  <a:pt x="3864" y="1648"/>
                </a:lnTo>
                <a:lnTo>
                  <a:pt x="3873" y="1661"/>
                </a:lnTo>
                <a:lnTo>
                  <a:pt x="3882" y="1669"/>
                </a:lnTo>
                <a:lnTo>
                  <a:pt x="3976" y="1738"/>
                </a:lnTo>
                <a:lnTo>
                  <a:pt x="3993" y="1750"/>
                </a:lnTo>
                <a:lnTo>
                  <a:pt x="4013" y="1760"/>
                </a:lnTo>
                <a:lnTo>
                  <a:pt x="4033" y="1769"/>
                </a:lnTo>
                <a:lnTo>
                  <a:pt x="4051" y="1777"/>
                </a:lnTo>
                <a:lnTo>
                  <a:pt x="4062" y="1783"/>
                </a:lnTo>
                <a:lnTo>
                  <a:pt x="4071" y="1790"/>
                </a:lnTo>
                <a:lnTo>
                  <a:pt x="4080" y="1799"/>
                </a:lnTo>
                <a:lnTo>
                  <a:pt x="4089" y="1808"/>
                </a:lnTo>
                <a:lnTo>
                  <a:pt x="4106" y="1828"/>
                </a:lnTo>
                <a:lnTo>
                  <a:pt x="4124" y="1845"/>
                </a:lnTo>
                <a:lnTo>
                  <a:pt x="4133" y="1853"/>
                </a:lnTo>
                <a:lnTo>
                  <a:pt x="4148" y="1864"/>
                </a:lnTo>
                <a:lnTo>
                  <a:pt x="4166" y="1875"/>
                </a:lnTo>
                <a:lnTo>
                  <a:pt x="4185" y="1886"/>
                </a:lnTo>
                <a:lnTo>
                  <a:pt x="4206" y="1898"/>
                </a:lnTo>
                <a:lnTo>
                  <a:pt x="4224" y="1907"/>
                </a:lnTo>
                <a:lnTo>
                  <a:pt x="4232" y="1910"/>
                </a:lnTo>
                <a:lnTo>
                  <a:pt x="4240" y="1912"/>
                </a:lnTo>
                <a:lnTo>
                  <a:pt x="4246" y="1915"/>
                </a:lnTo>
                <a:lnTo>
                  <a:pt x="4251" y="1915"/>
                </a:lnTo>
                <a:lnTo>
                  <a:pt x="4266" y="1920"/>
                </a:lnTo>
                <a:lnTo>
                  <a:pt x="4285" y="1928"/>
                </a:lnTo>
                <a:lnTo>
                  <a:pt x="4296" y="1933"/>
                </a:lnTo>
                <a:lnTo>
                  <a:pt x="4305" y="1936"/>
                </a:lnTo>
                <a:lnTo>
                  <a:pt x="4312" y="1939"/>
                </a:lnTo>
                <a:lnTo>
                  <a:pt x="4316" y="1939"/>
                </a:lnTo>
                <a:lnTo>
                  <a:pt x="4333" y="1931"/>
                </a:lnTo>
                <a:lnTo>
                  <a:pt x="4341" y="1927"/>
                </a:lnTo>
                <a:lnTo>
                  <a:pt x="4345" y="1927"/>
                </a:lnTo>
                <a:lnTo>
                  <a:pt x="4349" y="1928"/>
                </a:lnTo>
                <a:lnTo>
                  <a:pt x="4355" y="1931"/>
                </a:lnTo>
                <a:lnTo>
                  <a:pt x="4364" y="1934"/>
                </a:lnTo>
                <a:lnTo>
                  <a:pt x="4377" y="1942"/>
                </a:lnTo>
                <a:lnTo>
                  <a:pt x="4389" y="1951"/>
                </a:lnTo>
                <a:lnTo>
                  <a:pt x="4396" y="1955"/>
                </a:lnTo>
                <a:lnTo>
                  <a:pt x="4401" y="1959"/>
                </a:lnTo>
                <a:lnTo>
                  <a:pt x="4408" y="1963"/>
                </a:lnTo>
                <a:lnTo>
                  <a:pt x="4416" y="1965"/>
                </a:lnTo>
                <a:lnTo>
                  <a:pt x="4432" y="1971"/>
                </a:lnTo>
                <a:lnTo>
                  <a:pt x="4445" y="1975"/>
                </a:lnTo>
                <a:lnTo>
                  <a:pt x="4454" y="1981"/>
                </a:lnTo>
                <a:lnTo>
                  <a:pt x="4460" y="1986"/>
                </a:lnTo>
                <a:lnTo>
                  <a:pt x="4473" y="2000"/>
                </a:lnTo>
                <a:lnTo>
                  <a:pt x="4493" y="2019"/>
                </a:lnTo>
                <a:lnTo>
                  <a:pt x="4499" y="2023"/>
                </a:lnTo>
                <a:lnTo>
                  <a:pt x="4507" y="2025"/>
                </a:lnTo>
                <a:lnTo>
                  <a:pt x="4517" y="2026"/>
                </a:lnTo>
                <a:lnTo>
                  <a:pt x="4527" y="2027"/>
                </a:lnTo>
                <a:lnTo>
                  <a:pt x="4549" y="2029"/>
                </a:lnTo>
                <a:lnTo>
                  <a:pt x="4566" y="2029"/>
                </a:lnTo>
                <a:lnTo>
                  <a:pt x="4572" y="2030"/>
                </a:lnTo>
                <a:lnTo>
                  <a:pt x="4576" y="2031"/>
                </a:lnTo>
                <a:lnTo>
                  <a:pt x="4581" y="2034"/>
                </a:lnTo>
                <a:lnTo>
                  <a:pt x="4585" y="2038"/>
                </a:lnTo>
                <a:lnTo>
                  <a:pt x="4592" y="2047"/>
                </a:lnTo>
                <a:lnTo>
                  <a:pt x="4598" y="2056"/>
                </a:lnTo>
                <a:lnTo>
                  <a:pt x="4599" y="2058"/>
                </a:lnTo>
                <a:lnTo>
                  <a:pt x="4599" y="2062"/>
                </a:lnTo>
                <a:lnTo>
                  <a:pt x="4599" y="2065"/>
                </a:lnTo>
                <a:lnTo>
                  <a:pt x="4598" y="2070"/>
                </a:lnTo>
                <a:lnTo>
                  <a:pt x="4595" y="2076"/>
                </a:lnTo>
                <a:lnTo>
                  <a:pt x="4590" y="2086"/>
                </a:lnTo>
                <a:lnTo>
                  <a:pt x="4579" y="2101"/>
                </a:lnTo>
                <a:lnTo>
                  <a:pt x="4571" y="2115"/>
                </a:lnTo>
                <a:lnTo>
                  <a:pt x="4566" y="2125"/>
                </a:lnTo>
                <a:lnTo>
                  <a:pt x="4564" y="2137"/>
                </a:lnTo>
                <a:lnTo>
                  <a:pt x="4563" y="2148"/>
                </a:lnTo>
                <a:lnTo>
                  <a:pt x="4562" y="2160"/>
                </a:lnTo>
                <a:lnTo>
                  <a:pt x="4562" y="2182"/>
                </a:lnTo>
                <a:lnTo>
                  <a:pt x="4562" y="2205"/>
                </a:lnTo>
                <a:lnTo>
                  <a:pt x="4563" y="2211"/>
                </a:lnTo>
                <a:lnTo>
                  <a:pt x="4566" y="2216"/>
                </a:lnTo>
                <a:lnTo>
                  <a:pt x="4571" y="2223"/>
                </a:lnTo>
                <a:lnTo>
                  <a:pt x="4575" y="2230"/>
                </a:lnTo>
                <a:lnTo>
                  <a:pt x="4580" y="2236"/>
                </a:lnTo>
                <a:lnTo>
                  <a:pt x="4583" y="2241"/>
                </a:lnTo>
                <a:lnTo>
                  <a:pt x="4584" y="2245"/>
                </a:lnTo>
                <a:lnTo>
                  <a:pt x="4584" y="2247"/>
                </a:lnTo>
                <a:lnTo>
                  <a:pt x="4584" y="2249"/>
                </a:lnTo>
                <a:lnTo>
                  <a:pt x="4583" y="2252"/>
                </a:lnTo>
                <a:lnTo>
                  <a:pt x="4571" y="2267"/>
                </a:lnTo>
                <a:lnTo>
                  <a:pt x="4558" y="2279"/>
                </a:lnTo>
                <a:lnTo>
                  <a:pt x="4555" y="2308"/>
                </a:lnTo>
                <a:lnTo>
                  <a:pt x="4555" y="2308"/>
                </a:lnTo>
                <a:lnTo>
                  <a:pt x="4533" y="2311"/>
                </a:lnTo>
                <a:lnTo>
                  <a:pt x="4513" y="2314"/>
                </a:lnTo>
                <a:lnTo>
                  <a:pt x="4502" y="2315"/>
                </a:lnTo>
                <a:lnTo>
                  <a:pt x="4492" y="2314"/>
                </a:lnTo>
                <a:lnTo>
                  <a:pt x="4487" y="2313"/>
                </a:lnTo>
                <a:lnTo>
                  <a:pt x="4482" y="2311"/>
                </a:lnTo>
                <a:lnTo>
                  <a:pt x="4477" y="2309"/>
                </a:lnTo>
                <a:lnTo>
                  <a:pt x="4473" y="2305"/>
                </a:lnTo>
                <a:lnTo>
                  <a:pt x="4457" y="2295"/>
                </a:lnTo>
                <a:lnTo>
                  <a:pt x="4435" y="2285"/>
                </a:lnTo>
                <a:lnTo>
                  <a:pt x="4414" y="2274"/>
                </a:lnTo>
                <a:lnTo>
                  <a:pt x="4396" y="2269"/>
                </a:lnTo>
                <a:lnTo>
                  <a:pt x="4370" y="2260"/>
                </a:lnTo>
                <a:lnTo>
                  <a:pt x="4343" y="2251"/>
                </a:lnTo>
                <a:lnTo>
                  <a:pt x="4317" y="2240"/>
                </a:lnTo>
                <a:lnTo>
                  <a:pt x="4292" y="2229"/>
                </a:lnTo>
                <a:lnTo>
                  <a:pt x="4279" y="2269"/>
                </a:lnTo>
                <a:lnTo>
                  <a:pt x="4276" y="2285"/>
                </a:lnTo>
                <a:lnTo>
                  <a:pt x="4273" y="2300"/>
                </a:lnTo>
                <a:lnTo>
                  <a:pt x="4268" y="2312"/>
                </a:lnTo>
                <a:lnTo>
                  <a:pt x="4263" y="2322"/>
                </a:lnTo>
                <a:lnTo>
                  <a:pt x="4256" y="2330"/>
                </a:lnTo>
                <a:lnTo>
                  <a:pt x="4248" y="2338"/>
                </a:lnTo>
                <a:lnTo>
                  <a:pt x="4239" y="2343"/>
                </a:lnTo>
                <a:lnTo>
                  <a:pt x="4229" y="2347"/>
                </a:lnTo>
                <a:lnTo>
                  <a:pt x="4218" y="2351"/>
                </a:lnTo>
                <a:lnTo>
                  <a:pt x="4207" y="2353"/>
                </a:lnTo>
                <a:lnTo>
                  <a:pt x="4195" y="2354"/>
                </a:lnTo>
                <a:lnTo>
                  <a:pt x="4183" y="2355"/>
                </a:lnTo>
                <a:lnTo>
                  <a:pt x="4157" y="2355"/>
                </a:lnTo>
                <a:lnTo>
                  <a:pt x="4131" y="2355"/>
                </a:lnTo>
                <a:lnTo>
                  <a:pt x="4113" y="2356"/>
                </a:lnTo>
                <a:lnTo>
                  <a:pt x="4090" y="2359"/>
                </a:lnTo>
                <a:lnTo>
                  <a:pt x="4078" y="2361"/>
                </a:lnTo>
                <a:lnTo>
                  <a:pt x="4065" y="2364"/>
                </a:lnTo>
                <a:lnTo>
                  <a:pt x="4053" y="2367"/>
                </a:lnTo>
                <a:lnTo>
                  <a:pt x="4040" y="2371"/>
                </a:lnTo>
                <a:lnTo>
                  <a:pt x="4029" y="2376"/>
                </a:lnTo>
                <a:lnTo>
                  <a:pt x="4017" y="2382"/>
                </a:lnTo>
                <a:lnTo>
                  <a:pt x="4008" y="2387"/>
                </a:lnTo>
                <a:lnTo>
                  <a:pt x="3999" y="2394"/>
                </a:lnTo>
                <a:lnTo>
                  <a:pt x="3993" y="2401"/>
                </a:lnTo>
                <a:lnTo>
                  <a:pt x="3989" y="2409"/>
                </a:lnTo>
                <a:lnTo>
                  <a:pt x="3988" y="2413"/>
                </a:lnTo>
                <a:lnTo>
                  <a:pt x="3987" y="2418"/>
                </a:lnTo>
                <a:lnTo>
                  <a:pt x="3987" y="2424"/>
                </a:lnTo>
                <a:lnTo>
                  <a:pt x="3987" y="2428"/>
                </a:lnTo>
                <a:lnTo>
                  <a:pt x="3990" y="2445"/>
                </a:lnTo>
                <a:lnTo>
                  <a:pt x="3992" y="2459"/>
                </a:lnTo>
                <a:lnTo>
                  <a:pt x="3993" y="2470"/>
                </a:lnTo>
                <a:lnTo>
                  <a:pt x="3992" y="2481"/>
                </a:lnTo>
                <a:lnTo>
                  <a:pt x="3989" y="2491"/>
                </a:lnTo>
                <a:lnTo>
                  <a:pt x="3983" y="2502"/>
                </a:lnTo>
                <a:lnTo>
                  <a:pt x="3975" y="2515"/>
                </a:lnTo>
                <a:lnTo>
                  <a:pt x="3965" y="2530"/>
                </a:lnTo>
                <a:lnTo>
                  <a:pt x="3958" y="2540"/>
                </a:lnTo>
                <a:lnTo>
                  <a:pt x="3953" y="2550"/>
                </a:lnTo>
                <a:lnTo>
                  <a:pt x="3948" y="2560"/>
                </a:lnTo>
                <a:lnTo>
                  <a:pt x="3945" y="2570"/>
                </a:lnTo>
                <a:lnTo>
                  <a:pt x="3939" y="2591"/>
                </a:lnTo>
                <a:lnTo>
                  <a:pt x="3937" y="2613"/>
                </a:lnTo>
                <a:lnTo>
                  <a:pt x="3935" y="2634"/>
                </a:lnTo>
                <a:lnTo>
                  <a:pt x="3933" y="2656"/>
                </a:lnTo>
                <a:lnTo>
                  <a:pt x="3931" y="2678"/>
                </a:lnTo>
                <a:lnTo>
                  <a:pt x="3926" y="2700"/>
                </a:lnTo>
                <a:lnTo>
                  <a:pt x="3925" y="2705"/>
                </a:lnTo>
                <a:lnTo>
                  <a:pt x="3923" y="2709"/>
                </a:lnTo>
                <a:lnTo>
                  <a:pt x="3920" y="2715"/>
                </a:lnTo>
                <a:lnTo>
                  <a:pt x="3915" y="2721"/>
                </a:lnTo>
                <a:lnTo>
                  <a:pt x="3904" y="2733"/>
                </a:lnTo>
                <a:lnTo>
                  <a:pt x="3889" y="2745"/>
                </a:lnTo>
                <a:lnTo>
                  <a:pt x="3860" y="2767"/>
                </a:lnTo>
                <a:lnTo>
                  <a:pt x="3839" y="2782"/>
                </a:lnTo>
                <a:lnTo>
                  <a:pt x="3833" y="2786"/>
                </a:lnTo>
                <a:lnTo>
                  <a:pt x="3826" y="2788"/>
                </a:lnTo>
                <a:lnTo>
                  <a:pt x="3820" y="2790"/>
                </a:lnTo>
                <a:lnTo>
                  <a:pt x="3813" y="2791"/>
                </a:lnTo>
                <a:lnTo>
                  <a:pt x="3798" y="2792"/>
                </a:lnTo>
                <a:lnTo>
                  <a:pt x="3784" y="2795"/>
                </a:lnTo>
                <a:lnTo>
                  <a:pt x="3778" y="2797"/>
                </a:lnTo>
                <a:lnTo>
                  <a:pt x="3772" y="2799"/>
                </a:lnTo>
                <a:lnTo>
                  <a:pt x="3766" y="2802"/>
                </a:lnTo>
                <a:lnTo>
                  <a:pt x="3762" y="2806"/>
                </a:lnTo>
                <a:lnTo>
                  <a:pt x="3758" y="2812"/>
                </a:lnTo>
                <a:lnTo>
                  <a:pt x="3755" y="2819"/>
                </a:lnTo>
                <a:lnTo>
                  <a:pt x="3754" y="2828"/>
                </a:lnTo>
                <a:lnTo>
                  <a:pt x="3754" y="2838"/>
                </a:lnTo>
                <a:lnTo>
                  <a:pt x="3754" y="2844"/>
                </a:lnTo>
                <a:lnTo>
                  <a:pt x="3753" y="2848"/>
                </a:lnTo>
                <a:lnTo>
                  <a:pt x="3751" y="2852"/>
                </a:lnTo>
                <a:lnTo>
                  <a:pt x="3750" y="2854"/>
                </a:lnTo>
                <a:lnTo>
                  <a:pt x="3749" y="2855"/>
                </a:lnTo>
                <a:lnTo>
                  <a:pt x="3747" y="2855"/>
                </a:lnTo>
                <a:lnTo>
                  <a:pt x="3743" y="2854"/>
                </a:lnTo>
                <a:lnTo>
                  <a:pt x="3741" y="2854"/>
                </a:lnTo>
                <a:lnTo>
                  <a:pt x="3729" y="2846"/>
                </a:lnTo>
                <a:lnTo>
                  <a:pt x="3714" y="2840"/>
                </a:lnTo>
                <a:lnTo>
                  <a:pt x="3706" y="2840"/>
                </a:lnTo>
                <a:lnTo>
                  <a:pt x="3691" y="2843"/>
                </a:lnTo>
                <a:lnTo>
                  <a:pt x="3675" y="2846"/>
                </a:lnTo>
                <a:lnTo>
                  <a:pt x="3657" y="2851"/>
                </a:lnTo>
                <a:lnTo>
                  <a:pt x="3639" y="2856"/>
                </a:lnTo>
                <a:lnTo>
                  <a:pt x="3622" y="2862"/>
                </a:lnTo>
                <a:lnTo>
                  <a:pt x="3609" y="2866"/>
                </a:lnTo>
                <a:lnTo>
                  <a:pt x="3601" y="2871"/>
                </a:lnTo>
                <a:lnTo>
                  <a:pt x="3586" y="2884"/>
                </a:lnTo>
                <a:lnTo>
                  <a:pt x="3570" y="2894"/>
                </a:lnTo>
                <a:lnTo>
                  <a:pt x="3562" y="2898"/>
                </a:lnTo>
                <a:lnTo>
                  <a:pt x="3554" y="2902"/>
                </a:lnTo>
                <a:lnTo>
                  <a:pt x="3543" y="2904"/>
                </a:lnTo>
                <a:lnTo>
                  <a:pt x="3533" y="2906"/>
                </a:lnTo>
                <a:lnTo>
                  <a:pt x="3514" y="2905"/>
                </a:lnTo>
                <a:lnTo>
                  <a:pt x="3492" y="2903"/>
                </a:lnTo>
                <a:lnTo>
                  <a:pt x="3481" y="2902"/>
                </a:lnTo>
                <a:lnTo>
                  <a:pt x="3471" y="2901"/>
                </a:lnTo>
                <a:lnTo>
                  <a:pt x="3463" y="2901"/>
                </a:lnTo>
                <a:lnTo>
                  <a:pt x="3455" y="2902"/>
                </a:lnTo>
                <a:lnTo>
                  <a:pt x="3456" y="2912"/>
                </a:lnTo>
                <a:lnTo>
                  <a:pt x="3458" y="2920"/>
                </a:lnTo>
                <a:lnTo>
                  <a:pt x="3461" y="2928"/>
                </a:lnTo>
                <a:lnTo>
                  <a:pt x="3464" y="2935"/>
                </a:lnTo>
                <a:lnTo>
                  <a:pt x="3474" y="2948"/>
                </a:lnTo>
                <a:lnTo>
                  <a:pt x="3486" y="2963"/>
                </a:lnTo>
                <a:lnTo>
                  <a:pt x="3488" y="2967"/>
                </a:lnTo>
                <a:lnTo>
                  <a:pt x="3488" y="2969"/>
                </a:lnTo>
                <a:lnTo>
                  <a:pt x="3487" y="2972"/>
                </a:lnTo>
                <a:lnTo>
                  <a:pt x="3484" y="2975"/>
                </a:lnTo>
                <a:lnTo>
                  <a:pt x="3478" y="2979"/>
                </a:lnTo>
                <a:lnTo>
                  <a:pt x="3468" y="2984"/>
                </a:lnTo>
                <a:lnTo>
                  <a:pt x="3461" y="2989"/>
                </a:lnTo>
                <a:lnTo>
                  <a:pt x="3454" y="2996"/>
                </a:lnTo>
                <a:lnTo>
                  <a:pt x="3451" y="3001"/>
                </a:lnTo>
                <a:lnTo>
                  <a:pt x="3449" y="3005"/>
                </a:lnTo>
                <a:lnTo>
                  <a:pt x="3449" y="3011"/>
                </a:lnTo>
                <a:lnTo>
                  <a:pt x="3451" y="3017"/>
                </a:lnTo>
                <a:lnTo>
                  <a:pt x="3453" y="3024"/>
                </a:lnTo>
                <a:lnTo>
                  <a:pt x="3454" y="3032"/>
                </a:lnTo>
                <a:lnTo>
                  <a:pt x="3454" y="3040"/>
                </a:lnTo>
                <a:lnTo>
                  <a:pt x="3454" y="3049"/>
                </a:lnTo>
                <a:lnTo>
                  <a:pt x="3451" y="3065"/>
                </a:lnTo>
                <a:lnTo>
                  <a:pt x="3449" y="3078"/>
                </a:lnTo>
                <a:lnTo>
                  <a:pt x="3441" y="3079"/>
                </a:lnTo>
                <a:lnTo>
                  <a:pt x="3431" y="3083"/>
                </a:lnTo>
                <a:lnTo>
                  <a:pt x="3422" y="3086"/>
                </a:lnTo>
                <a:lnTo>
                  <a:pt x="3413" y="3090"/>
                </a:lnTo>
                <a:lnTo>
                  <a:pt x="3406" y="3092"/>
                </a:lnTo>
                <a:lnTo>
                  <a:pt x="3398" y="3096"/>
                </a:lnTo>
                <a:lnTo>
                  <a:pt x="3390" y="3101"/>
                </a:lnTo>
                <a:lnTo>
                  <a:pt x="3381" y="3108"/>
                </a:lnTo>
                <a:lnTo>
                  <a:pt x="3362" y="3123"/>
                </a:lnTo>
                <a:lnTo>
                  <a:pt x="3341" y="3137"/>
                </a:lnTo>
                <a:lnTo>
                  <a:pt x="3331" y="3144"/>
                </a:lnTo>
                <a:lnTo>
                  <a:pt x="3321" y="3150"/>
                </a:lnTo>
                <a:lnTo>
                  <a:pt x="3312" y="3156"/>
                </a:lnTo>
                <a:lnTo>
                  <a:pt x="3303" y="3159"/>
                </a:lnTo>
                <a:lnTo>
                  <a:pt x="3295" y="3160"/>
                </a:lnTo>
                <a:lnTo>
                  <a:pt x="3287" y="3160"/>
                </a:lnTo>
                <a:lnTo>
                  <a:pt x="3283" y="3159"/>
                </a:lnTo>
                <a:lnTo>
                  <a:pt x="3280" y="3158"/>
                </a:lnTo>
                <a:lnTo>
                  <a:pt x="3278" y="3156"/>
                </a:lnTo>
                <a:lnTo>
                  <a:pt x="3274" y="3152"/>
                </a:lnTo>
                <a:lnTo>
                  <a:pt x="3267" y="3144"/>
                </a:lnTo>
                <a:lnTo>
                  <a:pt x="3261" y="3140"/>
                </a:lnTo>
                <a:lnTo>
                  <a:pt x="3257" y="3137"/>
                </a:lnTo>
                <a:lnTo>
                  <a:pt x="3255" y="3137"/>
                </a:lnTo>
                <a:lnTo>
                  <a:pt x="3251" y="3136"/>
                </a:lnTo>
                <a:lnTo>
                  <a:pt x="3248" y="3137"/>
                </a:lnTo>
                <a:lnTo>
                  <a:pt x="3242" y="3140"/>
                </a:lnTo>
                <a:lnTo>
                  <a:pt x="3237" y="3143"/>
                </a:lnTo>
                <a:lnTo>
                  <a:pt x="3231" y="3148"/>
                </a:lnTo>
                <a:lnTo>
                  <a:pt x="3225" y="3155"/>
                </a:lnTo>
                <a:lnTo>
                  <a:pt x="3215" y="3168"/>
                </a:lnTo>
                <a:lnTo>
                  <a:pt x="3205" y="3182"/>
                </a:lnTo>
                <a:lnTo>
                  <a:pt x="3199" y="3188"/>
                </a:lnTo>
                <a:lnTo>
                  <a:pt x="3195" y="3192"/>
                </a:lnTo>
                <a:lnTo>
                  <a:pt x="3189" y="3194"/>
                </a:lnTo>
                <a:lnTo>
                  <a:pt x="3183" y="3196"/>
                </a:lnTo>
                <a:lnTo>
                  <a:pt x="3182" y="3194"/>
                </a:lnTo>
                <a:lnTo>
                  <a:pt x="3182" y="3193"/>
                </a:lnTo>
                <a:lnTo>
                  <a:pt x="3180" y="3177"/>
                </a:lnTo>
                <a:lnTo>
                  <a:pt x="3176" y="3159"/>
                </a:lnTo>
                <a:lnTo>
                  <a:pt x="3172" y="3141"/>
                </a:lnTo>
                <a:lnTo>
                  <a:pt x="3169" y="3124"/>
                </a:lnTo>
                <a:lnTo>
                  <a:pt x="3155" y="3117"/>
                </a:lnTo>
                <a:lnTo>
                  <a:pt x="3141" y="3108"/>
                </a:lnTo>
                <a:lnTo>
                  <a:pt x="3136" y="3103"/>
                </a:lnTo>
                <a:lnTo>
                  <a:pt x="3129" y="3098"/>
                </a:lnTo>
                <a:lnTo>
                  <a:pt x="3123" y="3092"/>
                </a:lnTo>
                <a:lnTo>
                  <a:pt x="3119" y="3086"/>
                </a:lnTo>
                <a:lnTo>
                  <a:pt x="3114" y="3079"/>
                </a:lnTo>
                <a:lnTo>
                  <a:pt x="3108" y="3075"/>
                </a:lnTo>
                <a:lnTo>
                  <a:pt x="3105" y="3070"/>
                </a:lnTo>
                <a:lnTo>
                  <a:pt x="3100" y="3068"/>
                </a:lnTo>
                <a:lnTo>
                  <a:pt x="3096" y="3066"/>
                </a:lnTo>
                <a:lnTo>
                  <a:pt x="3092" y="3065"/>
                </a:lnTo>
                <a:lnTo>
                  <a:pt x="3088" y="3065"/>
                </a:lnTo>
                <a:lnTo>
                  <a:pt x="3083" y="3065"/>
                </a:lnTo>
                <a:lnTo>
                  <a:pt x="3065" y="3071"/>
                </a:lnTo>
                <a:lnTo>
                  <a:pt x="3040" y="3081"/>
                </a:lnTo>
                <a:lnTo>
                  <a:pt x="3028" y="3084"/>
                </a:lnTo>
                <a:lnTo>
                  <a:pt x="3015" y="3085"/>
                </a:lnTo>
                <a:lnTo>
                  <a:pt x="3004" y="3085"/>
                </a:lnTo>
                <a:lnTo>
                  <a:pt x="2992" y="3085"/>
                </a:lnTo>
                <a:lnTo>
                  <a:pt x="2981" y="3083"/>
                </a:lnTo>
                <a:lnTo>
                  <a:pt x="2971" y="3079"/>
                </a:lnTo>
                <a:lnTo>
                  <a:pt x="2961" y="3076"/>
                </a:lnTo>
                <a:lnTo>
                  <a:pt x="2950" y="3070"/>
                </a:lnTo>
                <a:lnTo>
                  <a:pt x="2941" y="3065"/>
                </a:lnTo>
                <a:lnTo>
                  <a:pt x="2932" y="3058"/>
                </a:lnTo>
                <a:lnTo>
                  <a:pt x="2923" y="3051"/>
                </a:lnTo>
                <a:lnTo>
                  <a:pt x="2915" y="3043"/>
                </a:lnTo>
                <a:lnTo>
                  <a:pt x="2908" y="3034"/>
                </a:lnTo>
                <a:lnTo>
                  <a:pt x="2901" y="3025"/>
                </a:lnTo>
                <a:lnTo>
                  <a:pt x="2895" y="3014"/>
                </a:lnTo>
                <a:lnTo>
                  <a:pt x="2889" y="3005"/>
                </a:lnTo>
                <a:lnTo>
                  <a:pt x="2881" y="3005"/>
                </a:lnTo>
                <a:lnTo>
                  <a:pt x="2874" y="3007"/>
                </a:lnTo>
                <a:lnTo>
                  <a:pt x="2866" y="3009"/>
                </a:lnTo>
                <a:lnTo>
                  <a:pt x="2859" y="3011"/>
                </a:lnTo>
                <a:lnTo>
                  <a:pt x="2859" y="3011"/>
                </a:lnTo>
                <a:lnTo>
                  <a:pt x="2859" y="3008"/>
                </a:lnTo>
                <a:lnTo>
                  <a:pt x="2858" y="3004"/>
                </a:lnTo>
                <a:lnTo>
                  <a:pt x="2855" y="3000"/>
                </a:lnTo>
                <a:lnTo>
                  <a:pt x="2853" y="2996"/>
                </a:lnTo>
                <a:lnTo>
                  <a:pt x="2846" y="2989"/>
                </a:lnTo>
                <a:lnTo>
                  <a:pt x="2840" y="2984"/>
                </a:lnTo>
                <a:lnTo>
                  <a:pt x="2838" y="2980"/>
                </a:lnTo>
                <a:lnTo>
                  <a:pt x="2836" y="2978"/>
                </a:lnTo>
                <a:lnTo>
                  <a:pt x="2834" y="2975"/>
                </a:lnTo>
                <a:lnTo>
                  <a:pt x="2834" y="2971"/>
                </a:lnTo>
                <a:lnTo>
                  <a:pt x="2836" y="2966"/>
                </a:lnTo>
                <a:lnTo>
                  <a:pt x="2839" y="2959"/>
                </a:lnTo>
                <a:lnTo>
                  <a:pt x="2841" y="2954"/>
                </a:lnTo>
                <a:lnTo>
                  <a:pt x="2844" y="2948"/>
                </a:lnTo>
                <a:lnTo>
                  <a:pt x="2845" y="2943"/>
                </a:lnTo>
                <a:lnTo>
                  <a:pt x="2846" y="2936"/>
                </a:lnTo>
                <a:lnTo>
                  <a:pt x="2848" y="2927"/>
                </a:lnTo>
                <a:lnTo>
                  <a:pt x="2849" y="2915"/>
                </a:lnTo>
                <a:lnTo>
                  <a:pt x="2848" y="2905"/>
                </a:lnTo>
                <a:lnTo>
                  <a:pt x="2845" y="2895"/>
                </a:lnTo>
                <a:lnTo>
                  <a:pt x="2844" y="2890"/>
                </a:lnTo>
                <a:lnTo>
                  <a:pt x="2840" y="2886"/>
                </a:lnTo>
                <a:lnTo>
                  <a:pt x="2838" y="2881"/>
                </a:lnTo>
                <a:lnTo>
                  <a:pt x="2834" y="2878"/>
                </a:lnTo>
                <a:lnTo>
                  <a:pt x="2830" y="2876"/>
                </a:lnTo>
                <a:lnTo>
                  <a:pt x="2827" y="2873"/>
                </a:lnTo>
                <a:lnTo>
                  <a:pt x="2821" y="2872"/>
                </a:lnTo>
                <a:lnTo>
                  <a:pt x="2816" y="2871"/>
                </a:lnTo>
                <a:lnTo>
                  <a:pt x="2816" y="2868"/>
                </a:lnTo>
                <a:lnTo>
                  <a:pt x="2817" y="2861"/>
                </a:lnTo>
                <a:lnTo>
                  <a:pt x="2821" y="2853"/>
                </a:lnTo>
                <a:lnTo>
                  <a:pt x="2824" y="2844"/>
                </a:lnTo>
                <a:lnTo>
                  <a:pt x="2832" y="2828"/>
                </a:lnTo>
                <a:lnTo>
                  <a:pt x="2839" y="2816"/>
                </a:lnTo>
                <a:lnTo>
                  <a:pt x="2841" y="2810"/>
                </a:lnTo>
                <a:lnTo>
                  <a:pt x="2842" y="2802"/>
                </a:lnTo>
                <a:lnTo>
                  <a:pt x="2842" y="2794"/>
                </a:lnTo>
                <a:lnTo>
                  <a:pt x="2841" y="2785"/>
                </a:lnTo>
                <a:lnTo>
                  <a:pt x="2837" y="2767"/>
                </a:lnTo>
                <a:lnTo>
                  <a:pt x="2832" y="2753"/>
                </a:lnTo>
                <a:lnTo>
                  <a:pt x="2829" y="2742"/>
                </a:lnTo>
                <a:lnTo>
                  <a:pt x="2824" y="2725"/>
                </a:lnTo>
                <a:lnTo>
                  <a:pt x="2821" y="2703"/>
                </a:lnTo>
                <a:lnTo>
                  <a:pt x="2817" y="2679"/>
                </a:lnTo>
                <a:lnTo>
                  <a:pt x="2815" y="2656"/>
                </a:lnTo>
                <a:lnTo>
                  <a:pt x="2815" y="2635"/>
                </a:lnTo>
                <a:lnTo>
                  <a:pt x="2816" y="2626"/>
                </a:lnTo>
                <a:lnTo>
                  <a:pt x="2817" y="2619"/>
                </a:lnTo>
                <a:lnTo>
                  <a:pt x="2820" y="2615"/>
                </a:lnTo>
                <a:lnTo>
                  <a:pt x="2824" y="2613"/>
                </a:lnTo>
                <a:lnTo>
                  <a:pt x="2823" y="2605"/>
                </a:lnTo>
                <a:lnTo>
                  <a:pt x="2822" y="2597"/>
                </a:lnTo>
                <a:lnTo>
                  <a:pt x="2809" y="2596"/>
                </a:lnTo>
                <a:lnTo>
                  <a:pt x="2797" y="2594"/>
                </a:lnTo>
                <a:lnTo>
                  <a:pt x="2783" y="2594"/>
                </a:lnTo>
                <a:lnTo>
                  <a:pt x="2771" y="2594"/>
                </a:lnTo>
                <a:lnTo>
                  <a:pt x="2745" y="2597"/>
                </a:lnTo>
                <a:lnTo>
                  <a:pt x="2719" y="2597"/>
                </a:lnTo>
                <a:lnTo>
                  <a:pt x="2571" y="2596"/>
                </a:lnTo>
                <a:lnTo>
                  <a:pt x="2566" y="2594"/>
                </a:lnTo>
                <a:lnTo>
                  <a:pt x="2561" y="2590"/>
                </a:lnTo>
                <a:lnTo>
                  <a:pt x="2555" y="2584"/>
                </a:lnTo>
                <a:lnTo>
                  <a:pt x="2549" y="2578"/>
                </a:lnTo>
                <a:lnTo>
                  <a:pt x="2538" y="2564"/>
                </a:lnTo>
                <a:lnTo>
                  <a:pt x="2529" y="2552"/>
                </a:lnTo>
                <a:lnTo>
                  <a:pt x="2522" y="2541"/>
                </a:lnTo>
                <a:lnTo>
                  <a:pt x="2515" y="2531"/>
                </a:lnTo>
                <a:lnTo>
                  <a:pt x="2508" y="2520"/>
                </a:lnTo>
                <a:lnTo>
                  <a:pt x="2500" y="2510"/>
                </a:lnTo>
                <a:lnTo>
                  <a:pt x="2492" y="2500"/>
                </a:lnTo>
                <a:lnTo>
                  <a:pt x="2486" y="2490"/>
                </a:lnTo>
                <a:lnTo>
                  <a:pt x="2479" y="2479"/>
                </a:lnTo>
                <a:lnTo>
                  <a:pt x="2474" y="2467"/>
                </a:lnTo>
                <a:lnTo>
                  <a:pt x="2470" y="2459"/>
                </a:lnTo>
                <a:lnTo>
                  <a:pt x="2466" y="2452"/>
                </a:lnTo>
                <a:lnTo>
                  <a:pt x="2463" y="2448"/>
                </a:lnTo>
                <a:lnTo>
                  <a:pt x="2458" y="2444"/>
                </a:lnTo>
                <a:lnTo>
                  <a:pt x="2454" y="2441"/>
                </a:lnTo>
                <a:lnTo>
                  <a:pt x="2450" y="2440"/>
                </a:lnTo>
                <a:lnTo>
                  <a:pt x="2446" y="2438"/>
                </a:lnTo>
                <a:lnTo>
                  <a:pt x="2441" y="2437"/>
                </a:lnTo>
                <a:lnTo>
                  <a:pt x="2431" y="2437"/>
                </a:lnTo>
                <a:lnTo>
                  <a:pt x="2421" y="2437"/>
                </a:lnTo>
                <a:lnTo>
                  <a:pt x="2416" y="2436"/>
                </a:lnTo>
                <a:lnTo>
                  <a:pt x="2411" y="2435"/>
                </a:lnTo>
                <a:lnTo>
                  <a:pt x="2405" y="2433"/>
                </a:lnTo>
                <a:lnTo>
                  <a:pt x="2399" y="2429"/>
                </a:lnTo>
                <a:lnTo>
                  <a:pt x="2386" y="2419"/>
                </a:lnTo>
                <a:lnTo>
                  <a:pt x="2373" y="2411"/>
                </a:lnTo>
                <a:lnTo>
                  <a:pt x="2366" y="2408"/>
                </a:lnTo>
                <a:lnTo>
                  <a:pt x="2360" y="2405"/>
                </a:lnTo>
                <a:lnTo>
                  <a:pt x="2352" y="2403"/>
                </a:lnTo>
                <a:lnTo>
                  <a:pt x="2342" y="2402"/>
                </a:lnTo>
                <a:lnTo>
                  <a:pt x="2330" y="2401"/>
                </a:lnTo>
                <a:lnTo>
                  <a:pt x="2320" y="2400"/>
                </a:lnTo>
                <a:lnTo>
                  <a:pt x="2311" y="2397"/>
                </a:lnTo>
                <a:lnTo>
                  <a:pt x="2303" y="2395"/>
                </a:lnTo>
                <a:lnTo>
                  <a:pt x="2297" y="2392"/>
                </a:lnTo>
                <a:lnTo>
                  <a:pt x="2290" y="2386"/>
                </a:lnTo>
                <a:lnTo>
                  <a:pt x="2283" y="2378"/>
                </a:lnTo>
                <a:lnTo>
                  <a:pt x="2278" y="2368"/>
                </a:lnTo>
                <a:lnTo>
                  <a:pt x="2265" y="2348"/>
                </a:lnTo>
                <a:lnTo>
                  <a:pt x="2252" y="2323"/>
                </a:lnTo>
                <a:lnTo>
                  <a:pt x="2246" y="2310"/>
                </a:lnTo>
                <a:lnTo>
                  <a:pt x="2242" y="2297"/>
                </a:lnTo>
                <a:lnTo>
                  <a:pt x="2241" y="2292"/>
                </a:lnTo>
                <a:lnTo>
                  <a:pt x="2241" y="2286"/>
                </a:lnTo>
                <a:lnTo>
                  <a:pt x="2242" y="2280"/>
                </a:lnTo>
                <a:lnTo>
                  <a:pt x="2245" y="2274"/>
                </a:lnTo>
                <a:lnTo>
                  <a:pt x="2246" y="2270"/>
                </a:lnTo>
                <a:lnTo>
                  <a:pt x="2247" y="2263"/>
                </a:lnTo>
                <a:lnTo>
                  <a:pt x="2247" y="2260"/>
                </a:lnTo>
                <a:lnTo>
                  <a:pt x="2247" y="2257"/>
                </a:lnTo>
                <a:lnTo>
                  <a:pt x="2246" y="2255"/>
                </a:lnTo>
                <a:lnTo>
                  <a:pt x="2245" y="2254"/>
                </a:lnTo>
                <a:lnTo>
                  <a:pt x="2242" y="2252"/>
                </a:lnTo>
                <a:lnTo>
                  <a:pt x="2237" y="2251"/>
                </a:lnTo>
                <a:lnTo>
                  <a:pt x="2230" y="2248"/>
                </a:lnTo>
                <a:lnTo>
                  <a:pt x="2222" y="2246"/>
                </a:lnTo>
                <a:lnTo>
                  <a:pt x="2205" y="2243"/>
                </a:lnTo>
                <a:lnTo>
                  <a:pt x="2195" y="2239"/>
                </a:lnTo>
                <a:lnTo>
                  <a:pt x="2165" y="2220"/>
                </a:lnTo>
                <a:lnTo>
                  <a:pt x="2124" y="2195"/>
                </a:lnTo>
                <a:lnTo>
                  <a:pt x="2114" y="2189"/>
                </a:lnTo>
                <a:lnTo>
                  <a:pt x="2104" y="2183"/>
                </a:lnTo>
                <a:lnTo>
                  <a:pt x="2094" y="2179"/>
                </a:lnTo>
                <a:lnTo>
                  <a:pt x="2083" y="2177"/>
                </a:lnTo>
                <a:lnTo>
                  <a:pt x="2074" y="2174"/>
                </a:lnTo>
                <a:lnTo>
                  <a:pt x="2066" y="2174"/>
                </a:lnTo>
                <a:lnTo>
                  <a:pt x="2063" y="2175"/>
                </a:lnTo>
                <a:lnTo>
                  <a:pt x="2060" y="2177"/>
                </a:lnTo>
                <a:lnTo>
                  <a:pt x="2056" y="2178"/>
                </a:lnTo>
                <a:lnTo>
                  <a:pt x="2053" y="2180"/>
                </a:lnTo>
                <a:lnTo>
                  <a:pt x="2048" y="2183"/>
                </a:lnTo>
                <a:lnTo>
                  <a:pt x="2044" y="2186"/>
                </a:lnTo>
                <a:lnTo>
                  <a:pt x="2038" y="2188"/>
                </a:lnTo>
                <a:lnTo>
                  <a:pt x="2032" y="2188"/>
                </a:lnTo>
                <a:lnTo>
                  <a:pt x="2027" y="2188"/>
                </a:lnTo>
                <a:lnTo>
                  <a:pt x="2021" y="2187"/>
                </a:lnTo>
                <a:lnTo>
                  <a:pt x="2015" y="2185"/>
                </a:lnTo>
                <a:lnTo>
                  <a:pt x="2010" y="2182"/>
                </a:lnTo>
                <a:lnTo>
                  <a:pt x="1997" y="2174"/>
                </a:lnTo>
                <a:lnTo>
                  <a:pt x="1989" y="2170"/>
                </a:lnTo>
                <a:lnTo>
                  <a:pt x="1987" y="2169"/>
                </a:lnTo>
                <a:lnTo>
                  <a:pt x="1985" y="2169"/>
                </a:lnTo>
                <a:lnTo>
                  <a:pt x="1983" y="2169"/>
                </a:lnTo>
                <a:lnTo>
                  <a:pt x="1982" y="2170"/>
                </a:lnTo>
                <a:lnTo>
                  <a:pt x="1981" y="2173"/>
                </a:lnTo>
                <a:lnTo>
                  <a:pt x="1979" y="2178"/>
                </a:lnTo>
                <a:lnTo>
                  <a:pt x="1977" y="2180"/>
                </a:lnTo>
                <a:lnTo>
                  <a:pt x="1973" y="2183"/>
                </a:lnTo>
                <a:lnTo>
                  <a:pt x="1969" y="2186"/>
                </a:lnTo>
                <a:lnTo>
                  <a:pt x="1964" y="2189"/>
                </a:lnTo>
                <a:lnTo>
                  <a:pt x="1958" y="2190"/>
                </a:lnTo>
                <a:lnTo>
                  <a:pt x="1953" y="2191"/>
                </a:lnTo>
                <a:lnTo>
                  <a:pt x="1947" y="2193"/>
                </a:lnTo>
                <a:lnTo>
                  <a:pt x="1941" y="2193"/>
                </a:lnTo>
                <a:lnTo>
                  <a:pt x="1929" y="2190"/>
                </a:lnTo>
                <a:lnTo>
                  <a:pt x="1918" y="2187"/>
                </a:lnTo>
                <a:lnTo>
                  <a:pt x="1905" y="2182"/>
                </a:lnTo>
                <a:lnTo>
                  <a:pt x="1894" y="2177"/>
                </a:lnTo>
                <a:lnTo>
                  <a:pt x="1882" y="2171"/>
                </a:lnTo>
                <a:lnTo>
                  <a:pt x="1873" y="2165"/>
                </a:lnTo>
                <a:lnTo>
                  <a:pt x="1869" y="2162"/>
                </a:lnTo>
                <a:lnTo>
                  <a:pt x="1865" y="2157"/>
                </a:lnTo>
                <a:lnTo>
                  <a:pt x="1861" y="2152"/>
                </a:lnTo>
                <a:lnTo>
                  <a:pt x="1857" y="2147"/>
                </a:lnTo>
                <a:lnTo>
                  <a:pt x="1855" y="2141"/>
                </a:lnTo>
                <a:lnTo>
                  <a:pt x="1852" y="2137"/>
                </a:lnTo>
                <a:lnTo>
                  <a:pt x="1848" y="2133"/>
                </a:lnTo>
                <a:lnTo>
                  <a:pt x="1844" y="2131"/>
                </a:lnTo>
                <a:lnTo>
                  <a:pt x="1812" y="2117"/>
                </a:lnTo>
                <a:lnTo>
                  <a:pt x="1771" y="2101"/>
                </a:lnTo>
                <a:lnTo>
                  <a:pt x="1750" y="2093"/>
                </a:lnTo>
                <a:lnTo>
                  <a:pt x="1731" y="2087"/>
                </a:lnTo>
                <a:lnTo>
                  <a:pt x="1714" y="2082"/>
                </a:lnTo>
                <a:lnTo>
                  <a:pt x="1699" y="2079"/>
                </a:lnTo>
                <a:lnTo>
                  <a:pt x="1673" y="2076"/>
                </a:lnTo>
                <a:lnTo>
                  <a:pt x="1649" y="2075"/>
                </a:lnTo>
                <a:lnTo>
                  <a:pt x="1637" y="2073"/>
                </a:lnTo>
                <a:lnTo>
                  <a:pt x="1625" y="2071"/>
                </a:lnTo>
                <a:lnTo>
                  <a:pt x="1613" y="2066"/>
                </a:lnTo>
                <a:lnTo>
                  <a:pt x="1602" y="2060"/>
                </a:lnTo>
                <a:lnTo>
                  <a:pt x="1597" y="2057"/>
                </a:lnTo>
                <a:lnTo>
                  <a:pt x="1594" y="2054"/>
                </a:lnTo>
                <a:lnTo>
                  <a:pt x="1591" y="2049"/>
                </a:lnTo>
                <a:lnTo>
                  <a:pt x="1590" y="2046"/>
                </a:lnTo>
                <a:lnTo>
                  <a:pt x="1589" y="2037"/>
                </a:lnTo>
                <a:lnTo>
                  <a:pt x="1589" y="2026"/>
                </a:lnTo>
                <a:lnTo>
                  <a:pt x="1590" y="2016"/>
                </a:lnTo>
                <a:lnTo>
                  <a:pt x="1590" y="2006"/>
                </a:lnTo>
                <a:lnTo>
                  <a:pt x="1590" y="2000"/>
                </a:lnTo>
                <a:lnTo>
                  <a:pt x="1589" y="1996"/>
                </a:lnTo>
                <a:lnTo>
                  <a:pt x="1587" y="1991"/>
                </a:lnTo>
                <a:lnTo>
                  <a:pt x="1585" y="1986"/>
                </a:lnTo>
                <a:lnTo>
                  <a:pt x="1570" y="1957"/>
                </a:lnTo>
                <a:lnTo>
                  <a:pt x="1561" y="1941"/>
                </a:lnTo>
                <a:lnTo>
                  <a:pt x="1558" y="1939"/>
                </a:lnTo>
                <a:lnTo>
                  <a:pt x="1555" y="1936"/>
                </a:lnTo>
                <a:lnTo>
                  <a:pt x="1552" y="1936"/>
                </a:lnTo>
                <a:lnTo>
                  <a:pt x="1547" y="1936"/>
                </a:lnTo>
                <a:lnTo>
                  <a:pt x="1535" y="1940"/>
                </a:lnTo>
                <a:lnTo>
                  <a:pt x="1518" y="1947"/>
                </a:lnTo>
                <a:lnTo>
                  <a:pt x="1512" y="1950"/>
                </a:lnTo>
                <a:lnTo>
                  <a:pt x="1508" y="1955"/>
                </a:lnTo>
                <a:lnTo>
                  <a:pt x="1504" y="1960"/>
                </a:lnTo>
                <a:lnTo>
                  <a:pt x="1499" y="1966"/>
                </a:lnTo>
                <a:lnTo>
                  <a:pt x="1495" y="1971"/>
                </a:lnTo>
                <a:lnTo>
                  <a:pt x="1489" y="1974"/>
                </a:lnTo>
                <a:lnTo>
                  <a:pt x="1486" y="1975"/>
                </a:lnTo>
                <a:lnTo>
                  <a:pt x="1483" y="1976"/>
                </a:lnTo>
                <a:lnTo>
                  <a:pt x="1480" y="1975"/>
                </a:lnTo>
                <a:lnTo>
                  <a:pt x="1476" y="1974"/>
                </a:lnTo>
                <a:lnTo>
                  <a:pt x="1468" y="1969"/>
                </a:lnTo>
                <a:lnTo>
                  <a:pt x="1460" y="1963"/>
                </a:lnTo>
                <a:lnTo>
                  <a:pt x="1456" y="1960"/>
                </a:lnTo>
                <a:lnTo>
                  <a:pt x="1452" y="1958"/>
                </a:lnTo>
                <a:lnTo>
                  <a:pt x="1446" y="1956"/>
                </a:lnTo>
                <a:lnTo>
                  <a:pt x="1440" y="1956"/>
                </a:lnTo>
                <a:lnTo>
                  <a:pt x="1433" y="1955"/>
                </a:lnTo>
                <a:lnTo>
                  <a:pt x="1428" y="1953"/>
                </a:lnTo>
                <a:lnTo>
                  <a:pt x="1422" y="1952"/>
                </a:lnTo>
                <a:lnTo>
                  <a:pt x="1418" y="1950"/>
                </a:lnTo>
                <a:lnTo>
                  <a:pt x="1411" y="1945"/>
                </a:lnTo>
                <a:lnTo>
                  <a:pt x="1404" y="1940"/>
                </a:lnTo>
                <a:lnTo>
                  <a:pt x="1401" y="1938"/>
                </a:lnTo>
                <a:lnTo>
                  <a:pt x="1396" y="1936"/>
                </a:lnTo>
                <a:lnTo>
                  <a:pt x="1393" y="1935"/>
                </a:lnTo>
                <a:lnTo>
                  <a:pt x="1387" y="1935"/>
                </a:lnTo>
                <a:lnTo>
                  <a:pt x="1381" y="1935"/>
                </a:lnTo>
                <a:lnTo>
                  <a:pt x="1374" y="1938"/>
                </a:lnTo>
                <a:lnTo>
                  <a:pt x="1366" y="1940"/>
                </a:lnTo>
                <a:lnTo>
                  <a:pt x="1357" y="1943"/>
                </a:lnTo>
                <a:lnTo>
                  <a:pt x="1353" y="1945"/>
                </a:lnTo>
                <a:lnTo>
                  <a:pt x="1348" y="1947"/>
                </a:lnTo>
                <a:lnTo>
                  <a:pt x="1345" y="1947"/>
                </a:lnTo>
                <a:lnTo>
                  <a:pt x="1343" y="1945"/>
                </a:lnTo>
                <a:lnTo>
                  <a:pt x="1338" y="1943"/>
                </a:lnTo>
                <a:lnTo>
                  <a:pt x="1333" y="1939"/>
                </a:lnTo>
                <a:lnTo>
                  <a:pt x="1330" y="1935"/>
                </a:lnTo>
                <a:lnTo>
                  <a:pt x="1326" y="1932"/>
                </a:lnTo>
                <a:lnTo>
                  <a:pt x="1323" y="1931"/>
                </a:lnTo>
                <a:lnTo>
                  <a:pt x="1320" y="1931"/>
                </a:lnTo>
                <a:lnTo>
                  <a:pt x="1318" y="1931"/>
                </a:lnTo>
                <a:lnTo>
                  <a:pt x="1313" y="1932"/>
                </a:lnTo>
                <a:lnTo>
                  <a:pt x="1305" y="1936"/>
                </a:lnTo>
                <a:lnTo>
                  <a:pt x="1297" y="1941"/>
                </a:lnTo>
                <a:lnTo>
                  <a:pt x="1288" y="1948"/>
                </a:lnTo>
                <a:lnTo>
                  <a:pt x="1280" y="1955"/>
                </a:lnTo>
                <a:lnTo>
                  <a:pt x="1272" y="1964"/>
                </a:lnTo>
                <a:lnTo>
                  <a:pt x="1266" y="1972"/>
                </a:lnTo>
                <a:lnTo>
                  <a:pt x="1262" y="1981"/>
                </a:lnTo>
                <a:lnTo>
                  <a:pt x="1260" y="1990"/>
                </a:lnTo>
                <a:lnTo>
                  <a:pt x="1257" y="1997"/>
                </a:lnTo>
                <a:lnTo>
                  <a:pt x="1254" y="2002"/>
                </a:lnTo>
                <a:lnTo>
                  <a:pt x="1249" y="2006"/>
                </a:lnTo>
                <a:lnTo>
                  <a:pt x="1245" y="2009"/>
                </a:lnTo>
                <a:lnTo>
                  <a:pt x="1238" y="2012"/>
                </a:lnTo>
                <a:lnTo>
                  <a:pt x="1231" y="2013"/>
                </a:lnTo>
                <a:lnTo>
                  <a:pt x="1223" y="2014"/>
                </a:lnTo>
                <a:lnTo>
                  <a:pt x="1214" y="2014"/>
                </a:lnTo>
                <a:lnTo>
                  <a:pt x="1179" y="2009"/>
                </a:lnTo>
                <a:lnTo>
                  <a:pt x="1147" y="2007"/>
                </a:lnTo>
                <a:lnTo>
                  <a:pt x="1138" y="2006"/>
                </a:lnTo>
                <a:lnTo>
                  <a:pt x="1130" y="2005"/>
                </a:lnTo>
                <a:lnTo>
                  <a:pt x="1121" y="2002"/>
                </a:lnTo>
                <a:lnTo>
                  <a:pt x="1113" y="1999"/>
                </a:lnTo>
                <a:lnTo>
                  <a:pt x="1106" y="1997"/>
                </a:lnTo>
                <a:lnTo>
                  <a:pt x="1098" y="1993"/>
                </a:lnTo>
                <a:lnTo>
                  <a:pt x="1090" y="1992"/>
                </a:lnTo>
                <a:lnTo>
                  <a:pt x="1081" y="1991"/>
                </a:lnTo>
                <a:lnTo>
                  <a:pt x="1071" y="1992"/>
                </a:lnTo>
                <a:lnTo>
                  <a:pt x="1061" y="1994"/>
                </a:lnTo>
                <a:lnTo>
                  <a:pt x="1051" y="1998"/>
                </a:lnTo>
                <a:lnTo>
                  <a:pt x="1039" y="2001"/>
                </a:lnTo>
                <a:lnTo>
                  <a:pt x="1029" y="2005"/>
                </a:lnTo>
                <a:lnTo>
                  <a:pt x="1018" y="2008"/>
                </a:lnTo>
                <a:lnTo>
                  <a:pt x="1007" y="2010"/>
                </a:lnTo>
                <a:lnTo>
                  <a:pt x="996" y="2012"/>
                </a:lnTo>
                <a:lnTo>
                  <a:pt x="990" y="2012"/>
                </a:lnTo>
                <a:lnTo>
                  <a:pt x="986" y="2013"/>
                </a:lnTo>
                <a:lnTo>
                  <a:pt x="981" y="2014"/>
                </a:lnTo>
                <a:lnTo>
                  <a:pt x="976" y="2016"/>
                </a:lnTo>
                <a:lnTo>
                  <a:pt x="966" y="2022"/>
                </a:lnTo>
                <a:lnTo>
                  <a:pt x="959" y="2029"/>
                </a:lnTo>
                <a:lnTo>
                  <a:pt x="949" y="2034"/>
                </a:lnTo>
                <a:lnTo>
                  <a:pt x="940" y="2040"/>
                </a:lnTo>
                <a:lnTo>
                  <a:pt x="936" y="2042"/>
                </a:lnTo>
                <a:lnTo>
                  <a:pt x="931" y="2043"/>
                </a:lnTo>
                <a:lnTo>
                  <a:pt x="927" y="2045"/>
                </a:lnTo>
                <a:lnTo>
                  <a:pt x="922" y="2046"/>
                </a:lnTo>
                <a:lnTo>
                  <a:pt x="916" y="2051"/>
                </a:lnTo>
                <a:lnTo>
                  <a:pt x="911" y="2055"/>
                </a:lnTo>
                <a:lnTo>
                  <a:pt x="905" y="2058"/>
                </a:lnTo>
                <a:lnTo>
                  <a:pt x="899" y="2060"/>
                </a:lnTo>
                <a:lnTo>
                  <a:pt x="887" y="2064"/>
                </a:lnTo>
                <a:lnTo>
                  <a:pt x="873" y="2067"/>
                </a:lnTo>
                <a:lnTo>
                  <a:pt x="866" y="2068"/>
                </a:lnTo>
                <a:lnTo>
                  <a:pt x="862" y="2071"/>
                </a:lnTo>
                <a:lnTo>
                  <a:pt x="857" y="2074"/>
                </a:lnTo>
                <a:lnTo>
                  <a:pt x="853" y="2078"/>
                </a:lnTo>
                <a:lnTo>
                  <a:pt x="845" y="2084"/>
                </a:lnTo>
                <a:lnTo>
                  <a:pt x="836" y="2093"/>
                </a:lnTo>
                <a:lnTo>
                  <a:pt x="815" y="2109"/>
                </a:lnTo>
                <a:lnTo>
                  <a:pt x="797" y="2128"/>
                </a:lnTo>
                <a:lnTo>
                  <a:pt x="788" y="2138"/>
                </a:lnTo>
                <a:lnTo>
                  <a:pt x="780" y="2148"/>
                </a:lnTo>
                <a:lnTo>
                  <a:pt x="773" y="2160"/>
                </a:lnTo>
                <a:lnTo>
                  <a:pt x="768" y="2171"/>
                </a:lnTo>
                <a:lnTo>
                  <a:pt x="765" y="2179"/>
                </a:lnTo>
                <a:lnTo>
                  <a:pt x="764" y="2185"/>
                </a:lnTo>
                <a:lnTo>
                  <a:pt x="765" y="2191"/>
                </a:lnTo>
                <a:lnTo>
                  <a:pt x="766" y="2197"/>
                </a:lnTo>
                <a:lnTo>
                  <a:pt x="771" y="2208"/>
                </a:lnTo>
                <a:lnTo>
                  <a:pt x="773" y="2222"/>
                </a:lnTo>
                <a:lnTo>
                  <a:pt x="765" y="2229"/>
                </a:lnTo>
                <a:lnTo>
                  <a:pt x="751" y="2241"/>
                </a:lnTo>
                <a:lnTo>
                  <a:pt x="735" y="2256"/>
                </a:lnTo>
                <a:lnTo>
                  <a:pt x="723" y="2265"/>
                </a:lnTo>
                <a:lnTo>
                  <a:pt x="716" y="2268"/>
                </a:lnTo>
                <a:lnTo>
                  <a:pt x="710" y="2269"/>
                </a:lnTo>
                <a:lnTo>
                  <a:pt x="703" y="2269"/>
                </a:lnTo>
                <a:lnTo>
                  <a:pt x="696" y="2269"/>
                </a:lnTo>
                <a:lnTo>
                  <a:pt x="689" y="2269"/>
                </a:lnTo>
                <a:lnTo>
                  <a:pt x="682" y="2269"/>
                </a:lnTo>
                <a:lnTo>
                  <a:pt x="678" y="2270"/>
                </a:lnTo>
                <a:lnTo>
                  <a:pt x="674" y="2272"/>
                </a:lnTo>
                <a:lnTo>
                  <a:pt x="665" y="2284"/>
                </a:lnTo>
                <a:lnTo>
                  <a:pt x="655" y="2290"/>
                </a:lnTo>
                <a:lnTo>
                  <a:pt x="645" y="2297"/>
                </a:lnTo>
                <a:lnTo>
                  <a:pt x="634" y="2305"/>
                </a:lnTo>
                <a:lnTo>
                  <a:pt x="627" y="2310"/>
                </a:lnTo>
                <a:lnTo>
                  <a:pt x="620" y="2313"/>
                </a:lnTo>
                <a:lnTo>
                  <a:pt x="612" y="2314"/>
                </a:lnTo>
                <a:lnTo>
                  <a:pt x="604" y="2315"/>
                </a:lnTo>
                <a:lnTo>
                  <a:pt x="587" y="2315"/>
                </a:lnTo>
                <a:lnTo>
                  <a:pt x="571" y="2315"/>
                </a:lnTo>
                <a:lnTo>
                  <a:pt x="472" y="2313"/>
                </a:lnTo>
                <a:lnTo>
                  <a:pt x="472" y="2313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4" name="Freeform 84">
            <a:extLst>
              <a:ext uri="{FF2B5EF4-FFF2-40B4-BE49-F238E27FC236}">
                <a16:creationId xmlns:a16="http://schemas.microsoft.com/office/drawing/2014/main" id="{C278B501-810A-4D5A-B5C7-2C7E53CBE670}"/>
              </a:ext>
            </a:extLst>
          </p:cNvPr>
          <p:cNvSpPr>
            <a:spLocks/>
          </p:cNvSpPr>
          <p:nvPr/>
        </p:nvSpPr>
        <p:spPr bwMode="auto">
          <a:xfrm>
            <a:off x="6488113" y="1190625"/>
            <a:ext cx="1685925" cy="977900"/>
          </a:xfrm>
          <a:custGeom>
            <a:avLst/>
            <a:gdLst>
              <a:gd name="T0" fmla="*/ 317 w 5308"/>
              <a:gd name="T1" fmla="*/ 1149 h 3079"/>
              <a:gd name="T2" fmla="*/ 457 w 5308"/>
              <a:gd name="T3" fmla="*/ 964 h 3079"/>
              <a:gd name="T4" fmla="*/ 628 w 5308"/>
              <a:gd name="T5" fmla="*/ 929 h 3079"/>
              <a:gd name="T6" fmla="*/ 680 w 5308"/>
              <a:gd name="T7" fmla="*/ 845 h 3079"/>
              <a:gd name="T8" fmla="*/ 799 w 5308"/>
              <a:gd name="T9" fmla="*/ 912 h 3079"/>
              <a:gd name="T10" fmla="*/ 696 w 5308"/>
              <a:gd name="T11" fmla="*/ 757 h 3079"/>
              <a:gd name="T12" fmla="*/ 981 w 5308"/>
              <a:gd name="T13" fmla="*/ 812 h 3079"/>
              <a:gd name="T14" fmla="*/ 1145 w 5308"/>
              <a:gd name="T15" fmla="*/ 916 h 3079"/>
              <a:gd name="T16" fmla="*/ 1380 w 5308"/>
              <a:gd name="T17" fmla="*/ 1124 h 3079"/>
              <a:gd name="T18" fmla="*/ 1348 w 5308"/>
              <a:gd name="T19" fmla="*/ 1211 h 3079"/>
              <a:gd name="T20" fmla="*/ 1471 w 5308"/>
              <a:gd name="T21" fmla="*/ 1380 h 3079"/>
              <a:gd name="T22" fmla="*/ 1750 w 5308"/>
              <a:gd name="T23" fmla="*/ 1368 h 3079"/>
              <a:gd name="T24" fmla="*/ 1962 w 5308"/>
              <a:gd name="T25" fmla="*/ 1611 h 3079"/>
              <a:gd name="T26" fmla="*/ 2068 w 5308"/>
              <a:gd name="T27" fmla="*/ 1834 h 3079"/>
              <a:gd name="T28" fmla="*/ 2862 w 5308"/>
              <a:gd name="T29" fmla="*/ 2450 h 3079"/>
              <a:gd name="T30" fmla="*/ 3154 w 5308"/>
              <a:gd name="T31" fmla="*/ 2626 h 3079"/>
              <a:gd name="T32" fmla="*/ 3356 w 5308"/>
              <a:gd name="T33" fmla="*/ 2715 h 3079"/>
              <a:gd name="T34" fmla="*/ 3411 w 5308"/>
              <a:gd name="T35" fmla="*/ 2850 h 3079"/>
              <a:gd name="T36" fmla="*/ 3467 w 5308"/>
              <a:gd name="T37" fmla="*/ 3000 h 3079"/>
              <a:gd name="T38" fmla="*/ 3695 w 5308"/>
              <a:gd name="T39" fmla="*/ 3041 h 3079"/>
              <a:gd name="T40" fmla="*/ 4003 w 5308"/>
              <a:gd name="T41" fmla="*/ 2683 h 3079"/>
              <a:gd name="T42" fmla="*/ 3911 w 5308"/>
              <a:gd name="T43" fmla="*/ 2518 h 3079"/>
              <a:gd name="T44" fmla="*/ 3916 w 5308"/>
              <a:gd name="T45" fmla="*/ 2398 h 3079"/>
              <a:gd name="T46" fmla="*/ 3833 w 5308"/>
              <a:gd name="T47" fmla="*/ 2310 h 3079"/>
              <a:gd name="T48" fmla="*/ 3678 w 5308"/>
              <a:gd name="T49" fmla="*/ 2198 h 3079"/>
              <a:gd name="T50" fmla="*/ 3718 w 5308"/>
              <a:gd name="T51" fmla="*/ 2105 h 3079"/>
              <a:gd name="T52" fmla="*/ 3937 w 5308"/>
              <a:gd name="T53" fmla="*/ 2081 h 3079"/>
              <a:gd name="T54" fmla="*/ 4076 w 5308"/>
              <a:gd name="T55" fmla="*/ 1989 h 3079"/>
              <a:gd name="T56" fmla="*/ 4166 w 5308"/>
              <a:gd name="T57" fmla="*/ 1927 h 3079"/>
              <a:gd name="T58" fmla="*/ 4175 w 5308"/>
              <a:gd name="T59" fmla="*/ 1837 h 3079"/>
              <a:gd name="T60" fmla="*/ 4089 w 5308"/>
              <a:gd name="T61" fmla="*/ 1825 h 3079"/>
              <a:gd name="T62" fmla="*/ 4298 w 5308"/>
              <a:gd name="T63" fmla="*/ 1771 h 3079"/>
              <a:gd name="T64" fmla="*/ 4323 w 5308"/>
              <a:gd name="T65" fmla="*/ 1596 h 3079"/>
              <a:gd name="T66" fmla="*/ 4415 w 5308"/>
              <a:gd name="T67" fmla="*/ 1628 h 3079"/>
              <a:gd name="T68" fmla="*/ 4583 w 5308"/>
              <a:gd name="T69" fmla="*/ 1546 h 3079"/>
              <a:gd name="T70" fmla="*/ 4742 w 5308"/>
              <a:gd name="T71" fmla="*/ 1568 h 3079"/>
              <a:gd name="T72" fmla="*/ 4674 w 5308"/>
              <a:gd name="T73" fmla="*/ 1742 h 3079"/>
              <a:gd name="T74" fmla="*/ 4809 w 5308"/>
              <a:gd name="T75" fmla="*/ 1798 h 3079"/>
              <a:gd name="T76" fmla="*/ 5032 w 5308"/>
              <a:gd name="T77" fmla="*/ 1814 h 3079"/>
              <a:gd name="T78" fmla="*/ 5158 w 5308"/>
              <a:gd name="T79" fmla="*/ 1782 h 3079"/>
              <a:gd name="T80" fmla="*/ 5308 w 5308"/>
              <a:gd name="T81" fmla="*/ 1733 h 3079"/>
              <a:gd name="T82" fmla="*/ 5213 w 5308"/>
              <a:gd name="T83" fmla="*/ 1399 h 3079"/>
              <a:gd name="T84" fmla="*/ 5140 w 5308"/>
              <a:gd name="T85" fmla="*/ 1317 h 3079"/>
              <a:gd name="T86" fmla="*/ 5050 w 5308"/>
              <a:gd name="T87" fmla="*/ 1318 h 3079"/>
              <a:gd name="T88" fmla="*/ 4983 w 5308"/>
              <a:gd name="T89" fmla="*/ 1408 h 3079"/>
              <a:gd name="T90" fmla="*/ 4779 w 5308"/>
              <a:gd name="T91" fmla="*/ 1374 h 3079"/>
              <a:gd name="T92" fmla="*/ 4675 w 5308"/>
              <a:gd name="T93" fmla="*/ 1291 h 3079"/>
              <a:gd name="T94" fmla="*/ 4676 w 5308"/>
              <a:gd name="T95" fmla="*/ 1163 h 3079"/>
              <a:gd name="T96" fmla="*/ 4793 w 5308"/>
              <a:gd name="T97" fmla="*/ 1068 h 3079"/>
              <a:gd name="T98" fmla="*/ 4937 w 5308"/>
              <a:gd name="T99" fmla="*/ 963 h 3079"/>
              <a:gd name="T100" fmla="*/ 4739 w 5308"/>
              <a:gd name="T101" fmla="*/ 1017 h 3079"/>
              <a:gd name="T102" fmla="*/ 4625 w 5308"/>
              <a:gd name="T103" fmla="*/ 1038 h 3079"/>
              <a:gd name="T104" fmla="*/ 4473 w 5308"/>
              <a:gd name="T105" fmla="*/ 1174 h 3079"/>
              <a:gd name="T106" fmla="*/ 4259 w 5308"/>
              <a:gd name="T107" fmla="*/ 1286 h 3079"/>
              <a:gd name="T108" fmla="*/ 4117 w 5308"/>
              <a:gd name="T109" fmla="*/ 1487 h 3079"/>
              <a:gd name="T110" fmla="*/ 4055 w 5308"/>
              <a:gd name="T111" fmla="*/ 1498 h 3079"/>
              <a:gd name="T112" fmla="*/ 4067 w 5308"/>
              <a:gd name="T113" fmla="*/ 1645 h 3079"/>
              <a:gd name="T114" fmla="*/ 3864 w 5308"/>
              <a:gd name="T115" fmla="*/ 1549 h 3079"/>
              <a:gd name="T116" fmla="*/ 3922 w 5308"/>
              <a:gd name="T117" fmla="*/ 1453 h 3079"/>
              <a:gd name="T118" fmla="*/ 3826 w 5308"/>
              <a:gd name="T119" fmla="*/ 1397 h 3079"/>
              <a:gd name="T120" fmla="*/ 1654 w 5308"/>
              <a:gd name="T121" fmla="*/ 38 h 3079"/>
              <a:gd name="T122" fmla="*/ 1202 w 5308"/>
              <a:gd name="T123" fmla="*/ 106 h 3079"/>
              <a:gd name="T124" fmla="*/ 1139 w 5308"/>
              <a:gd name="T125" fmla="*/ 0 h 3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308" h="3079">
                <a:moveTo>
                  <a:pt x="0" y="1334"/>
                </a:moveTo>
                <a:lnTo>
                  <a:pt x="329" y="1357"/>
                </a:lnTo>
                <a:lnTo>
                  <a:pt x="338" y="1347"/>
                </a:lnTo>
                <a:lnTo>
                  <a:pt x="352" y="1330"/>
                </a:lnTo>
                <a:lnTo>
                  <a:pt x="365" y="1315"/>
                </a:lnTo>
                <a:lnTo>
                  <a:pt x="370" y="1307"/>
                </a:lnTo>
                <a:lnTo>
                  <a:pt x="365" y="1306"/>
                </a:lnTo>
                <a:lnTo>
                  <a:pt x="361" y="1306"/>
                </a:lnTo>
                <a:lnTo>
                  <a:pt x="357" y="1303"/>
                </a:lnTo>
                <a:lnTo>
                  <a:pt x="354" y="1302"/>
                </a:lnTo>
                <a:lnTo>
                  <a:pt x="349" y="1297"/>
                </a:lnTo>
                <a:lnTo>
                  <a:pt x="346" y="1290"/>
                </a:lnTo>
                <a:lnTo>
                  <a:pt x="343" y="1274"/>
                </a:lnTo>
                <a:lnTo>
                  <a:pt x="340" y="1257"/>
                </a:lnTo>
                <a:lnTo>
                  <a:pt x="337" y="1242"/>
                </a:lnTo>
                <a:lnTo>
                  <a:pt x="334" y="1227"/>
                </a:lnTo>
                <a:lnTo>
                  <a:pt x="330" y="1212"/>
                </a:lnTo>
                <a:lnTo>
                  <a:pt x="326" y="1198"/>
                </a:lnTo>
                <a:lnTo>
                  <a:pt x="322" y="1186"/>
                </a:lnTo>
                <a:lnTo>
                  <a:pt x="320" y="1174"/>
                </a:lnTo>
                <a:lnTo>
                  <a:pt x="318" y="1161"/>
                </a:lnTo>
                <a:lnTo>
                  <a:pt x="317" y="1149"/>
                </a:lnTo>
                <a:lnTo>
                  <a:pt x="315" y="1122"/>
                </a:lnTo>
                <a:lnTo>
                  <a:pt x="317" y="1099"/>
                </a:lnTo>
                <a:lnTo>
                  <a:pt x="318" y="1093"/>
                </a:lnTo>
                <a:lnTo>
                  <a:pt x="320" y="1088"/>
                </a:lnTo>
                <a:lnTo>
                  <a:pt x="322" y="1085"/>
                </a:lnTo>
                <a:lnTo>
                  <a:pt x="327" y="1080"/>
                </a:lnTo>
                <a:lnTo>
                  <a:pt x="336" y="1072"/>
                </a:lnTo>
                <a:lnTo>
                  <a:pt x="346" y="1066"/>
                </a:lnTo>
                <a:lnTo>
                  <a:pt x="356" y="1058"/>
                </a:lnTo>
                <a:lnTo>
                  <a:pt x="365" y="1048"/>
                </a:lnTo>
                <a:lnTo>
                  <a:pt x="370" y="1044"/>
                </a:lnTo>
                <a:lnTo>
                  <a:pt x="373" y="1038"/>
                </a:lnTo>
                <a:lnTo>
                  <a:pt x="377" y="1033"/>
                </a:lnTo>
                <a:lnTo>
                  <a:pt x="378" y="1026"/>
                </a:lnTo>
                <a:lnTo>
                  <a:pt x="388" y="1011"/>
                </a:lnTo>
                <a:lnTo>
                  <a:pt x="401" y="998"/>
                </a:lnTo>
                <a:lnTo>
                  <a:pt x="413" y="987"/>
                </a:lnTo>
                <a:lnTo>
                  <a:pt x="427" y="978"/>
                </a:lnTo>
                <a:lnTo>
                  <a:pt x="435" y="973"/>
                </a:lnTo>
                <a:lnTo>
                  <a:pt x="442" y="970"/>
                </a:lnTo>
                <a:lnTo>
                  <a:pt x="449" y="966"/>
                </a:lnTo>
                <a:lnTo>
                  <a:pt x="457" y="964"/>
                </a:lnTo>
                <a:lnTo>
                  <a:pt x="467" y="962"/>
                </a:lnTo>
                <a:lnTo>
                  <a:pt x="474" y="961"/>
                </a:lnTo>
                <a:lnTo>
                  <a:pt x="484" y="960"/>
                </a:lnTo>
                <a:lnTo>
                  <a:pt x="493" y="960"/>
                </a:lnTo>
                <a:lnTo>
                  <a:pt x="515" y="965"/>
                </a:lnTo>
                <a:lnTo>
                  <a:pt x="548" y="972"/>
                </a:lnTo>
                <a:lnTo>
                  <a:pt x="556" y="973"/>
                </a:lnTo>
                <a:lnTo>
                  <a:pt x="564" y="974"/>
                </a:lnTo>
                <a:lnTo>
                  <a:pt x="572" y="973"/>
                </a:lnTo>
                <a:lnTo>
                  <a:pt x="579" y="972"/>
                </a:lnTo>
                <a:lnTo>
                  <a:pt x="585" y="970"/>
                </a:lnTo>
                <a:lnTo>
                  <a:pt x="590" y="966"/>
                </a:lnTo>
                <a:lnTo>
                  <a:pt x="594" y="961"/>
                </a:lnTo>
                <a:lnTo>
                  <a:pt x="596" y="954"/>
                </a:lnTo>
                <a:lnTo>
                  <a:pt x="597" y="949"/>
                </a:lnTo>
                <a:lnTo>
                  <a:pt x="599" y="946"/>
                </a:lnTo>
                <a:lnTo>
                  <a:pt x="602" y="943"/>
                </a:lnTo>
                <a:lnTo>
                  <a:pt x="606" y="941"/>
                </a:lnTo>
                <a:lnTo>
                  <a:pt x="614" y="938"/>
                </a:lnTo>
                <a:lnTo>
                  <a:pt x="623" y="935"/>
                </a:lnTo>
                <a:lnTo>
                  <a:pt x="626" y="932"/>
                </a:lnTo>
                <a:lnTo>
                  <a:pt x="628" y="929"/>
                </a:lnTo>
                <a:lnTo>
                  <a:pt x="628" y="924"/>
                </a:lnTo>
                <a:lnTo>
                  <a:pt x="629" y="920"/>
                </a:lnTo>
                <a:lnTo>
                  <a:pt x="628" y="907"/>
                </a:lnTo>
                <a:lnTo>
                  <a:pt x="626" y="894"/>
                </a:lnTo>
                <a:lnTo>
                  <a:pt x="618" y="866"/>
                </a:lnTo>
                <a:lnTo>
                  <a:pt x="612" y="849"/>
                </a:lnTo>
                <a:lnTo>
                  <a:pt x="617" y="845"/>
                </a:lnTo>
                <a:lnTo>
                  <a:pt x="629" y="834"/>
                </a:lnTo>
                <a:lnTo>
                  <a:pt x="636" y="829"/>
                </a:lnTo>
                <a:lnTo>
                  <a:pt x="643" y="823"/>
                </a:lnTo>
                <a:lnTo>
                  <a:pt x="649" y="820"/>
                </a:lnTo>
                <a:lnTo>
                  <a:pt x="655" y="817"/>
                </a:lnTo>
                <a:lnTo>
                  <a:pt x="659" y="817"/>
                </a:lnTo>
                <a:lnTo>
                  <a:pt x="662" y="818"/>
                </a:lnTo>
                <a:lnTo>
                  <a:pt x="664" y="820"/>
                </a:lnTo>
                <a:lnTo>
                  <a:pt x="667" y="822"/>
                </a:lnTo>
                <a:lnTo>
                  <a:pt x="669" y="826"/>
                </a:lnTo>
                <a:lnTo>
                  <a:pt x="670" y="833"/>
                </a:lnTo>
                <a:lnTo>
                  <a:pt x="672" y="838"/>
                </a:lnTo>
                <a:lnTo>
                  <a:pt x="674" y="842"/>
                </a:lnTo>
                <a:lnTo>
                  <a:pt x="678" y="844"/>
                </a:lnTo>
                <a:lnTo>
                  <a:pt x="680" y="845"/>
                </a:lnTo>
                <a:lnTo>
                  <a:pt x="685" y="845"/>
                </a:lnTo>
                <a:lnTo>
                  <a:pt x="690" y="842"/>
                </a:lnTo>
                <a:lnTo>
                  <a:pt x="697" y="841"/>
                </a:lnTo>
                <a:lnTo>
                  <a:pt x="704" y="840"/>
                </a:lnTo>
                <a:lnTo>
                  <a:pt x="711" y="839"/>
                </a:lnTo>
                <a:lnTo>
                  <a:pt x="718" y="839"/>
                </a:lnTo>
                <a:lnTo>
                  <a:pt x="724" y="840"/>
                </a:lnTo>
                <a:lnTo>
                  <a:pt x="730" y="842"/>
                </a:lnTo>
                <a:lnTo>
                  <a:pt x="736" y="845"/>
                </a:lnTo>
                <a:lnTo>
                  <a:pt x="742" y="847"/>
                </a:lnTo>
                <a:lnTo>
                  <a:pt x="752" y="854"/>
                </a:lnTo>
                <a:lnTo>
                  <a:pt x="761" y="863"/>
                </a:lnTo>
                <a:lnTo>
                  <a:pt x="769" y="873"/>
                </a:lnTo>
                <a:lnTo>
                  <a:pt x="774" y="886"/>
                </a:lnTo>
                <a:lnTo>
                  <a:pt x="778" y="896"/>
                </a:lnTo>
                <a:lnTo>
                  <a:pt x="780" y="905"/>
                </a:lnTo>
                <a:lnTo>
                  <a:pt x="781" y="908"/>
                </a:lnTo>
                <a:lnTo>
                  <a:pt x="782" y="912"/>
                </a:lnTo>
                <a:lnTo>
                  <a:pt x="786" y="914"/>
                </a:lnTo>
                <a:lnTo>
                  <a:pt x="790" y="914"/>
                </a:lnTo>
                <a:lnTo>
                  <a:pt x="795" y="913"/>
                </a:lnTo>
                <a:lnTo>
                  <a:pt x="799" y="912"/>
                </a:lnTo>
                <a:lnTo>
                  <a:pt x="803" y="911"/>
                </a:lnTo>
                <a:lnTo>
                  <a:pt x="804" y="908"/>
                </a:lnTo>
                <a:lnTo>
                  <a:pt x="805" y="906"/>
                </a:lnTo>
                <a:lnTo>
                  <a:pt x="806" y="904"/>
                </a:lnTo>
                <a:lnTo>
                  <a:pt x="805" y="900"/>
                </a:lnTo>
                <a:lnTo>
                  <a:pt x="804" y="897"/>
                </a:lnTo>
                <a:lnTo>
                  <a:pt x="797" y="882"/>
                </a:lnTo>
                <a:lnTo>
                  <a:pt x="787" y="864"/>
                </a:lnTo>
                <a:lnTo>
                  <a:pt x="784" y="855"/>
                </a:lnTo>
                <a:lnTo>
                  <a:pt x="779" y="847"/>
                </a:lnTo>
                <a:lnTo>
                  <a:pt x="773" y="840"/>
                </a:lnTo>
                <a:lnTo>
                  <a:pt x="769" y="833"/>
                </a:lnTo>
                <a:lnTo>
                  <a:pt x="756" y="822"/>
                </a:lnTo>
                <a:lnTo>
                  <a:pt x="744" y="811"/>
                </a:lnTo>
                <a:lnTo>
                  <a:pt x="731" y="800"/>
                </a:lnTo>
                <a:lnTo>
                  <a:pt x="719" y="789"/>
                </a:lnTo>
                <a:lnTo>
                  <a:pt x="706" y="778"/>
                </a:lnTo>
                <a:lnTo>
                  <a:pt x="697" y="766"/>
                </a:lnTo>
                <a:lnTo>
                  <a:pt x="695" y="763"/>
                </a:lnTo>
                <a:lnTo>
                  <a:pt x="695" y="760"/>
                </a:lnTo>
                <a:lnTo>
                  <a:pt x="695" y="758"/>
                </a:lnTo>
                <a:lnTo>
                  <a:pt x="696" y="757"/>
                </a:lnTo>
                <a:lnTo>
                  <a:pt x="699" y="754"/>
                </a:lnTo>
                <a:lnTo>
                  <a:pt x="706" y="751"/>
                </a:lnTo>
                <a:lnTo>
                  <a:pt x="715" y="750"/>
                </a:lnTo>
                <a:lnTo>
                  <a:pt x="724" y="750"/>
                </a:lnTo>
                <a:lnTo>
                  <a:pt x="736" y="750"/>
                </a:lnTo>
                <a:lnTo>
                  <a:pt x="748" y="751"/>
                </a:lnTo>
                <a:lnTo>
                  <a:pt x="796" y="757"/>
                </a:lnTo>
                <a:lnTo>
                  <a:pt x="821" y="760"/>
                </a:lnTo>
                <a:lnTo>
                  <a:pt x="823" y="752"/>
                </a:lnTo>
                <a:lnTo>
                  <a:pt x="827" y="744"/>
                </a:lnTo>
                <a:lnTo>
                  <a:pt x="831" y="737"/>
                </a:lnTo>
                <a:lnTo>
                  <a:pt x="836" y="727"/>
                </a:lnTo>
                <a:lnTo>
                  <a:pt x="840" y="718"/>
                </a:lnTo>
                <a:lnTo>
                  <a:pt x="845" y="709"/>
                </a:lnTo>
                <a:lnTo>
                  <a:pt x="848" y="700"/>
                </a:lnTo>
                <a:lnTo>
                  <a:pt x="851" y="690"/>
                </a:lnTo>
                <a:lnTo>
                  <a:pt x="952" y="806"/>
                </a:lnTo>
                <a:lnTo>
                  <a:pt x="955" y="809"/>
                </a:lnTo>
                <a:lnTo>
                  <a:pt x="959" y="811"/>
                </a:lnTo>
                <a:lnTo>
                  <a:pt x="963" y="812"/>
                </a:lnTo>
                <a:lnTo>
                  <a:pt x="969" y="813"/>
                </a:lnTo>
                <a:lnTo>
                  <a:pt x="981" y="812"/>
                </a:lnTo>
                <a:lnTo>
                  <a:pt x="994" y="809"/>
                </a:lnTo>
                <a:lnTo>
                  <a:pt x="1007" y="807"/>
                </a:lnTo>
                <a:lnTo>
                  <a:pt x="1021" y="806"/>
                </a:lnTo>
                <a:lnTo>
                  <a:pt x="1027" y="806"/>
                </a:lnTo>
                <a:lnTo>
                  <a:pt x="1032" y="806"/>
                </a:lnTo>
                <a:lnTo>
                  <a:pt x="1037" y="808"/>
                </a:lnTo>
                <a:lnTo>
                  <a:pt x="1040" y="811"/>
                </a:lnTo>
                <a:lnTo>
                  <a:pt x="1046" y="817"/>
                </a:lnTo>
                <a:lnTo>
                  <a:pt x="1051" y="824"/>
                </a:lnTo>
                <a:lnTo>
                  <a:pt x="1055" y="831"/>
                </a:lnTo>
                <a:lnTo>
                  <a:pt x="1059" y="840"/>
                </a:lnTo>
                <a:lnTo>
                  <a:pt x="1064" y="857"/>
                </a:lnTo>
                <a:lnTo>
                  <a:pt x="1070" y="874"/>
                </a:lnTo>
                <a:lnTo>
                  <a:pt x="1073" y="883"/>
                </a:lnTo>
                <a:lnTo>
                  <a:pt x="1078" y="890"/>
                </a:lnTo>
                <a:lnTo>
                  <a:pt x="1082" y="898"/>
                </a:lnTo>
                <a:lnTo>
                  <a:pt x="1088" y="904"/>
                </a:lnTo>
                <a:lnTo>
                  <a:pt x="1095" y="910"/>
                </a:lnTo>
                <a:lnTo>
                  <a:pt x="1103" y="913"/>
                </a:lnTo>
                <a:lnTo>
                  <a:pt x="1112" y="915"/>
                </a:lnTo>
                <a:lnTo>
                  <a:pt x="1123" y="916"/>
                </a:lnTo>
                <a:lnTo>
                  <a:pt x="1145" y="916"/>
                </a:lnTo>
                <a:lnTo>
                  <a:pt x="1169" y="915"/>
                </a:lnTo>
                <a:lnTo>
                  <a:pt x="1180" y="915"/>
                </a:lnTo>
                <a:lnTo>
                  <a:pt x="1193" y="916"/>
                </a:lnTo>
                <a:lnTo>
                  <a:pt x="1204" y="918"/>
                </a:lnTo>
                <a:lnTo>
                  <a:pt x="1215" y="919"/>
                </a:lnTo>
                <a:lnTo>
                  <a:pt x="1227" y="922"/>
                </a:lnTo>
                <a:lnTo>
                  <a:pt x="1237" y="926"/>
                </a:lnTo>
                <a:lnTo>
                  <a:pt x="1247" y="930"/>
                </a:lnTo>
                <a:lnTo>
                  <a:pt x="1256" y="937"/>
                </a:lnTo>
                <a:lnTo>
                  <a:pt x="1264" y="944"/>
                </a:lnTo>
                <a:lnTo>
                  <a:pt x="1272" y="954"/>
                </a:lnTo>
                <a:lnTo>
                  <a:pt x="1278" y="964"/>
                </a:lnTo>
                <a:lnTo>
                  <a:pt x="1283" y="978"/>
                </a:lnTo>
                <a:lnTo>
                  <a:pt x="1312" y="1072"/>
                </a:lnTo>
                <a:lnTo>
                  <a:pt x="1314" y="1076"/>
                </a:lnTo>
                <a:lnTo>
                  <a:pt x="1318" y="1079"/>
                </a:lnTo>
                <a:lnTo>
                  <a:pt x="1322" y="1084"/>
                </a:lnTo>
                <a:lnTo>
                  <a:pt x="1327" y="1088"/>
                </a:lnTo>
                <a:lnTo>
                  <a:pt x="1340" y="1097"/>
                </a:lnTo>
                <a:lnTo>
                  <a:pt x="1354" y="1107"/>
                </a:lnTo>
                <a:lnTo>
                  <a:pt x="1369" y="1116"/>
                </a:lnTo>
                <a:lnTo>
                  <a:pt x="1380" y="1124"/>
                </a:lnTo>
                <a:lnTo>
                  <a:pt x="1386" y="1128"/>
                </a:lnTo>
                <a:lnTo>
                  <a:pt x="1389" y="1132"/>
                </a:lnTo>
                <a:lnTo>
                  <a:pt x="1391" y="1135"/>
                </a:lnTo>
                <a:lnTo>
                  <a:pt x="1393" y="1137"/>
                </a:lnTo>
                <a:lnTo>
                  <a:pt x="1369" y="1135"/>
                </a:lnTo>
                <a:lnTo>
                  <a:pt x="1336" y="1130"/>
                </a:lnTo>
                <a:lnTo>
                  <a:pt x="1328" y="1130"/>
                </a:lnTo>
                <a:lnTo>
                  <a:pt x="1322" y="1132"/>
                </a:lnTo>
                <a:lnTo>
                  <a:pt x="1316" y="1133"/>
                </a:lnTo>
                <a:lnTo>
                  <a:pt x="1313" y="1136"/>
                </a:lnTo>
                <a:lnTo>
                  <a:pt x="1312" y="1138"/>
                </a:lnTo>
                <a:lnTo>
                  <a:pt x="1311" y="1141"/>
                </a:lnTo>
                <a:lnTo>
                  <a:pt x="1311" y="1143"/>
                </a:lnTo>
                <a:lnTo>
                  <a:pt x="1311" y="1146"/>
                </a:lnTo>
                <a:lnTo>
                  <a:pt x="1313" y="1154"/>
                </a:lnTo>
                <a:lnTo>
                  <a:pt x="1319" y="1163"/>
                </a:lnTo>
                <a:lnTo>
                  <a:pt x="1327" y="1175"/>
                </a:lnTo>
                <a:lnTo>
                  <a:pt x="1336" y="1186"/>
                </a:lnTo>
                <a:lnTo>
                  <a:pt x="1340" y="1192"/>
                </a:lnTo>
                <a:lnTo>
                  <a:pt x="1345" y="1198"/>
                </a:lnTo>
                <a:lnTo>
                  <a:pt x="1347" y="1204"/>
                </a:lnTo>
                <a:lnTo>
                  <a:pt x="1348" y="1211"/>
                </a:lnTo>
                <a:lnTo>
                  <a:pt x="1347" y="1217"/>
                </a:lnTo>
                <a:lnTo>
                  <a:pt x="1344" y="1223"/>
                </a:lnTo>
                <a:lnTo>
                  <a:pt x="1339" y="1227"/>
                </a:lnTo>
                <a:lnTo>
                  <a:pt x="1335" y="1233"/>
                </a:lnTo>
                <a:lnTo>
                  <a:pt x="1330" y="1239"/>
                </a:lnTo>
                <a:lnTo>
                  <a:pt x="1326" y="1245"/>
                </a:lnTo>
                <a:lnTo>
                  <a:pt x="1322" y="1253"/>
                </a:lnTo>
                <a:lnTo>
                  <a:pt x="1321" y="1262"/>
                </a:lnTo>
                <a:lnTo>
                  <a:pt x="1323" y="1272"/>
                </a:lnTo>
                <a:lnTo>
                  <a:pt x="1326" y="1278"/>
                </a:lnTo>
                <a:lnTo>
                  <a:pt x="1328" y="1285"/>
                </a:lnTo>
                <a:lnTo>
                  <a:pt x="1331" y="1291"/>
                </a:lnTo>
                <a:lnTo>
                  <a:pt x="1338" y="1301"/>
                </a:lnTo>
                <a:lnTo>
                  <a:pt x="1347" y="1309"/>
                </a:lnTo>
                <a:lnTo>
                  <a:pt x="1369" y="1324"/>
                </a:lnTo>
                <a:lnTo>
                  <a:pt x="1393" y="1340"/>
                </a:lnTo>
                <a:lnTo>
                  <a:pt x="1411" y="1352"/>
                </a:lnTo>
                <a:lnTo>
                  <a:pt x="1429" y="1366"/>
                </a:lnTo>
                <a:lnTo>
                  <a:pt x="1439" y="1372"/>
                </a:lnTo>
                <a:lnTo>
                  <a:pt x="1449" y="1375"/>
                </a:lnTo>
                <a:lnTo>
                  <a:pt x="1460" y="1379"/>
                </a:lnTo>
                <a:lnTo>
                  <a:pt x="1471" y="1380"/>
                </a:lnTo>
                <a:lnTo>
                  <a:pt x="1489" y="1379"/>
                </a:lnTo>
                <a:lnTo>
                  <a:pt x="1512" y="1376"/>
                </a:lnTo>
                <a:lnTo>
                  <a:pt x="1538" y="1374"/>
                </a:lnTo>
                <a:lnTo>
                  <a:pt x="1565" y="1372"/>
                </a:lnTo>
                <a:lnTo>
                  <a:pt x="1593" y="1371"/>
                </a:lnTo>
                <a:lnTo>
                  <a:pt x="1616" y="1372"/>
                </a:lnTo>
                <a:lnTo>
                  <a:pt x="1628" y="1373"/>
                </a:lnTo>
                <a:lnTo>
                  <a:pt x="1637" y="1374"/>
                </a:lnTo>
                <a:lnTo>
                  <a:pt x="1646" y="1377"/>
                </a:lnTo>
                <a:lnTo>
                  <a:pt x="1652" y="1381"/>
                </a:lnTo>
                <a:lnTo>
                  <a:pt x="1663" y="1389"/>
                </a:lnTo>
                <a:lnTo>
                  <a:pt x="1676" y="1396"/>
                </a:lnTo>
                <a:lnTo>
                  <a:pt x="1688" y="1400"/>
                </a:lnTo>
                <a:lnTo>
                  <a:pt x="1702" y="1405"/>
                </a:lnTo>
                <a:lnTo>
                  <a:pt x="1708" y="1406"/>
                </a:lnTo>
                <a:lnTo>
                  <a:pt x="1713" y="1406"/>
                </a:lnTo>
                <a:lnTo>
                  <a:pt x="1718" y="1406"/>
                </a:lnTo>
                <a:lnTo>
                  <a:pt x="1721" y="1405"/>
                </a:lnTo>
                <a:lnTo>
                  <a:pt x="1728" y="1403"/>
                </a:lnTo>
                <a:lnTo>
                  <a:pt x="1732" y="1398"/>
                </a:lnTo>
                <a:lnTo>
                  <a:pt x="1740" y="1384"/>
                </a:lnTo>
                <a:lnTo>
                  <a:pt x="1750" y="1368"/>
                </a:lnTo>
                <a:lnTo>
                  <a:pt x="1761" y="1347"/>
                </a:lnTo>
                <a:lnTo>
                  <a:pt x="1768" y="1350"/>
                </a:lnTo>
                <a:lnTo>
                  <a:pt x="1774" y="1354"/>
                </a:lnTo>
                <a:lnTo>
                  <a:pt x="1797" y="1363"/>
                </a:lnTo>
                <a:lnTo>
                  <a:pt x="1818" y="1371"/>
                </a:lnTo>
                <a:lnTo>
                  <a:pt x="1838" y="1379"/>
                </a:lnTo>
                <a:lnTo>
                  <a:pt x="1861" y="1390"/>
                </a:lnTo>
                <a:lnTo>
                  <a:pt x="1873" y="1399"/>
                </a:lnTo>
                <a:lnTo>
                  <a:pt x="1887" y="1412"/>
                </a:lnTo>
                <a:lnTo>
                  <a:pt x="1900" y="1425"/>
                </a:lnTo>
                <a:lnTo>
                  <a:pt x="1914" y="1442"/>
                </a:lnTo>
                <a:lnTo>
                  <a:pt x="1924" y="1459"/>
                </a:lnTo>
                <a:lnTo>
                  <a:pt x="1933" y="1477"/>
                </a:lnTo>
                <a:lnTo>
                  <a:pt x="1937" y="1484"/>
                </a:lnTo>
                <a:lnTo>
                  <a:pt x="1940" y="1492"/>
                </a:lnTo>
                <a:lnTo>
                  <a:pt x="1941" y="1500"/>
                </a:lnTo>
                <a:lnTo>
                  <a:pt x="1941" y="1508"/>
                </a:lnTo>
                <a:lnTo>
                  <a:pt x="1943" y="1530"/>
                </a:lnTo>
                <a:lnTo>
                  <a:pt x="1945" y="1552"/>
                </a:lnTo>
                <a:lnTo>
                  <a:pt x="1949" y="1572"/>
                </a:lnTo>
                <a:lnTo>
                  <a:pt x="1955" y="1592"/>
                </a:lnTo>
                <a:lnTo>
                  <a:pt x="1962" y="1611"/>
                </a:lnTo>
                <a:lnTo>
                  <a:pt x="1972" y="1629"/>
                </a:lnTo>
                <a:lnTo>
                  <a:pt x="1983" y="1647"/>
                </a:lnTo>
                <a:lnTo>
                  <a:pt x="1997" y="1664"/>
                </a:lnTo>
                <a:lnTo>
                  <a:pt x="1996" y="1664"/>
                </a:lnTo>
                <a:lnTo>
                  <a:pt x="1995" y="1663"/>
                </a:lnTo>
                <a:lnTo>
                  <a:pt x="1997" y="1670"/>
                </a:lnTo>
                <a:lnTo>
                  <a:pt x="2002" y="1676"/>
                </a:lnTo>
                <a:lnTo>
                  <a:pt x="2007" y="1683"/>
                </a:lnTo>
                <a:lnTo>
                  <a:pt x="2015" y="1688"/>
                </a:lnTo>
                <a:lnTo>
                  <a:pt x="2022" y="1695"/>
                </a:lnTo>
                <a:lnTo>
                  <a:pt x="2030" y="1701"/>
                </a:lnTo>
                <a:lnTo>
                  <a:pt x="2036" y="1708"/>
                </a:lnTo>
                <a:lnTo>
                  <a:pt x="2040" y="1713"/>
                </a:lnTo>
                <a:lnTo>
                  <a:pt x="2047" y="1727"/>
                </a:lnTo>
                <a:lnTo>
                  <a:pt x="2053" y="1740"/>
                </a:lnTo>
                <a:lnTo>
                  <a:pt x="2057" y="1753"/>
                </a:lnTo>
                <a:lnTo>
                  <a:pt x="2061" y="1767"/>
                </a:lnTo>
                <a:lnTo>
                  <a:pt x="2063" y="1780"/>
                </a:lnTo>
                <a:lnTo>
                  <a:pt x="2064" y="1794"/>
                </a:lnTo>
                <a:lnTo>
                  <a:pt x="2066" y="1809"/>
                </a:lnTo>
                <a:lnTo>
                  <a:pt x="2066" y="1825"/>
                </a:lnTo>
                <a:lnTo>
                  <a:pt x="2068" y="1834"/>
                </a:lnTo>
                <a:lnTo>
                  <a:pt x="2069" y="1843"/>
                </a:lnTo>
                <a:lnTo>
                  <a:pt x="2071" y="1852"/>
                </a:lnTo>
                <a:lnTo>
                  <a:pt x="2073" y="1861"/>
                </a:lnTo>
                <a:lnTo>
                  <a:pt x="2080" y="1878"/>
                </a:lnTo>
                <a:lnTo>
                  <a:pt x="2088" y="1894"/>
                </a:lnTo>
                <a:lnTo>
                  <a:pt x="2097" y="1910"/>
                </a:lnTo>
                <a:lnTo>
                  <a:pt x="2108" y="1925"/>
                </a:lnTo>
                <a:lnTo>
                  <a:pt x="2121" y="1939"/>
                </a:lnTo>
                <a:lnTo>
                  <a:pt x="2133" y="1952"/>
                </a:lnTo>
                <a:lnTo>
                  <a:pt x="2402" y="2132"/>
                </a:lnTo>
                <a:lnTo>
                  <a:pt x="2634" y="2330"/>
                </a:lnTo>
                <a:lnTo>
                  <a:pt x="2648" y="2329"/>
                </a:lnTo>
                <a:lnTo>
                  <a:pt x="2669" y="2325"/>
                </a:lnTo>
                <a:lnTo>
                  <a:pt x="2688" y="2321"/>
                </a:lnTo>
                <a:lnTo>
                  <a:pt x="2698" y="2321"/>
                </a:lnTo>
                <a:lnTo>
                  <a:pt x="2704" y="2327"/>
                </a:lnTo>
                <a:lnTo>
                  <a:pt x="2713" y="2338"/>
                </a:lnTo>
                <a:lnTo>
                  <a:pt x="2722" y="2351"/>
                </a:lnTo>
                <a:lnTo>
                  <a:pt x="2731" y="2359"/>
                </a:lnTo>
                <a:lnTo>
                  <a:pt x="2825" y="2428"/>
                </a:lnTo>
                <a:lnTo>
                  <a:pt x="2842" y="2440"/>
                </a:lnTo>
                <a:lnTo>
                  <a:pt x="2862" y="2450"/>
                </a:lnTo>
                <a:lnTo>
                  <a:pt x="2882" y="2459"/>
                </a:lnTo>
                <a:lnTo>
                  <a:pt x="2900" y="2467"/>
                </a:lnTo>
                <a:lnTo>
                  <a:pt x="2911" y="2473"/>
                </a:lnTo>
                <a:lnTo>
                  <a:pt x="2920" y="2480"/>
                </a:lnTo>
                <a:lnTo>
                  <a:pt x="2929" y="2489"/>
                </a:lnTo>
                <a:lnTo>
                  <a:pt x="2938" y="2498"/>
                </a:lnTo>
                <a:lnTo>
                  <a:pt x="2955" y="2518"/>
                </a:lnTo>
                <a:lnTo>
                  <a:pt x="2973" y="2535"/>
                </a:lnTo>
                <a:lnTo>
                  <a:pt x="2982" y="2543"/>
                </a:lnTo>
                <a:lnTo>
                  <a:pt x="2997" y="2554"/>
                </a:lnTo>
                <a:lnTo>
                  <a:pt x="3015" y="2565"/>
                </a:lnTo>
                <a:lnTo>
                  <a:pt x="3034" y="2576"/>
                </a:lnTo>
                <a:lnTo>
                  <a:pt x="3055" y="2588"/>
                </a:lnTo>
                <a:lnTo>
                  <a:pt x="3073" y="2597"/>
                </a:lnTo>
                <a:lnTo>
                  <a:pt x="3081" y="2600"/>
                </a:lnTo>
                <a:lnTo>
                  <a:pt x="3089" y="2602"/>
                </a:lnTo>
                <a:lnTo>
                  <a:pt x="3095" y="2605"/>
                </a:lnTo>
                <a:lnTo>
                  <a:pt x="3100" y="2605"/>
                </a:lnTo>
                <a:lnTo>
                  <a:pt x="3115" y="2610"/>
                </a:lnTo>
                <a:lnTo>
                  <a:pt x="3134" y="2618"/>
                </a:lnTo>
                <a:lnTo>
                  <a:pt x="3145" y="2623"/>
                </a:lnTo>
                <a:lnTo>
                  <a:pt x="3154" y="2626"/>
                </a:lnTo>
                <a:lnTo>
                  <a:pt x="3161" y="2629"/>
                </a:lnTo>
                <a:lnTo>
                  <a:pt x="3165" y="2629"/>
                </a:lnTo>
                <a:lnTo>
                  <a:pt x="3182" y="2621"/>
                </a:lnTo>
                <a:lnTo>
                  <a:pt x="3190" y="2617"/>
                </a:lnTo>
                <a:lnTo>
                  <a:pt x="3194" y="2617"/>
                </a:lnTo>
                <a:lnTo>
                  <a:pt x="3198" y="2618"/>
                </a:lnTo>
                <a:lnTo>
                  <a:pt x="3204" y="2621"/>
                </a:lnTo>
                <a:lnTo>
                  <a:pt x="3213" y="2624"/>
                </a:lnTo>
                <a:lnTo>
                  <a:pt x="3226" y="2632"/>
                </a:lnTo>
                <a:lnTo>
                  <a:pt x="3238" y="2641"/>
                </a:lnTo>
                <a:lnTo>
                  <a:pt x="3245" y="2645"/>
                </a:lnTo>
                <a:lnTo>
                  <a:pt x="3250" y="2649"/>
                </a:lnTo>
                <a:lnTo>
                  <a:pt x="3257" y="2653"/>
                </a:lnTo>
                <a:lnTo>
                  <a:pt x="3265" y="2655"/>
                </a:lnTo>
                <a:lnTo>
                  <a:pt x="3281" y="2661"/>
                </a:lnTo>
                <a:lnTo>
                  <a:pt x="3294" y="2665"/>
                </a:lnTo>
                <a:lnTo>
                  <a:pt x="3303" y="2671"/>
                </a:lnTo>
                <a:lnTo>
                  <a:pt x="3309" y="2676"/>
                </a:lnTo>
                <a:lnTo>
                  <a:pt x="3322" y="2690"/>
                </a:lnTo>
                <a:lnTo>
                  <a:pt x="3342" y="2709"/>
                </a:lnTo>
                <a:lnTo>
                  <a:pt x="3348" y="2713"/>
                </a:lnTo>
                <a:lnTo>
                  <a:pt x="3356" y="2715"/>
                </a:lnTo>
                <a:lnTo>
                  <a:pt x="3366" y="2716"/>
                </a:lnTo>
                <a:lnTo>
                  <a:pt x="3376" y="2717"/>
                </a:lnTo>
                <a:lnTo>
                  <a:pt x="3398" y="2719"/>
                </a:lnTo>
                <a:lnTo>
                  <a:pt x="3415" y="2719"/>
                </a:lnTo>
                <a:lnTo>
                  <a:pt x="3421" y="2720"/>
                </a:lnTo>
                <a:lnTo>
                  <a:pt x="3425" y="2721"/>
                </a:lnTo>
                <a:lnTo>
                  <a:pt x="3430" y="2724"/>
                </a:lnTo>
                <a:lnTo>
                  <a:pt x="3434" y="2728"/>
                </a:lnTo>
                <a:lnTo>
                  <a:pt x="3441" y="2737"/>
                </a:lnTo>
                <a:lnTo>
                  <a:pt x="3447" y="2746"/>
                </a:lnTo>
                <a:lnTo>
                  <a:pt x="3448" y="2748"/>
                </a:lnTo>
                <a:lnTo>
                  <a:pt x="3448" y="2752"/>
                </a:lnTo>
                <a:lnTo>
                  <a:pt x="3448" y="2755"/>
                </a:lnTo>
                <a:lnTo>
                  <a:pt x="3447" y="2760"/>
                </a:lnTo>
                <a:lnTo>
                  <a:pt x="3444" y="2766"/>
                </a:lnTo>
                <a:lnTo>
                  <a:pt x="3439" y="2776"/>
                </a:lnTo>
                <a:lnTo>
                  <a:pt x="3428" y="2791"/>
                </a:lnTo>
                <a:lnTo>
                  <a:pt x="3420" y="2805"/>
                </a:lnTo>
                <a:lnTo>
                  <a:pt x="3415" y="2815"/>
                </a:lnTo>
                <a:lnTo>
                  <a:pt x="3413" y="2827"/>
                </a:lnTo>
                <a:lnTo>
                  <a:pt x="3412" y="2838"/>
                </a:lnTo>
                <a:lnTo>
                  <a:pt x="3411" y="2850"/>
                </a:lnTo>
                <a:lnTo>
                  <a:pt x="3411" y="2872"/>
                </a:lnTo>
                <a:lnTo>
                  <a:pt x="3411" y="2895"/>
                </a:lnTo>
                <a:lnTo>
                  <a:pt x="3412" y="2901"/>
                </a:lnTo>
                <a:lnTo>
                  <a:pt x="3415" y="2906"/>
                </a:lnTo>
                <a:lnTo>
                  <a:pt x="3420" y="2913"/>
                </a:lnTo>
                <a:lnTo>
                  <a:pt x="3424" y="2920"/>
                </a:lnTo>
                <a:lnTo>
                  <a:pt x="3429" y="2926"/>
                </a:lnTo>
                <a:lnTo>
                  <a:pt x="3432" y="2931"/>
                </a:lnTo>
                <a:lnTo>
                  <a:pt x="3433" y="2935"/>
                </a:lnTo>
                <a:lnTo>
                  <a:pt x="3433" y="2937"/>
                </a:lnTo>
                <a:lnTo>
                  <a:pt x="3433" y="2939"/>
                </a:lnTo>
                <a:lnTo>
                  <a:pt x="3432" y="2942"/>
                </a:lnTo>
                <a:lnTo>
                  <a:pt x="3420" y="2957"/>
                </a:lnTo>
                <a:lnTo>
                  <a:pt x="3407" y="2969"/>
                </a:lnTo>
                <a:lnTo>
                  <a:pt x="3404" y="2998"/>
                </a:lnTo>
                <a:lnTo>
                  <a:pt x="3404" y="2998"/>
                </a:lnTo>
                <a:lnTo>
                  <a:pt x="3414" y="2999"/>
                </a:lnTo>
                <a:lnTo>
                  <a:pt x="3423" y="3001"/>
                </a:lnTo>
                <a:lnTo>
                  <a:pt x="3433" y="3002"/>
                </a:lnTo>
                <a:lnTo>
                  <a:pt x="3445" y="3003"/>
                </a:lnTo>
                <a:lnTo>
                  <a:pt x="3456" y="3002"/>
                </a:lnTo>
                <a:lnTo>
                  <a:pt x="3467" y="3000"/>
                </a:lnTo>
                <a:lnTo>
                  <a:pt x="3479" y="2996"/>
                </a:lnTo>
                <a:lnTo>
                  <a:pt x="3490" y="2993"/>
                </a:lnTo>
                <a:lnTo>
                  <a:pt x="3501" y="2991"/>
                </a:lnTo>
                <a:lnTo>
                  <a:pt x="3513" y="2987"/>
                </a:lnTo>
                <a:lnTo>
                  <a:pt x="3524" y="2985"/>
                </a:lnTo>
                <a:lnTo>
                  <a:pt x="3536" y="2985"/>
                </a:lnTo>
                <a:lnTo>
                  <a:pt x="3546" y="2985"/>
                </a:lnTo>
                <a:lnTo>
                  <a:pt x="3554" y="2988"/>
                </a:lnTo>
                <a:lnTo>
                  <a:pt x="3562" y="2992"/>
                </a:lnTo>
                <a:lnTo>
                  <a:pt x="3568" y="2996"/>
                </a:lnTo>
                <a:lnTo>
                  <a:pt x="3581" y="3008"/>
                </a:lnTo>
                <a:lnTo>
                  <a:pt x="3593" y="3019"/>
                </a:lnTo>
                <a:lnTo>
                  <a:pt x="3615" y="3040"/>
                </a:lnTo>
                <a:lnTo>
                  <a:pt x="3629" y="3050"/>
                </a:lnTo>
                <a:lnTo>
                  <a:pt x="3631" y="3051"/>
                </a:lnTo>
                <a:lnTo>
                  <a:pt x="3634" y="3052"/>
                </a:lnTo>
                <a:lnTo>
                  <a:pt x="3639" y="3052"/>
                </a:lnTo>
                <a:lnTo>
                  <a:pt x="3643" y="3052"/>
                </a:lnTo>
                <a:lnTo>
                  <a:pt x="3655" y="3049"/>
                </a:lnTo>
                <a:lnTo>
                  <a:pt x="3671" y="3044"/>
                </a:lnTo>
                <a:lnTo>
                  <a:pt x="3682" y="3042"/>
                </a:lnTo>
                <a:lnTo>
                  <a:pt x="3695" y="3041"/>
                </a:lnTo>
                <a:lnTo>
                  <a:pt x="3707" y="3040"/>
                </a:lnTo>
                <a:lnTo>
                  <a:pt x="3721" y="3040"/>
                </a:lnTo>
                <a:lnTo>
                  <a:pt x="3747" y="3042"/>
                </a:lnTo>
                <a:lnTo>
                  <a:pt x="3771" y="3044"/>
                </a:lnTo>
                <a:lnTo>
                  <a:pt x="3783" y="3045"/>
                </a:lnTo>
                <a:lnTo>
                  <a:pt x="3791" y="3049"/>
                </a:lnTo>
                <a:lnTo>
                  <a:pt x="3797" y="3052"/>
                </a:lnTo>
                <a:lnTo>
                  <a:pt x="3800" y="3057"/>
                </a:lnTo>
                <a:lnTo>
                  <a:pt x="3803" y="3068"/>
                </a:lnTo>
                <a:lnTo>
                  <a:pt x="3807" y="3079"/>
                </a:lnTo>
                <a:lnTo>
                  <a:pt x="3807" y="3079"/>
                </a:lnTo>
                <a:lnTo>
                  <a:pt x="3826" y="3034"/>
                </a:lnTo>
                <a:lnTo>
                  <a:pt x="3826" y="2929"/>
                </a:lnTo>
                <a:lnTo>
                  <a:pt x="3923" y="2787"/>
                </a:lnTo>
                <a:lnTo>
                  <a:pt x="3936" y="2781"/>
                </a:lnTo>
                <a:lnTo>
                  <a:pt x="3945" y="2777"/>
                </a:lnTo>
                <a:lnTo>
                  <a:pt x="3951" y="2772"/>
                </a:lnTo>
                <a:lnTo>
                  <a:pt x="3956" y="2768"/>
                </a:lnTo>
                <a:lnTo>
                  <a:pt x="3964" y="2756"/>
                </a:lnTo>
                <a:lnTo>
                  <a:pt x="3973" y="2736"/>
                </a:lnTo>
                <a:lnTo>
                  <a:pt x="3989" y="2709"/>
                </a:lnTo>
                <a:lnTo>
                  <a:pt x="4003" y="2683"/>
                </a:lnTo>
                <a:lnTo>
                  <a:pt x="4005" y="2676"/>
                </a:lnTo>
                <a:lnTo>
                  <a:pt x="4006" y="2671"/>
                </a:lnTo>
                <a:lnTo>
                  <a:pt x="4006" y="2664"/>
                </a:lnTo>
                <a:lnTo>
                  <a:pt x="4005" y="2657"/>
                </a:lnTo>
                <a:lnTo>
                  <a:pt x="4003" y="2650"/>
                </a:lnTo>
                <a:lnTo>
                  <a:pt x="3998" y="2642"/>
                </a:lnTo>
                <a:lnTo>
                  <a:pt x="3992" y="2635"/>
                </a:lnTo>
                <a:lnTo>
                  <a:pt x="3985" y="2628"/>
                </a:lnTo>
                <a:lnTo>
                  <a:pt x="3978" y="2620"/>
                </a:lnTo>
                <a:lnTo>
                  <a:pt x="3971" y="2608"/>
                </a:lnTo>
                <a:lnTo>
                  <a:pt x="3963" y="2597"/>
                </a:lnTo>
                <a:lnTo>
                  <a:pt x="3956" y="2584"/>
                </a:lnTo>
                <a:lnTo>
                  <a:pt x="3948" y="2573"/>
                </a:lnTo>
                <a:lnTo>
                  <a:pt x="3940" y="2564"/>
                </a:lnTo>
                <a:lnTo>
                  <a:pt x="3936" y="2560"/>
                </a:lnTo>
                <a:lnTo>
                  <a:pt x="3931" y="2557"/>
                </a:lnTo>
                <a:lnTo>
                  <a:pt x="3926" y="2556"/>
                </a:lnTo>
                <a:lnTo>
                  <a:pt x="3922" y="2555"/>
                </a:lnTo>
                <a:lnTo>
                  <a:pt x="3920" y="2544"/>
                </a:lnTo>
                <a:lnTo>
                  <a:pt x="3916" y="2535"/>
                </a:lnTo>
                <a:lnTo>
                  <a:pt x="3914" y="2527"/>
                </a:lnTo>
                <a:lnTo>
                  <a:pt x="3911" y="2518"/>
                </a:lnTo>
                <a:lnTo>
                  <a:pt x="3909" y="2516"/>
                </a:lnTo>
                <a:lnTo>
                  <a:pt x="3907" y="2510"/>
                </a:lnTo>
                <a:lnTo>
                  <a:pt x="3907" y="2503"/>
                </a:lnTo>
                <a:lnTo>
                  <a:pt x="3907" y="2494"/>
                </a:lnTo>
                <a:lnTo>
                  <a:pt x="3907" y="2476"/>
                </a:lnTo>
                <a:lnTo>
                  <a:pt x="3906" y="2465"/>
                </a:lnTo>
                <a:lnTo>
                  <a:pt x="3904" y="2452"/>
                </a:lnTo>
                <a:lnTo>
                  <a:pt x="3904" y="2444"/>
                </a:lnTo>
                <a:lnTo>
                  <a:pt x="3905" y="2441"/>
                </a:lnTo>
                <a:lnTo>
                  <a:pt x="3907" y="2439"/>
                </a:lnTo>
                <a:lnTo>
                  <a:pt x="3911" y="2437"/>
                </a:lnTo>
                <a:lnTo>
                  <a:pt x="3913" y="2435"/>
                </a:lnTo>
                <a:lnTo>
                  <a:pt x="3916" y="2431"/>
                </a:lnTo>
                <a:lnTo>
                  <a:pt x="3918" y="2423"/>
                </a:lnTo>
                <a:lnTo>
                  <a:pt x="3913" y="2420"/>
                </a:lnTo>
                <a:lnTo>
                  <a:pt x="3909" y="2418"/>
                </a:lnTo>
                <a:lnTo>
                  <a:pt x="3908" y="2415"/>
                </a:lnTo>
                <a:lnTo>
                  <a:pt x="3907" y="2411"/>
                </a:lnTo>
                <a:lnTo>
                  <a:pt x="3908" y="2408"/>
                </a:lnTo>
                <a:lnTo>
                  <a:pt x="3911" y="2404"/>
                </a:lnTo>
                <a:lnTo>
                  <a:pt x="3913" y="2401"/>
                </a:lnTo>
                <a:lnTo>
                  <a:pt x="3916" y="2398"/>
                </a:lnTo>
                <a:lnTo>
                  <a:pt x="3924" y="2390"/>
                </a:lnTo>
                <a:lnTo>
                  <a:pt x="3932" y="2383"/>
                </a:lnTo>
                <a:lnTo>
                  <a:pt x="3939" y="2376"/>
                </a:lnTo>
                <a:lnTo>
                  <a:pt x="3942" y="2370"/>
                </a:lnTo>
                <a:lnTo>
                  <a:pt x="3943" y="2363"/>
                </a:lnTo>
                <a:lnTo>
                  <a:pt x="3942" y="2357"/>
                </a:lnTo>
                <a:lnTo>
                  <a:pt x="3940" y="2350"/>
                </a:lnTo>
                <a:lnTo>
                  <a:pt x="3938" y="2343"/>
                </a:lnTo>
                <a:lnTo>
                  <a:pt x="3933" y="2336"/>
                </a:lnTo>
                <a:lnTo>
                  <a:pt x="3929" y="2329"/>
                </a:lnTo>
                <a:lnTo>
                  <a:pt x="3923" y="2324"/>
                </a:lnTo>
                <a:lnTo>
                  <a:pt x="3916" y="2318"/>
                </a:lnTo>
                <a:lnTo>
                  <a:pt x="3909" y="2313"/>
                </a:lnTo>
                <a:lnTo>
                  <a:pt x="3903" y="2310"/>
                </a:lnTo>
                <a:lnTo>
                  <a:pt x="3896" y="2306"/>
                </a:lnTo>
                <a:lnTo>
                  <a:pt x="3888" y="2303"/>
                </a:lnTo>
                <a:lnTo>
                  <a:pt x="3881" y="2302"/>
                </a:lnTo>
                <a:lnTo>
                  <a:pt x="3873" y="2301"/>
                </a:lnTo>
                <a:lnTo>
                  <a:pt x="3866" y="2302"/>
                </a:lnTo>
                <a:lnTo>
                  <a:pt x="3859" y="2303"/>
                </a:lnTo>
                <a:lnTo>
                  <a:pt x="3847" y="2308"/>
                </a:lnTo>
                <a:lnTo>
                  <a:pt x="3833" y="2310"/>
                </a:lnTo>
                <a:lnTo>
                  <a:pt x="3826" y="2311"/>
                </a:lnTo>
                <a:lnTo>
                  <a:pt x="3818" y="2311"/>
                </a:lnTo>
                <a:lnTo>
                  <a:pt x="3812" y="2310"/>
                </a:lnTo>
                <a:lnTo>
                  <a:pt x="3804" y="2309"/>
                </a:lnTo>
                <a:lnTo>
                  <a:pt x="3799" y="2308"/>
                </a:lnTo>
                <a:lnTo>
                  <a:pt x="3795" y="2306"/>
                </a:lnTo>
                <a:lnTo>
                  <a:pt x="3791" y="2304"/>
                </a:lnTo>
                <a:lnTo>
                  <a:pt x="3788" y="2302"/>
                </a:lnTo>
                <a:lnTo>
                  <a:pt x="3784" y="2296"/>
                </a:lnTo>
                <a:lnTo>
                  <a:pt x="3781" y="2289"/>
                </a:lnTo>
                <a:lnTo>
                  <a:pt x="3779" y="2283"/>
                </a:lnTo>
                <a:lnTo>
                  <a:pt x="3775" y="2275"/>
                </a:lnTo>
                <a:lnTo>
                  <a:pt x="3772" y="2267"/>
                </a:lnTo>
                <a:lnTo>
                  <a:pt x="3766" y="2260"/>
                </a:lnTo>
                <a:lnTo>
                  <a:pt x="3757" y="2255"/>
                </a:lnTo>
                <a:lnTo>
                  <a:pt x="3741" y="2246"/>
                </a:lnTo>
                <a:lnTo>
                  <a:pt x="3723" y="2235"/>
                </a:lnTo>
                <a:lnTo>
                  <a:pt x="3704" y="2221"/>
                </a:lnTo>
                <a:lnTo>
                  <a:pt x="3695" y="2215"/>
                </a:lnTo>
                <a:lnTo>
                  <a:pt x="3688" y="2209"/>
                </a:lnTo>
                <a:lnTo>
                  <a:pt x="3681" y="2203"/>
                </a:lnTo>
                <a:lnTo>
                  <a:pt x="3678" y="2198"/>
                </a:lnTo>
                <a:lnTo>
                  <a:pt x="3676" y="2196"/>
                </a:lnTo>
                <a:lnTo>
                  <a:pt x="3675" y="2194"/>
                </a:lnTo>
                <a:lnTo>
                  <a:pt x="3675" y="2193"/>
                </a:lnTo>
                <a:lnTo>
                  <a:pt x="3676" y="2190"/>
                </a:lnTo>
                <a:lnTo>
                  <a:pt x="3681" y="2188"/>
                </a:lnTo>
                <a:lnTo>
                  <a:pt x="3688" y="2188"/>
                </a:lnTo>
                <a:lnTo>
                  <a:pt x="3698" y="2187"/>
                </a:lnTo>
                <a:lnTo>
                  <a:pt x="3705" y="2187"/>
                </a:lnTo>
                <a:lnTo>
                  <a:pt x="3711" y="2185"/>
                </a:lnTo>
                <a:lnTo>
                  <a:pt x="3714" y="2182"/>
                </a:lnTo>
                <a:lnTo>
                  <a:pt x="3716" y="2180"/>
                </a:lnTo>
                <a:lnTo>
                  <a:pt x="3717" y="2177"/>
                </a:lnTo>
                <a:lnTo>
                  <a:pt x="3717" y="2172"/>
                </a:lnTo>
                <a:lnTo>
                  <a:pt x="3716" y="2169"/>
                </a:lnTo>
                <a:lnTo>
                  <a:pt x="3714" y="2158"/>
                </a:lnTo>
                <a:lnTo>
                  <a:pt x="3711" y="2148"/>
                </a:lnTo>
                <a:lnTo>
                  <a:pt x="3711" y="2143"/>
                </a:lnTo>
                <a:lnTo>
                  <a:pt x="3711" y="2136"/>
                </a:lnTo>
                <a:lnTo>
                  <a:pt x="3712" y="2130"/>
                </a:lnTo>
                <a:lnTo>
                  <a:pt x="3713" y="2123"/>
                </a:lnTo>
                <a:lnTo>
                  <a:pt x="3717" y="2114"/>
                </a:lnTo>
                <a:lnTo>
                  <a:pt x="3718" y="2105"/>
                </a:lnTo>
                <a:lnTo>
                  <a:pt x="3720" y="2099"/>
                </a:lnTo>
                <a:lnTo>
                  <a:pt x="3721" y="2094"/>
                </a:lnTo>
                <a:lnTo>
                  <a:pt x="3722" y="2088"/>
                </a:lnTo>
                <a:lnTo>
                  <a:pt x="3725" y="2083"/>
                </a:lnTo>
                <a:lnTo>
                  <a:pt x="3731" y="2079"/>
                </a:lnTo>
                <a:lnTo>
                  <a:pt x="3740" y="2073"/>
                </a:lnTo>
                <a:lnTo>
                  <a:pt x="3754" y="2066"/>
                </a:lnTo>
                <a:lnTo>
                  <a:pt x="3766" y="2059"/>
                </a:lnTo>
                <a:lnTo>
                  <a:pt x="3776" y="2055"/>
                </a:lnTo>
                <a:lnTo>
                  <a:pt x="3787" y="2051"/>
                </a:lnTo>
                <a:lnTo>
                  <a:pt x="3791" y="2050"/>
                </a:lnTo>
                <a:lnTo>
                  <a:pt x="3796" y="2049"/>
                </a:lnTo>
                <a:lnTo>
                  <a:pt x="3801" y="2050"/>
                </a:lnTo>
                <a:lnTo>
                  <a:pt x="3807" y="2050"/>
                </a:lnTo>
                <a:lnTo>
                  <a:pt x="3820" y="2054"/>
                </a:lnTo>
                <a:lnTo>
                  <a:pt x="3833" y="2061"/>
                </a:lnTo>
                <a:lnTo>
                  <a:pt x="3850" y="2070"/>
                </a:lnTo>
                <a:lnTo>
                  <a:pt x="3863" y="2074"/>
                </a:lnTo>
                <a:lnTo>
                  <a:pt x="3876" y="2076"/>
                </a:lnTo>
                <a:lnTo>
                  <a:pt x="3896" y="2076"/>
                </a:lnTo>
                <a:lnTo>
                  <a:pt x="3917" y="2078"/>
                </a:lnTo>
                <a:lnTo>
                  <a:pt x="3937" y="2081"/>
                </a:lnTo>
                <a:lnTo>
                  <a:pt x="3957" y="2086"/>
                </a:lnTo>
                <a:lnTo>
                  <a:pt x="3978" y="2088"/>
                </a:lnTo>
                <a:lnTo>
                  <a:pt x="3998" y="2088"/>
                </a:lnTo>
                <a:lnTo>
                  <a:pt x="4016" y="2090"/>
                </a:lnTo>
                <a:lnTo>
                  <a:pt x="4035" y="2091"/>
                </a:lnTo>
                <a:lnTo>
                  <a:pt x="4053" y="2091"/>
                </a:lnTo>
                <a:lnTo>
                  <a:pt x="4055" y="2084"/>
                </a:lnTo>
                <a:lnTo>
                  <a:pt x="4059" y="2078"/>
                </a:lnTo>
                <a:lnTo>
                  <a:pt x="4065" y="2070"/>
                </a:lnTo>
                <a:lnTo>
                  <a:pt x="4071" y="2063"/>
                </a:lnTo>
                <a:lnTo>
                  <a:pt x="4076" y="2056"/>
                </a:lnTo>
                <a:lnTo>
                  <a:pt x="4081" y="2048"/>
                </a:lnTo>
                <a:lnTo>
                  <a:pt x="4084" y="2041"/>
                </a:lnTo>
                <a:lnTo>
                  <a:pt x="4085" y="2036"/>
                </a:lnTo>
                <a:lnTo>
                  <a:pt x="4081" y="2032"/>
                </a:lnTo>
                <a:lnTo>
                  <a:pt x="4076" y="2029"/>
                </a:lnTo>
                <a:lnTo>
                  <a:pt x="4074" y="2023"/>
                </a:lnTo>
                <a:lnTo>
                  <a:pt x="4073" y="2017"/>
                </a:lnTo>
                <a:lnTo>
                  <a:pt x="4073" y="2010"/>
                </a:lnTo>
                <a:lnTo>
                  <a:pt x="4073" y="2004"/>
                </a:lnTo>
                <a:lnTo>
                  <a:pt x="4074" y="1996"/>
                </a:lnTo>
                <a:lnTo>
                  <a:pt x="4076" y="1989"/>
                </a:lnTo>
                <a:lnTo>
                  <a:pt x="4080" y="1982"/>
                </a:lnTo>
                <a:lnTo>
                  <a:pt x="4083" y="1975"/>
                </a:lnTo>
                <a:lnTo>
                  <a:pt x="4087" y="1968"/>
                </a:lnTo>
                <a:lnTo>
                  <a:pt x="4091" y="1963"/>
                </a:lnTo>
                <a:lnTo>
                  <a:pt x="4096" y="1958"/>
                </a:lnTo>
                <a:lnTo>
                  <a:pt x="4100" y="1955"/>
                </a:lnTo>
                <a:lnTo>
                  <a:pt x="4105" y="1952"/>
                </a:lnTo>
                <a:lnTo>
                  <a:pt x="4109" y="1951"/>
                </a:lnTo>
                <a:lnTo>
                  <a:pt x="4110" y="1954"/>
                </a:lnTo>
                <a:lnTo>
                  <a:pt x="4123" y="1957"/>
                </a:lnTo>
                <a:lnTo>
                  <a:pt x="4128" y="1956"/>
                </a:lnTo>
                <a:lnTo>
                  <a:pt x="4131" y="1954"/>
                </a:lnTo>
                <a:lnTo>
                  <a:pt x="4142" y="1947"/>
                </a:lnTo>
                <a:lnTo>
                  <a:pt x="4151" y="1946"/>
                </a:lnTo>
                <a:lnTo>
                  <a:pt x="4164" y="1943"/>
                </a:lnTo>
                <a:lnTo>
                  <a:pt x="4170" y="1942"/>
                </a:lnTo>
                <a:lnTo>
                  <a:pt x="4174" y="1940"/>
                </a:lnTo>
                <a:lnTo>
                  <a:pt x="4175" y="1938"/>
                </a:lnTo>
                <a:lnTo>
                  <a:pt x="4176" y="1935"/>
                </a:lnTo>
                <a:lnTo>
                  <a:pt x="4176" y="1933"/>
                </a:lnTo>
                <a:lnTo>
                  <a:pt x="4175" y="1930"/>
                </a:lnTo>
                <a:lnTo>
                  <a:pt x="4166" y="1927"/>
                </a:lnTo>
                <a:lnTo>
                  <a:pt x="4157" y="1923"/>
                </a:lnTo>
                <a:lnTo>
                  <a:pt x="4147" y="1916"/>
                </a:lnTo>
                <a:lnTo>
                  <a:pt x="4139" y="1908"/>
                </a:lnTo>
                <a:lnTo>
                  <a:pt x="4135" y="1903"/>
                </a:lnTo>
                <a:lnTo>
                  <a:pt x="4133" y="1899"/>
                </a:lnTo>
                <a:lnTo>
                  <a:pt x="4132" y="1895"/>
                </a:lnTo>
                <a:lnTo>
                  <a:pt x="4132" y="1891"/>
                </a:lnTo>
                <a:lnTo>
                  <a:pt x="4133" y="1888"/>
                </a:lnTo>
                <a:lnTo>
                  <a:pt x="4135" y="1884"/>
                </a:lnTo>
                <a:lnTo>
                  <a:pt x="4140" y="1881"/>
                </a:lnTo>
                <a:lnTo>
                  <a:pt x="4146" y="1878"/>
                </a:lnTo>
                <a:lnTo>
                  <a:pt x="4166" y="1873"/>
                </a:lnTo>
                <a:lnTo>
                  <a:pt x="4183" y="1867"/>
                </a:lnTo>
                <a:lnTo>
                  <a:pt x="4187" y="1865"/>
                </a:lnTo>
                <a:lnTo>
                  <a:pt x="4189" y="1862"/>
                </a:lnTo>
                <a:lnTo>
                  <a:pt x="4190" y="1860"/>
                </a:lnTo>
                <a:lnTo>
                  <a:pt x="4191" y="1857"/>
                </a:lnTo>
                <a:lnTo>
                  <a:pt x="4192" y="1852"/>
                </a:lnTo>
                <a:lnTo>
                  <a:pt x="4191" y="1848"/>
                </a:lnTo>
                <a:lnTo>
                  <a:pt x="4190" y="1842"/>
                </a:lnTo>
                <a:lnTo>
                  <a:pt x="4188" y="1836"/>
                </a:lnTo>
                <a:lnTo>
                  <a:pt x="4175" y="1837"/>
                </a:lnTo>
                <a:lnTo>
                  <a:pt x="4163" y="1839"/>
                </a:lnTo>
                <a:lnTo>
                  <a:pt x="4151" y="1841"/>
                </a:lnTo>
                <a:lnTo>
                  <a:pt x="4139" y="1844"/>
                </a:lnTo>
                <a:lnTo>
                  <a:pt x="4128" y="1847"/>
                </a:lnTo>
                <a:lnTo>
                  <a:pt x="4115" y="1849"/>
                </a:lnTo>
                <a:lnTo>
                  <a:pt x="4103" y="1851"/>
                </a:lnTo>
                <a:lnTo>
                  <a:pt x="4089" y="1851"/>
                </a:lnTo>
                <a:lnTo>
                  <a:pt x="4081" y="1852"/>
                </a:lnTo>
                <a:lnTo>
                  <a:pt x="4074" y="1853"/>
                </a:lnTo>
                <a:lnTo>
                  <a:pt x="4071" y="1853"/>
                </a:lnTo>
                <a:lnTo>
                  <a:pt x="4067" y="1852"/>
                </a:lnTo>
                <a:lnTo>
                  <a:pt x="4064" y="1851"/>
                </a:lnTo>
                <a:lnTo>
                  <a:pt x="4060" y="1849"/>
                </a:lnTo>
                <a:lnTo>
                  <a:pt x="4058" y="1847"/>
                </a:lnTo>
                <a:lnTo>
                  <a:pt x="4057" y="1844"/>
                </a:lnTo>
                <a:lnTo>
                  <a:pt x="4057" y="1842"/>
                </a:lnTo>
                <a:lnTo>
                  <a:pt x="4057" y="1840"/>
                </a:lnTo>
                <a:lnTo>
                  <a:pt x="4059" y="1836"/>
                </a:lnTo>
                <a:lnTo>
                  <a:pt x="4065" y="1833"/>
                </a:lnTo>
                <a:lnTo>
                  <a:pt x="4072" y="1829"/>
                </a:lnTo>
                <a:lnTo>
                  <a:pt x="4080" y="1827"/>
                </a:lnTo>
                <a:lnTo>
                  <a:pt x="4089" y="1825"/>
                </a:lnTo>
                <a:lnTo>
                  <a:pt x="4099" y="1823"/>
                </a:lnTo>
                <a:lnTo>
                  <a:pt x="4142" y="1817"/>
                </a:lnTo>
                <a:lnTo>
                  <a:pt x="4170" y="1815"/>
                </a:lnTo>
                <a:lnTo>
                  <a:pt x="4201" y="1814"/>
                </a:lnTo>
                <a:lnTo>
                  <a:pt x="4238" y="1815"/>
                </a:lnTo>
                <a:lnTo>
                  <a:pt x="4255" y="1815"/>
                </a:lnTo>
                <a:lnTo>
                  <a:pt x="4272" y="1814"/>
                </a:lnTo>
                <a:lnTo>
                  <a:pt x="4280" y="1812"/>
                </a:lnTo>
                <a:lnTo>
                  <a:pt x="4287" y="1811"/>
                </a:lnTo>
                <a:lnTo>
                  <a:pt x="4292" y="1810"/>
                </a:lnTo>
                <a:lnTo>
                  <a:pt x="4298" y="1808"/>
                </a:lnTo>
                <a:lnTo>
                  <a:pt x="4297" y="1802"/>
                </a:lnTo>
                <a:lnTo>
                  <a:pt x="4293" y="1798"/>
                </a:lnTo>
                <a:lnTo>
                  <a:pt x="4290" y="1793"/>
                </a:lnTo>
                <a:lnTo>
                  <a:pt x="4287" y="1788"/>
                </a:lnTo>
                <a:lnTo>
                  <a:pt x="4284" y="1785"/>
                </a:lnTo>
                <a:lnTo>
                  <a:pt x="4283" y="1780"/>
                </a:lnTo>
                <a:lnTo>
                  <a:pt x="4284" y="1778"/>
                </a:lnTo>
                <a:lnTo>
                  <a:pt x="4285" y="1777"/>
                </a:lnTo>
                <a:lnTo>
                  <a:pt x="4288" y="1775"/>
                </a:lnTo>
                <a:lnTo>
                  <a:pt x="4291" y="1774"/>
                </a:lnTo>
                <a:lnTo>
                  <a:pt x="4298" y="1771"/>
                </a:lnTo>
                <a:lnTo>
                  <a:pt x="4303" y="1767"/>
                </a:lnTo>
                <a:lnTo>
                  <a:pt x="4305" y="1763"/>
                </a:lnTo>
                <a:lnTo>
                  <a:pt x="4307" y="1759"/>
                </a:lnTo>
                <a:lnTo>
                  <a:pt x="4307" y="1753"/>
                </a:lnTo>
                <a:lnTo>
                  <a:pt x="4306" y="1749"/>
                </a:lnTo>
                <a:lnTo>
                  <a:pt x="4304" y="1743"/>
                </a:lnTo>
                <a:lnTo>
                  <a:pt x="4299" y="1737"/>
                </a:lnTo>
                <a:lnTo>
                  <a:pt x="4290" y="1708"/>
                </a:lnTo>
                <a:lnTo>
                  <a:pt x="4283" y="1679"/>
                </a:lnTo>
                <a:lnTo>
                  <a:pt x="4283" y="1673"/>
                </a:lnTo>
                <a:lnTo>
                  <a:pt x="4283" y="1668"/>
                </a:lnTo>
                <a:lnTo>
                  <a:pt x="4285" y="1662"/>
                </a:lnTo>
                <a:lnTo>
                  <a:pt x="4289" y="1658"/>
                </a:lnTo>
                <a:lnTo>
                  <a:pt x="4293" y="1654"/>
                </a:lnTo>
                <a:lnTo>
                  <a:pt x="4299" y="1652"/>
                </a:lnTo>
                <a:lnTo>
                  <a:pt x="4307" y="1650"/>
                </a:lnTo>
                <a:lnTo>
                  <a:pt x="4317" y="1650"/>
                </a:lnTo>
                <a:lnTo>
                  <a:pt x="4318" y="1636"/>
                </a:lnTo>
                <a:lnTo>
                  <a:pt x="4318" y="1623"/>
                </a:lnTo>
                <a:lnTo>
                  <a:pt x="4318" y="1611"/>
                </a:lnTo>
                <a:lnTo>
                  <a:pt x="4320" y="1598"/>
                </a:lnTo>
                <a:lnTo>
                  <a:pt x="4323" y="1596"/>
                </a:lnTo>
                <a:lnTo>
                  <a:pt x="4325" y="1594"/>
                </a:lnTo>
                <a:lnTo>
                  <a:pt x="4326" y="1592"/>
                </a:lnTo>
                <a:lnTo>
                  <a:pt x="4328" y="1588"/>
                </a:lnTo>
                <a:lnTo>
                  <a:pt x="4329" y="1581"/>
                </a:lnTo>
                <a:lnTo>
                  <a:pt x="4329" y="1574"/>
                </a:lnTo>
                <a:lnTo>
                  <a:pt x="4330" y="1572"/>
                </a:lnTo>
                <a:lnTo>
                  <a:pt x="4331" y="1569"/>
                </a:lnTo>
                <a:lnTo>
                  <a:pt x="4332" y="1566"/>
                </a:lnTo>
                <a:lnTo>
                  <a:pt x="4334" y="1565"/>
                </a:lnTo>
                <a:lnTo>
                  <a:pt x="4337" y="1564"/>
                </a:lnTo>
                <a:lnTo>
                  <a:pt x="4340" y="1563"/>
                </a:lnTo>
                <a:lnTo>
                  <a:pt x="4346" y="1564"/>
                </a:lnTo>
                <a:lnTo>
                  <a:pt x="4351" y="1565"/>
                </a:lnTo>
                <a:lnTo>
                  <a:pt x="4360" y="1570"/>
                </a:lnTo>
                <a:lnTo>
                  <a:pt x="4368" y="1576"/>
                </a:lnTo>
                <a:lnTo>
                  <a:pt x="4375" y="1584"/>
                </a:lnTo>
                <a:lnTo>
                  <a:pt x="4382" y="1592"/>
                </a:lnTo>
                <a:lnTo>
                  <a:pt x="4389" y="1601"/>
                </a:lnTo>
                <a:lnTo>
                  <a:pt x="4396" y="1610"/>
                </a:lnTo>
                <a:lnTo>
                  <a:pt x="4404" y="1618"/>
                </a:lnTo>
                <a:lnTo>
                  <a:pt x="4412" y="1626"/>
                </a:lnTo>
                <a:lnTo>
                  <a:pt x="4415" y="1628"/>
                </a:lnTo>
                <a:lnTo>
                  <a:pt x="4418" y="1628"/>
                </a:lnTo>
                <a:lnTo>
                  <a:pt x="4422" y="1628"/>
                </a:lnTo>
                <a:lnTo>
                  <a:pt x="4425" y="1628"/>
                </a:lnTo>
                <a:lnTo>
                  <a:pt x="4431" y="1623"/>
                </a:lnTo>
                <a:lnTo>
                  <a:pt x="4438" y="1618"/>
                </a:lnTo>
                <a:lnTo>
                  <a:pt x="4445" y="1612"/>
                </a:lnTo>
                <a:lnTo>
                  <a:pt x="4454" y="1606"/>
                </a:lnTo>
                <a:lnTo>
                  <a:pt x="4457" y="1604"/>
                </a:lnTo>
                <a:lnTo>
                  <a:pt x="4462" y="1603"/>
                </a:lnTo>
                <a:lnTo>
                  <a:pt x="4467" y="1602"/>
                </a:lnTo>
                <a:lnTo>
                  <a:pt x="4472" y="1602"/>
                </a:lnTo>
                <a:lnTo>
                  <a:pt x="4483" y="1602"/>
                </a:lnTo>
                <a:lnTo>
                  <a:pt x="4492" y="1601"/>
                </a:lnTo>
                <a:lnTo>
                  <a:pt x="4501" y="1598"/>
                </a:lnTo>
                <a:lnTo>
                  <a:pt x="4508" y="1595"/>
                </a:lnTo>
                <a:lnTo>
                  <a:pt x="4523" y="1587"/>
                </a:lnTo>
                <a:lnTo>
                  <a:pt x="4535" y="1577"/>
                </a:lnTo>
                <a:lnTo>
                  <a:pt x="4548" y="1566"/>
                </a:lnTo>
                <a:lnTo>
                  <a:pt x="4560" y="1557"/>
                </a:lnTo>
                <a:lnTo>
                  <a:pt x="4567" y="1553"/>
                </a:lnTo>
                <a:lnTo>
                  <a:pt x="4574" y="1549"/>
                </a:lnTo>
                <a:lnTo>
                  <a:pt x="4583" y="1546"/>
                </a:lnTo>
                <a:lnTo>
                  <a:pt x="4592" y="1545"/>
                </a:lnTo>
                <a:lnTo>
                  <a:pt x="4602" y="1543"/>
                </a:lnTo>
                <a:lnTo>
                  <a:pt x="4612" y="1540"/>
                </a:lnTo>
                <a:lnTo>
                  <a:pt x="4618" y="1538"/>
                </a:lnTo>
                <a:lnTo>
                  <a:pt x="4625" y="1535"/>
                </a:lnTo>
                <a:lnTo>
                  <a:pt x="4631" y="1531"/>
                </a:lnTo>
                <a:lnTo>
                  <a:pt x="4635" y="1527"/>
                </a:lnTo>
                <a:lnTo>
                  <a:pt x="4640" y="1521"/>
                </a:lnTo>
                <a:lnTo>
                  <a:pt x="4643" y="1516"/>
                </a:lnTo>
                <a:lnTo>
                  <a:pt x="4648" y="1504"/>
                </a:lnTo>
                <a:lnTo>
                  <a:pt x="4651" y="1490"/>
                </a:lnTo>
                <a:lnTo>
                  <a:pt x="4654" y="1475"/>
                </a:lnTo>
                <a:lnTo>
                  <a:pt x="4657" y="1458"/>
                </a:lnTo>
                <a:lnTo>
                  <a:pt x="4662" y="1456"/>
                </a:lnTo>
                <a:lnTo>
                  <a:pt x="4670" y="1455"/>
                </a:lnTo>
                <a:lnTo>
                  <a:pt x="4676" y="1454"/>
                </a:lnTo>
                <a:lnTo>
                  <a:pt x="4680" y="1455"/>
                </a:lnTo>
                <a:lnTo>
                  <a:pt x="4722" y="1512"/>
                </a:lnTo>
                <a:lnTo>
                  <a:pt x="4729" y="1525"/>
                </a:lnTo>
                <a:lnTo>
                  <a:pt x="4735" y="1544"/>
                </a:lnTo>
                <a:lnTo>
                  <a:pt x="4740" y="1561"/>
                </a:lnTo>
                <a:lnTo>
                  <a:pt x="4742" y="1568"/>
                </a:lnTo>
                <a:lnTo>
                  <a:pt x="4749" y="1571"/>
                </a:lnTo>
                <a:lnTo>
                  <a:pt x="4762" y="1576"/>
                </a:lnTo>
                <a:lnTo>
                  <a:pt x="4775" y="1580"/>
                </a:lnTo>
                <a:lnTo>
                  <a:pt x="4783" y="1582"/>
                </a:lnTo>
                <a:lnTo>
                  <a:pt x="4783" y="1586"/>
                </a:lnTo>
                <a:lnTo>
                  <a:pt x="4782" y="1589"/>
                </a:lnTo>
                <a:lnTo>
                  <a:pt x="4780" y="1593"/>
                </a:lnTo>
                <a:lnTo>
                  <a:pt x="4776" y="1597"/>
                </a:lnTo>
                <a:lnTo>
                  <a:pt x="4770" y="1606"/>
                </a:lnTo>
                <a:lnTo>
                  <a:pt x="4759" y="1615"/>
                </a:lnTo>
                <a:lnTo>
                  <a:pt x="4735" y="1636"/>
                </a:lnTo>
                <a:lnTo>
                  <a:pt x="4707" y="1656"/>
                </a:lnTo>
                <a:lnTo>
                  <a:pt x="4680" y="1677"/>
                </a:lnTo>
                <a:lnTo>
                  <a:pt x="4656" y="1694"/>
                </a:lnTo>
                <a:lnTo>
                  <a:pt x="4646" y="1701"/>
                </a:lnTo>
                <a:lnTo>
                  <a:pt x="4639" y="1706"/>
                </a:lnTo>
                <a:lnTo>
                  <a:pt x="4634" y="1711"/>
                </a:lnTo>
                <a:lnTo>
                  <a:pt x="4633" y="1713"/>
                </a:lnTo>
                <a:lnTo>
                  <a:pt x="4640" y="1716"/>
                </a:lnTo>
                <a:lnTo>
                  <a:pt x="4649" y="1722"/>
                </a:lnTo>
                <a:lnTo>
                  <a:pt x="4662" y="1732"/>
                </a:lnTo>
                <a:lnTo>
                  <a:pt x="4674" y="1742"/>
                </a:lnTo>
                <a:lnTo>
                  <a:pt x="4685" y="1753"/>
                </a:lnTo>
                <a:lnTo>
                  <a:pt x="4697" y="1765"/>
                </a:lnTo>
                <a:lnTo>
                  <a:pt x="4700" y="1770"/>
                </a:lnTo>
                <a:lnTo>
                  <a:pt x="4704" y="1775"/>
                </a:lnTo>
                <a:lnTo>
                  <a:pt x="4706" y="1779"/>
                </a:lnTo>
                <a:lnTo>
                  <a:pt x="4707" y="1783"/>
                </a:lnTo>
                <a:lnTo>
                  <a:pt x="4712" y="1792"/>
                </a:lnTo>
                <a:lnTo>
                  <a:pt x="4718" y="1803"/>
                </a:lnTo>
                <a:lnTo>
                  <a:pt x="4725" y="1815"/>
                </a:lnTo>
                <a:lnTo>
                  <a:pt x="4731" y="1821"/>
                </a:lnTo>
                <a:lnTo>
                  <a:pt x="4738" y="1824"/>
                </a:lnTo>
                <a:lnTo>
                  <a:pt x="4747" y="1826"/>
                </a:lnTo>
                <a:lnTo>
                  <a:pt x="4757" y="1826"/>
                </a:lnTo>
                <a:lnTo>
                  <a:pt x="4764" y="1825"/>
                </a:lnTo>
                <a:lnTo>
                  <a:pt x="4770" y="1823"/>
                </a:lnTo>
                <a:lnTo>
                  <a:pt x="4775" y="1820"/>
                </a:lnTo>
                <a:lnTo>
                  <a:pt x="4781" y="1818"/>
                </a:lnTo>
                <a:lnTo>
                  <a:pt x="4785" y="1814"/>
                </a:lnTo>
                <a:lnTo>
                  <a:pt x="4789" y="1809"/>
                </a:lnTo>
                <a:lnTo>
                  <a:pt x="4795" y="1806"/>
                </a:lnTo>
                <a:lnTo>
                  <a:pt x="4801" y="1801"/>
                </a:lnTo>
                <a:lnTo>
                  <a:pt x="4809" y="1798"/>
                </a:lnTo>
                <a:lnTo>
                  <a:pt x="4817" y="1795"/>
                </a:lnTo>
                <a:lnTo>
                  <a:pt x="4824" y="1794"/>
                </a:lnTo>
                <a:lnTo>
                  <a:pt x="4831" y="1794"/>
                </a:lnTo>
                <a:lnTo>
                  <a:pt x="4838" y="1796"/>
                </a:lnTo>
                <a:lnTo>
                  <a:pt x="4838" y="1796"/>
                </a:lnTo>
                <a:lnTo>
                  <a:pt x="4883" y="1767"/>
                </a:lnTo>
                <a:lnTo>
                  <a:pt x="4892" y="1762"/>
                </a:lnTo>
                <a:lnTo>
                  <a:pt x="4901" y="1760"/>
                </a:lnTo>
                <a:lnTo>
                  <a:pt x="4910" y="1759"/>
                </a:lnTo>
                <a:lnTo>
                  <a:pt x="4918" y="1758"/>
                </a:lnTo>
                <a:lnTo>
                  <a:pt x="4927" y="1759"/>
                </a:lnTo>
                <a:lnTo>
                  <a:pt x="4937" y="1760"/>
                </a:lnTo>
                <a:lnTo>
                  <a:pt x="4946" y="1761"/>
                </a:lnTo>
                <a:lnTo>
                  <a:pt x="4954" y="1765"/>
                </a:lnTo>
                <a:lnTo>
                  <a:pt x="4971" y="1771"/>
                </a:lnTo>
                <a:lnTo>
                  <a:pt x="4987" y="1779"/>
                </a:lnTo>
                <a:lnTo>
                  <a:pt x="5001" y="1790"/>
                </a:lnTo>
                <a:lnTo>
                  <a:pt x="5016" y="1800"/>
                </a:lnTo>
                <a:lnTo>
                  <a:pt x="5022" y="1806"/>
                </a:lnTo>
                <a:lnTo>
                  <a:pt x="5027" y="1812"/>
                </a:lnTo>
                <a:lnTo>
                  <a:pt x="5030" y="1814"/>
                </a:lnTo>
                <a:lnTo>
                  <a:pt x="5032" y="1814"/>
                </a:lnTo>
                <a:lnTo>
                  <a:pt x="5035" y="1811"/>
                </a:lnTo>
                <a:lnTo>
                  <a:pt x="5039" y="1806"/>
                </a:lnTo>
                <a:lnTo>
                  <a:pt x="5041" y="1801"/>
                </a:lnTo>
                <a:lnTo>
                  <a:pt x="5043" y="1799"/>
                </a:lnTo>
                <a:lnTo>
                  <a:pt x="5046" y="1798"/>
                </a:lnTo>
                <a:lnTo>
                  <a:pt x="5049" y="1798"/>
                </a:lnTo>
                <a:lnTo>
                  <a:pt x="5055" y="1801"/>
                </a:lnTo>
                <a:lnTo>
                  <a:pt x="5060" y="1807"/>
                </a:lnTo>
                <a:lnTo>
                  <a:pt x="5067" y="1814"/>
                </a:lnTo>
                <a:lnTo>
                  <a:pt x="5074" y="1821"/>
                </a:lnTo>
                <a:lnTo>
                  <a:pt x="5077" y="1824"/>
                </a:lnTo>
                <a:lnTo>
                  <a:pt x="5082" y="1826"/>
                </a:lnTo>
                <a:lnTo>
                  <a:pt x="5085" y="1828"/>
                </a:lnTo>
                <a:lnTo>
                  <a:pt x="5090" y="1829"/>
                </a:lnTo>
                <a:lnTo>
                  <a:pt x="5094" y="1828"/>
                </a:lnTo>
                <a:lnTo>
                  <a:pt x="5100" y="1828"/>
                </a:lnTo>
                <a:lnTo>
                  <a:pt x="5105" y="1826"/>
                </a:lnTo>
                <a:lnTo>
                  <a:pt x="5109" y="1824"/>
                </a:lnTo>
                <a:lnTo>
                  <a:pt x="5118" y="1818"/>
                </a:lnTo>
                <a:lnTo>
                  <a:pt x="5127" y="1811"/>
                </a:lnTo>
                <a:lnTo>
                  <a:pt x="5142" y="1795"/>
                </a:lnTo>
                <a:lnTo>
                  <a:pt x="5158" y="1782"/>
                </a:lnTo>
                <a:lnTo>
                  <a:pt x="5166" y="1774"/>
                </a:lnTo>
                <a:lnTo>
                  <a:pt x="5175" y="1762"/>
                </a:lnTo>
                <a:lnTo>
                  <a:pt x="5184" y="1750"/>
                </a:lnTo>
                <a:lnTo>
                  <a:pt x="5193" y="1741"/>
                </a:lnTo>
                <a:lnTo>
                  <a:pt x="5199" y="1733"/>
                </a:lnTo>
                <a:lnTo>
                  <a:pt x="5202" y="1726"/>
                </a:lnTo>
                <a:lnTo>
                  <a:pt x="5205" y="1719"/>
                </a:lnTo>
                <a:lnTo>
                  <a:pt x="5208" y="1712"/>
                </a:lnTo>
                <a:lnTo>
                  <a:pt x="5210" y="1705"/>
                </a:lnTo>
                <a:lnTo>
                  <a:pt x="5215" y="1700"/>
                </a:lnTo>
                <a:lnTo>
                  <a:pt x="5222" y="1693"/>
                </a:lnTo>
                <a:lnTo>
                  <a:pt x="5231" y="1686"/>
                </a:lnTo>
                <a:lnTo>
                  <a:pt x="5234" y="1685"/>
                </a:lnTo>
                <a:lnTo>
                  <a:pt x="5237" y="1685"/>
                </a:lnTo>
                <a:lnTo>
                  <a:pt x="5240" y="1685"/>
                </a:lnTo>
                <a:lnTo>
                  <a:pt x="5242" y="1686"/>
                </a:lnTo>
                <a:lnTo>
                  <a:pt x="5248" y="1688"/>
                </a:lnTo>
                <a:lnTo>
                  <a:pt x="5254" y="1694"/>
                </a:lnTo>
                <a:lnTo>
                  <a:pt x="5264" y="1704"/>
                </a:lnTo>
                <a:lnTo>
                  <a:pt x="5274" y="1713"/>
                </a:lnTo>
                <a:lnTo>
                  <a:pt x="5308" y="1733"/>
                </a:lnTo>
                <a:lnTo>
                  <a:pt x="5308" y="1733"/>
                </a:lnTo>
                <a:lnTo>
                  <a:pt x="5308" y="1446"/>
                </a:lnTo>
                <a:lnTo>
                  <a:pt x="5308" y="1446"/>
                </a:lnTo>
                <a:lnTo>
                  <a:pt x="5293" y="1449"/>
                </a:lnTo>
                <a:lnTo>
                  <a:pt x="5271" y="1455"/>
                </a:lnTo>
                <a:lnTo>
                  <a:pt x="5259" y="1457"/>
                </a:lnTo>
                <a:lnTo>
                  <a:pt x="5249" y="1459"/>
                </a:lnTo>
                <a:lnTo>
                  <a:pt x="5246" y="1459"/>
                </a:lnTo>
                <a:lnTo>
                  <a:pt x="5242" y="1459"/>
                </a:lnTo>
                <a:lnTo>
                  <a:pt x="5239" y="1458"/>
                </a:lnTo>
                <a:lnTo>
                  <a:pt x="5238" y="1457"/>
                </a:lnTo>
                <a:lnTo>
                  <a:pt x="5237" y="1454"/>
                </a:lnTo>
                <a:lnTo>
                  <a:pt x="5237" y="1449"/>
                </a:lnTo>
                <a:lnTo>
                  <a:pt x="5238" y="1445"/>
                </a:lnTo>
                <a:lnTo>
                  <a:pt x="5239" y="1439"/>
                </a:lnTo>
                <a:lnTo>
                  <a:pt x="5241" y="1428"/>
                </a:lnTo>
                <a:lnTo>
                  <a:pt x="5241" y="1418"/>
                </a:lnTo>
                <a:lnTo>
                  <a:pt x="5239" y="1412"/>
                </a:lnTo>
                <a:lnTo>
                  <a:pt x="5235" y="1407"/>
                </a:lnTo>
                <a:lnTo>
                  <a:pt x="5231" y="1404"/>
                </a:lnTo>
                <a:lnTo>
                  <a:pt x="5225" y="1401"/>
                </a:lnTo>
                <a:lnTo>
                  <a:pt x="5219" y="1400"/>
                </a:lnTo>
                <a:lnTo>
                  <a:pt x="5213" y="1399"/>
                </a:lnTo>
                <a:lnTo>
                  <a:pt x="5206" y="1399"/>
                </a:lnTo>
                <a:lnTo>
                  <a:pt x="5198" y="1400"/>
                </a:lnTo>
                <a:lnTo>
                  <a:pt x="5183" y="1401"/>
                </a:lnTo>
                <a:lnTo>
                  <a:pt x="5168" y="1403"/>
                </a:lnTo>
                <a:lnTo>
                  <a:pt x="5162" y="1403"/>
                </a:lnTo>
                <a:lnTo>
                  <a:pt x="5156" y="1403"/>
                </a:lnTo>
                <a:lnTo>
                  <a:pt x="5150" y="1401"/>
                </a:lnTo>
                <a:lnTo>
                  <a:pt x="5146" y="1399"/>
                </a:lnTo>
                <a:lnTo>
                  <a:pt x="5142" y="1397"/>
                </a:lnTo>
                <a:lnTo>
                  <a:pt x="5140" y="1393"/>
                </a:lnTo>
                <a:lnTo>
                  <a:pt x="5139" y="1390"/>
                </a:lnTo>
                <a:lnTo>
                  <a:pt x="5138" y="1385"/>
                </a:lnTo>
                <a:lnTo>
                  <a:pt x="5138" y="1377"/>
                </a:lnTo>
                <a:lnTo>
                  <a:pt x="5140" y="1368"/>
                </a:lnTo>
                <a:lnTo>
                  <a:pt x="5143" y="1359"/>
                </a:lnTo>
                <a:lnTo>
                  <a:pt x="5146" y="1351"/>
                </a:lnTo>
                <a:lnTo>
                  <a:pt x="5148" y="1343"/>
                </a:lnTo>
                <a:lnTo>
                  <a:pt x="5148" y="1336"/>
                </a:lnTo>
                <a:lnTo>
                  <a:pt x="5147" y="1332"/>
                </a:lnTo>
                <a:lnTo>
                  <a:pt x="5146" y="1326"/>
                </a:lnTo>
                <a:lnTo>
                  <a:pt x="5142" y="1322"/>
                </a:lnTo>
                <a:lnTo>
                  <a:pt x="5140" y="1317"/>
                </a:lnTo>
                <a:lnTo>
                  <a:pt x="5133" y="1308"/>
                </a:lnTo>
                <a:lnTo>
                  <a:pt x="5124" y="1300"/>
                </a:lnTo>
                <a:lnTo>
                  <a:pt x="5115" y="1292"/>
                </a:lnTo>
                <a:lnTo>
                  <a:pt x="5105" y="1286"/>
                </a:lnTo>
                <a:lnTo>
                  <a:pt x="5094" y="1282"/>
                </a:lnTo>
                <a:lnTo>
                  <a:pt x="5085" y="1277"/>
                </a:lnTo>
                <a:lnTo>
                  <a:pt x="5083" y="1275"/>
                </a:lnTo>
                <a:lnTo>
                  <a:pt x="5082" y="1270"/>
                </a:lnTo>
                <a:lnTo>
                  <a:pt x="5082" y="1264"/>
                </a:lnTo>
                <a:lnTo>
                  <a:pt x="5082" y="1256"/>
                </a:lnTo>
                <a:lnTo>
                  <a:pt x="5083" y="1241"/>
                </a:lnTo>
                <a:lnTo>
                  <a:pt x="5083" y="1231"/>
                </a:lnTo>
                <a:lnTo>
                  <a:pt x="5073" y="1239"/>
                </a:lnTo>
                <a:lnTo>
                  <a:pt x="5066" y="1247"/>
                </a:lnTo>
                <a:lnTo>
                  <a:pt x="5062" y="1252"/>
                </a:lnTo>
                <a:lnTo>
                  <a:pt x="5059" y="1258"/>
                </a:lnTo>
                <a:lnTo>
                  <a:pt x="5059" y="1273"/>
                </a:lnTo>
                <a:lnTo>
                  <a:pt x="5058" y="1294"/>
                </a:lnTo>
                <a:lnTo>
                  <a:pt x="5057" y="1302"/>
                </a:lnTo>
                <a:lnTo>
                  <a:pt x="5056" y="1308"/>
                </a:lnTo>
                <a:lnTo>
                  <a:pt x="5054" y="1314"/>
                </a:lnTo>
                <a:lnTo>
                  <a:pt x="5050" y="1318"/>
                </a:lnTo>
                <a:lnTo>
                  <a:pt x="5048" y="1323"/>
                </a:lnTo>
                <a:lnTo>
                  <a:pt x="5044" y="1325"/>
                </a:lnTo>
                <a:lnTo>
                  <a:pt x="5040" y="1327"/>
                </a:lnTo>
                <a:lnTo>
                  <a:pt x="5035" y="1330"/>
                </a:lnTo>
                <a:lnTo>
                  <a:pt x="5026" y="1333"/>
                </a:lnTo>
                <a:lnTo>
                  <a:pt x="5017" y="1336"/>
                </a:lnTo>
                <a:lnTo>
                  <a:pt x="5007" y="1341"/>
                </a:lnTo>
                <a:lnTo>
                  <a:pt x="4997" y="1347"/>
                </a:lnTo>
                <a:lnTo>
                  <a:pt x="4994" y="1349"/>
                </a:lnTo>
                <a:lnTo>
                  <a:pt x="4992" y="1352"/>
                </a:lnTo>
                <a:lnTo>
                  <a:pt x="4991" y="1355"/>
                </a:lnTo>
                <a:lnTo>
                  <a:pt x="4990" y="1358"/>
                </a:lnTo>
                <a:lnTo>
                  <a:pt x="4990" y="1365"/>
                </a:lnTo>
                <a:lnTo>
                  <a:pt x="4991" y="1372"/>
                </a:lnTo>
                <a:lnTo>
                  <a:pt x="4992" y="1380"/>
                </a:lnTo>
                <a:lnTo>
                  <a:pt x="4993" y="1388"/>
                </a:lnTo>
                <a:lnTo>
                  <a:pt x="4994" y="1395"/>
                </a:lnTo>
                <a:lnTo>
                  <a:pt x="4993" y="1403"/>
                </a:lnTo>
                <a:lnTo>
                  <a:pt x="4992" y="1404"/>
                </a:lnTo>
                <a:lnTo>
                  <a:pt x="4990" y="1406"/>
                </a:lnTo>
                <a:lnTo>
                  <a:pt x="4987" y="1407"/>
                </a:lnTo>
                <a:lnTo>
                  <a:pt x="4983" y="1408"/>
                </a:lnTo>
                <a:lnTo>
                  <a:pt x="4974" y="1410"/>
                </a:lnTo>
                <a:lnTo>
                  <a:pt x="4964" y="1412"/>
                </a:lnTo>
                <a:lnTo>
                  <a:pt x="4946" y="1412"/>
                </a:lnTo>
                <a:lnTo>
                  <a:pt x="4937" y="1412"/>
                </a:lnTo>
                <a:lnTo>
                  <a:pt x="4933" y="1407"/>
                </a:lnTo>
                <a:lnTo>
                  <a:pt x="4929" y="1404"/>
                </a:lnTo>
                <a:lnTo>
                  <a:pt x="4924" y="1400"/>
                </a:lnTo>
                <a:lnTo>
                  <a:pt x="4919" y="1399"/>
                </a:lnTo>
                <a:lnTo>
                  <a:pt x="4910" y="1399"/>
                </a:lnTo>
                <a:lnTo>
                  <a:pt x="4900" y="1400"/>
                </a:lnTo>
                <a:lnTo>
                  <a:pt x="4890" y="1401"/>
                </a:lnTo>
                <a:lnTo>
                  <a:pt x="4879" y="1403"/>
                </a:lnTo>
                <a:lnTo>
                  <a:pt x="4873" y="1404"/>
                </a:lnTo>
                <a:lnTo>
                  <a:pt x="4867" y="1403"/>
                </a:lnTo>
                <a:lnTo>
                  <a:pt x="4860" y="1401"/>
                </a:lnTo>
                <a:lnTo>
                  <a:pt x="4855" y="1399"/>
                </a:lnTo>
                <a:lnTo>
                  <a:pt x="4822" y="1391"/>
                </a:lnTo>
                <a:lnTo>
                  <a:pt x="4797" y="1387"/>
                </a:lnTo>
                <a:lnTo>
                  <a:pt x="4791" y="1384"/>
                </a:lnTo>
                <a:lnTo>
                  <a:pt x="4787" y="1382"/>
                </a:lnTo>
                <a:lnTo>
                  <a:pt x="4782" y="1379"/>
                </a:lnTo>
                <a:lnTo>
                  <a:pt x="4779" y="1374"/>
                </a:lnTo>
                <a:lnTo>
                  <a:pt x="4776" y="1367"/>
                </a:lnTo>
                <a:lnTo>
                  <a:pt x="4774" y="1360"/>
                </a:lnTo>
                <a:lnTo>
                  <a:pt x="4772" y="1351"/>
                </a:lnTo>
                <a:lnTo>
                  <a:pt x="4771" y="1341"/>
                </a:lnTo>
                <a:lnTo>
                  <a:pt x="4768" y="1319"/>
                </a:lnTo>
                <a:lnTo>
                  <a:pt x="4764" y="1303"/>
                </a:lnTo>
                <a:lnTo>
                  <a:pt x="4762" y="1297"/>
                </a:lnTo>
                <a:lnTo>
                  <a:pt x="4759" y="1291"/>
                </a:lnTo>
                <a:lnTo>
                  <a:pt x="4756" y="1288"/>
                </a:lnTo>
                <a:lnTo>
                  <a:pt x="4754" y="1284"/>
                </a:lnTo>
                <a:lnTo>
                  <a:pt x="4750" y="1282"/>
                </a:lnTo>
                <a:lnTo>
                  <a:pt x="4747" y="1280"/>
                </a:lnTo>
                <a:lnTo>
                  <a:pt x="4743" y="1278"/>
                </a:lnTo>
                <a:lnTo>
                  <a:pt x="4740" y="1278"/>
                </a:lnTo>
                <a:lnTo>
                  <a:pt x="4732" y="1280"/>
                </a:lnTo>
                <a:lnTo>
                  <a:pt x="4724" y="1282"/>
                </a:lnTo>
                <a:lnTo>
                  <a:pt x="4707" y="1288"/>
                </a:lnTo>
                <a:lnTo>
                  <a:pt x="4690" y="1293"/>
                </a:lnTo>
                <a:lnTo>
                  <a:pt x="4687" y="1293"/>
                </a:lnTo>
                <a:lnTo>
                  <a:pt x="4682" y="1293"/>
                </a:lnTo>
                <a:lnTo>
                  <a:pt x="4679" y="1292"/>
                </a:lnTo>
                <a:lnTo>
                  <a:pt x="4675" y="1291"/>
                </a:lnTo>
                <a:lnTo>
                  <a:pt x="4671" y="1289"/>
                </a:lnTo>
                <a:lnTo>
                  <a:pt x="4667" y="1286"/>
                </a:lnTo>
                <a:lnTo>
                  <a:pt x="4664" y="1283"/>
                </a:lnTo>
                <a:lnTo>
                  <a:pt x="4662" y="1277"/>
                </a:lnTo>
                <a:lnTo>
                  <a:pt x="4658" y="1273"/>
                </a:lnTo>
                <a:lnTo>
                  <a:pt x="4654" y="1268"/>
                </a:lnTo>
                <a:lnTo>
                  <a:pt x="4649" y="1264"/>
                </a:lnTo>
                <a:lnTo>
                  <a:pt x="4643" y="1259"/>
                </a:lnTo>
                <a:lnTo>
                  <a:pt x="4632" y="1252"/>
                </a:lnTo>
                <a:lnTo>
                  <a:pt x="4622" y="1244"/>
                </a:lnTo>
                <a:lnTo>
                  <a:pt x="4617" y="1241"/>
                </a:lnTo>
                <a:lnTo>
                  <a:pt x="4613" y="1236"/>
                </a:lnTo>
                <a:lnTo>
                  <a:pt x="4610" y="1232"/>
                </a:lnTo>
                <a:lnTo>
                  <a:pt x="4608" y="1227"/>
                </a:lnTo>
                <a:lnTo>
                  <a:pt x="4608" y="1223"/>
                </a:lnTo>
                <a:lnTo>
                  <a:pt x="4609" y="1217"/>
                </a:lnTo>
                <a:lnTo>
                  <a:pt x="4613" y="1211"/>
                </a:lnTo>
                <a:lnTo>
                  <a:pt x="4618" y="1204"/>
                </a:lnTo>
                <a:lnTo>
                  <a:pt x="4638" y="1192"/>
                </a:lnTo>
                <a:lnTo>
                  <a:pt x="4658" y="1179"/>
                </a:lnTo>
                <a:lnTo>
                  <a:pt x="4668" y="1171"/>
                </a:lnTo>
                <a:lnTo>
                  <a:pt x="4676" y="1163"/>
                </a:lnTo>
                <a:lnTo>
                  <a:pt x="4684" y="1154"/>
                </a:lnTo>
                <a:lnTo>
                  <a:pt x="4691" y="1145"/>
                </a:lnTo>
                <a:lnTo>
                  <a:pt x="4692" y="1140"/>
                </a:lnTo>
                <a:lnTo>
                  <a:pt x="4692" y="1133"/>
                </a:lnTo>
                <a:lnTo>
                  <a:pt x="4693" y="1130"/>
                </a:lnTo>
                <a:lnTo>
                  <a:pt x="4695" y="1127"/>
                </a:lnTo>
                <a:lnTo>
                  <a:pt x="4696" y="1125"/>
                </a:lnTo>
                <a:lnTo>
                  <a:pt x="4697" y="1124"/>
                </a:lnTo>
                <a:lnTo>
                  <a:pt x="4709" y="1119"/>
                </a:lnTo>
                <a:lnTo>
                  <a:pt x="4720" y="1112"/>
                </a:lnTo>
                <a:lnTo>
                  <a:pt x="4727" y="1104"/>
                </a:lnTo>
                <a:lnTo>
                  <a:pt x="4737" y="1097"/>
                </a:lnTo>
                <a:lnTo>
                  <a:pt x="4745" y="1089"/>
                </a:lnTo>
                <a:lnTo>
                  <a:pt x="4754" y="1083"/>
                </a:lnTo>
                <a:lnTo>
                  <a:pt x="4758" y="1080"/>
                </a:lnTo>
                <a:lnTo>
                  <a:pt x="4764" y="1078"/>
                </a:lnTo>
                <a:lnTo>
                  <a:pt x="4770" y="1076"/>
                </a:lnTo>
                <a:lnTo>
                  <a:pt x="4776" y="1075"/>
                </a:lnTo>
                <a:lnTo>
                  <a:pt x="4782" y="1074"/>
                </a:lnTo>
                <a:lnTo>
                  <a:pt x="4787" y="1072"/>
                </a:lnTo>
                <a:lnTo>
                  <a:pt x="4790" y="1070"/>
                </a:lnTo>
                <a:lnTo>
                  <a:pt x="4793" y="1068"/>
                </a:lnTo>
                <a:lnTo>
                  <a:pt x="4799" y="1063"/>
                </a:lnTo>
                <a:lnTo>
                  <a:pt x="4804" y="1056"/>
                </a:lnTo>
                <a:lnTo>
                  <a:pt x="4805" y="1048"/>
                </a:lnTo>
                <a:lnTo>
                  <a:pt x="4806" y="1039"/>
                </a:lnTo>
                <a:lnTo>
                  <a:pt x="4806" y="1030"/>
                </a:lnTo>
                <a:lnTo>
                  <a:pt x="4804" y="1021"/>
                </a:lnTo>
                <a:lnTo>
                  <a:pt x="4818" y="1022"/>
                </a:lnTo>
                <a:lnTo>
                  <a:pt x="4830" y="1022"/>
                </a:lnTo>
                <a:lnTo>
                  <a:pt x="4840" y="1021"/>
                </a:lnTo>
                <a:lnTo>
                  <a:pt x="4849" y="1020"/>
                </a:lnTo>
                <a:lnTo>
                  <a:pt x="4858" y="1017"/>
                </a:lnTo>
                <a:lnTo>
                  <a:pt x="4867" y="1012"/>
                </a:lnTo>
                <a:lnTo>
                  <a:pt x="4876" y="1005"/>
                </a:lnTo>
                <a:lnTo>
                  <a:pt x="4887" y="995"/>
                </a:lnTo>
                <a:lnTo>
                  <a:pt x="4894" y="989"/>
                </a:lnTo>
                <a:lnTo>
                  <a:pt x="4905" y="985"/>
                </a:lnTo>
                <a:lnTo>
                  <a:pt x="4916" y="981"/>
                </a:lnTo>
                <a:lnTo>
                  <a:pt x="4926" y="977"/>
                </a:lnTo>
                <a:lnTo>
                  <a:pt x="4931" y="973"/>
                </a:lnTo>
                <a:lnTo>
                  <a:pt x="4933" y="971"/>
                </a:lnTo>
                <a:lnTo>
                  <a:pt x="4935" y="966"/>
                </a:lnTo>
                <a:lnTo>
                  <a:pt x="4937" y="963"/>
                </a:lnTo>
                <a:lnTo>
                  <a:pt x="4937" y="959"/>
                </a:lnTo>
                <a:lnTo>
                  <a:pt x="4934" y="953"/>
                </a:lnTo>
                <a:lnTo>
                  <a:pt x="4930" y="946"/>
                </a:lnTo>
                <a:lnTo>
                  <a:pt x="4924" y="939"/>
                </a:lnTo>
                <a:lnTo>
                  <a:pt x="4919" y="935"/>
                </a:lnTo>
                <a:lnTo>
                  <a:pt x="4913" y="930"/>
                </a:lnTo>
                <a:lnTo>
                  <a:pt x="4906" y="927"/>
                </a:lnTo>
                <a:lnTo>
                  <a:pt x="4898" y="923"/>
                </a:lnTo>
                <a:lnTo>
                  <a:pt x="4882" y="919"/>
                </a:lnTo>
                <a:lnTo>
                  <a:pt x="4867" y="915"/>
                </a:lnTo>
                <a:lnTo>
                  <a:pt x="4832" y="927"/>
                </a:lnTo>
                <a:lnTo>
                  <a:pt x="4832" y="927"/>
                </a:lnTo>
                <a:lnTo>
                  <a:pt x="4785" y="953"/>
                </a:lnTo>
                <a:lnTo>
                  <a:pt x="4777" y="959"/>
                </a:lnTo>
                <a:lnTo>
                  <a:pt x="4768" y="963"/>
                </a:lnTo>
                <a:lnTo>
                  <a:pt x="4764" y="965"/>
                </a:lnTo>
                <a:lnTo>
                  <a:pt x="4759" y="969"/>
                </a:lnTo>
                <a:lnTo>
                  <a:pt x="4756" y="974"/>
                </a:lnTo>
                <a:lnTo>
                  <a:pt x="4752" y="981"/>
                </a:lnTo>
                <a:lnTo>
                  <a:pt x="4748" y="994"/>
                </a:lnTo>
                <a:lnTo>
                  <a:pt x="4742" y="1009"/>
                </a:lnTo>
                <a:lnTo>
                  <a:pt x="4739" y="1017"/>
                </a:lnTo>
                <a:lnTo>
                  <a:pt x="4734" y="1023"/>
                </a:lnTo>
                <a:lnTo>
                  <a:pt x="4730" y="1028"/>
                </a:lnTo>
                <a:lnTo>
                  <a:pt x="4725" y="1031"/>
                </a:lnTo>
                <a:lnTo>
                  <a:pt x="4722" y="1031"/>
                </a:lnTo>
                <a:lnTo>
                  <a:pt x="4718" y="1031"/>
                </a:lnTo>
                <a:lnTo>
                  <a:pt x="4716" y="1030"/>
                </a:lnTo>
                <a:lnTo>
                  <a:pt x="4713" y="1028"/>
                </a:lnTo>
                <a:lnTo>
                  <a:pt x="4706" y="1022"/>
                </a:lnTo>
                <a:lnTo>
                  <a:pt x="4699" y="1015"/>
                </a:lnTo>
                <a:lnTo>
                  <a:pt x="4691" y="1009"/>
                </a:lnTo>
                <a:lnTo>
                  <a:pt x="4682" y="1003"/>
                </a:lnTo>
                <a:lnTo>
                  <a:pt x="4677" y="1001"/>
                </a:lnTo>
                <a:lnTo>
                  <a:pt x="4672" y="998"/>
                </a:lnTo>
                <a:lnTo>
                  <a:pt x="4665" y="997"/>
                </a:lnTo>
                <a:lnTo>
                  <a:pt x="4659" y="996"/>
                </a:lnTo>
                <a:lnTo>
                  <a:pt x="4657" y="1002"/>
                </a:lnTo>
                <a:lnTo>
                  <a:pt x="4654" y="1006"/>
                </a:lnTo>
                <a:lnTo>
                  <a:pt x="4648" y="1012"/>
                </a:lnTo>
                <a:lnTo>
                  <a:pt x="4642" y="1017"/>
                </a:lnTo>
                <a:lnTo>
                  <a:pt x="4631" y="1026"/>
                </a:lnTo>
                <a:lnTo>
                  <a:pt x="4626" y="1033"/>
                </a:lnTo>
                <a:lnTo>
                  <a:pt x="4625" y="1038"/>
                </a:lnTo>
                <a:lnTo>
                  <a:pt x="4624" y="1048"/>
                </a:lnTo>
                <a:lnTo>
                  <a:pt x="4624" y="1055"/>
                </a:lnTo>
                <a:lnTo>
                  <a:pt x="4623" y="1061"/>
                </a:lnTo>
                <a:lnTo>
                  <a:pt x="4622" y="1067"/>
                </a:lnTo>
                <a:lnTo>
                  <a:pt x="4618" y="1071"/>
                </a:lnTo>
                <a:lnTo>
                  <a:pt x="4610" y="1078"/>
                </a:lnTo>
                <a:lnTo>
                  <a:pt x="4601" y="1087"/>
                </a:lnTo>
                <a:lnTo>
                  <a:pt x="4591" y="1096"/>
                </a:lnTo>
                <a:lnTo>
                  <a:pt x="4582" y="1102"/>
                </a:lnTo>
                <a:lnTo>
                  <a:pt x="4564" y="1113"/>
                </a:lnTo>
                <a:lnTo>
                  <a:pt x="4538" y="1129"/>
                </a:lnTo>
                <a:lnTo>
                  <a:pt x="4524" y="1138"/>
                </a:lnTo>
                <a:lnTo>
                  <a:pt x="4513" y="1146"/>
                </a:lnTo>
                <a:lnTo>
                  <a:pt x="4504" y="1153"/>
                </a:lnTo>
                <a:lnTo>
                  <a:pt x="4499" y="1158"/>
                </a:lnTo>
                <a:lnTo>
                  <a:pt x="4498" y="1162"/>
                </a:lnTo>
                <a:lnTo>
                  <a:pt x="4495" y="1167"/>
                </a:lnTo>
                <a:lnTo>
                  <a:pt x="4492" y="1169"/>
                </a:lnTo>
                <a:lnTo>
                  <a:pt x="4490" y="1171"/>
                </a:lnTo>
                <a:lnTo>
                  <a:pt x="4484" y="1174"/>
                </a:lnTo>
                <a:lnTo>
                  <a:pt x="4479" y="1175"/>
                </a:lnTo>
                <a:lnTo>
                  <a:pt x="4473" y="1174"/>
                </a:lnTo>
                <a:lnTo>
                  <a:pt x="4465" y="1173"/>
                </a:lnTo>
                <a:lnTo>
                  <a:pt x="4458" y="1171"/>
                </a:lnTo>
                <a:lnTo>
                  <a:pt x="4449" y="1173"/>
                </a:lnTo>
                <a:lnTo>
                  <a:pt x="4440" y="1176"/>
                </a:lnTo>
                <a:lnTo>
                  <a:pt x="4431" y="1181"/>
                </a:lnTo>
                <a:lnTo>
                  <a:pt x="4421" y="1187"/>
                </a:lnTo>
                <a:lnTo>
                  <a:pt x="4410" y="1195"/>
                </a:lnTo>
                <a:lnTo>
                  <a:pt x="4390" y="1210"/>
                </a:lnTo>
                <a:lnTo>
                  <a:pt x="4374" y="1225"/>
                </a:lnTo>
                <a:lnTo>
                  <a:pt x="4353" y="1249"/>
                </a:lnTo>
                <a:lnTo>
                  <a:pt x="4338" y="1266"/>
                </a:lnTo>
                <a:lnTo>
                  <a:pt x="4334" y="1268"/>
                </a:lnTo>
                <a:lnTo>
                  <a:pt x="4331" y="1272"/>
                </a:lnTo>
                <a:lnTo>
                  <a:pt x="4325" y="1274"/>
                </a:lnTo>
                <a:lnTo>
                  <a:pt x="4321" y="1275"/>
                </a:lnTo>
                <a:lnTo>
                  <a:pt x="4306" y="1277"/>
                </a:lnTo>
                <a:lnTo>
                  <a:pt x="4288" y="1278"/>
                </a:lnTo>
                <a:lnTo>
                  <a:pt x="4281" y="1278"/>
                </a:lnTo>
                <a:lnTo>
                  <a:pt x="4275" y="1280"/>
                </a:lnTo>
                <a:lnTo>
                  <a:pt x="4271" y="1281"/>
                </a:lnTo>
                <a:lnTo>
                  <a:pt x="4266" y="1282"/>
                </a:lnTo>
                <a:lnTo>
                  <a:pt x="4259" y="1286"/>
                </a:lnTo>
                <a:lnTo>
                  <a:pt x="4255" y="1291"/>
                </a:lnTo>
                <a:lnTo>
                  <a:pt x="4251" y="1297"/>
                </a:lnTo>
                <a:lnTo>
                  <a:pt x="4247" y="1302"/>
                </a:lnTo>
                <a:lnTo>
                  <a:pt x="4240" y="1307"/>
                </a:lnTo>
                <a:lnTo>
                  <a:pt x="4232" y="1311"/>
                </a:lnTo>
                <a:lnTo>
                  <a:pt x="4190" y="1373"/>
                </a:lnTo>
                <a:lnTo>
                  <a:pt x="4185" y="1380"/>
                </a:lnTo>
                <a:lnTo>
                  <a:pt x="4180" y="1385"/>
                </a:lnTo>
                <a:lnTo>
                  <a:pt x="4174" y="1390"/>
                </a:lnTo>
                <a:lnTo>
                  <a:pt x="4168" y="1395"/>
                </a:lnTo>
                <a:lnTo>
                  <a:pt x="4162" y="1399"/>
                </a:lnTo>
                <a:lnTo>
                  <a:pt x="4156" y="1405"/>
                </a:lnTo>
                <a:lnTo>
                  <a:pt x="4150" y="1410"/>
                </a:lnTo>
                <a:lnTo>
                  <a:pt x="4146" y="1417"/>
                </a:lnTo>
                <a:lnTo>
                  <a:pt x="4140" y="1425"/>
                </a:lnTo>
                <a:lnTo>
                  <a:pt x="4137" y="1433"/>
                </a:lnTo>
                <a:lnTo>
                  <a:pt x="4133" y="1442"/>
                </a:lnTo>
                <a:lnTo>
                  <a:pt x="4130" y="1450"/>
                </a:lnTo>
                <a:lnTo>
                  <a:pt x="4126" y="1465"/>
                </a:lnTo>
                <a:lnTo>
                  <a:pt x="4122" y="1479"/>
                </a:lnTo>
                <a:lnTo>
                  <a:pt x="4120" y="1483"/>
                </a:lnTo>
                <a:lnTo>
                  <a:pt x="4117" y="1487"/>
                </a:lnTo>
                <a:lnTo>
                  <a:pt x="4114" y="1489"/>
                </a:lnTo>
                <a:lnTo>
                  <a:pt x="4110" y="1490"/>
                </a:lnTo>
                <a:lnTo>
                  <a:pt x="4106" y="1489"/>
                </a:lnTo>
                <a:lnTo>
                  <a:pt x="4099" y="1487"/>
                </a:lnTo>
                <a:lnTo>
                  <a:pt x="4092" y="1481"/>
                </a:lnTo>
                <a:lnTo>
                  <a:pt x="4083" y="1474"/>
                </a:lnTo>
                <a:lnTo>
                  <a:pt x="4079" y="1471"/>
                </a:lnTo>
                <a:lnTo>
                  <a:pt x="4074" y="1467"/>
                </a:lnTo>
                <a:lnTo>
                  <a:pt x="4070" y="1466"/>
                </a:lnTo>
                <a:lnTo>
                  <a:pt x="4065" y="1465"/>
                </a:lnTo>
                <a:lnTo>
                  <a:pt x="4062" y="1465"/>
                </a:lnTo>
                <a:lnTo>
                  <a:pt x="4058" y="1466"/>
                </a:lnTo>
                <a:lnTo>
                  <a:pt x="4055" y="1467"/>
                </a:lnTo>
                <a:lnTo>
                  <a:pt x="4053" y="1470"/>
                </a:lnTo>
                <a:lnTo>
                  <a:pt x="4050" y="1472"/>
                </a:lnTo>
                <a:lnTo>
                  <a:pt x="4049" y="1475"/>
                </a:lnTo>
                <a:lnTo>
                  <a:pt x="4048" y="1479"/>
                </a:lnTo>
                <a:lnTo>
                  <a:pt x="4048" y="1482"/>
                </a:lnTo>
                <a:lnTo>
                  <a:pt x="4048" y="1487"/>
                </a:lnTo>
                <a:lnTo>
                  <a:pt x="4049" y="1490"/>
                </a:lnTo>
                <a:lnTo>
                  <a:pt x="4051" y="1495"/>
                </a:lnTo>
                <a:lnTo>
                  <a:pt x="4055" y="1498"/>
                </a:lnTo>
                <a:lnTo>
                  <a:pt x="4059" y="1505"/>
                </a:lnTo>
                <a:lnTo>
                  <a:pt x="4063" y="1516"/>
                </a:lnTo>
                <a:lnTo>
                  <a:pt x="4067" y="1530"/>
                </a:lnTo>
                <a:lnTo>
                  <a:pt x="4071" y="1545"/>
                </a:lnTo>
                <a:lnTo>
                  <a:pt x="4073" y="1560"/>
                </a:lnTo>
                <a:lnTo>
                  <a:pt x="4074" y="1573"/>
                </a:lnTo>
                <a:lnTo>
                  <a:pt x="4074" y="1579"/>
                </a:lnTo>
                <a:lnTo>
                  <a:pt x="4074" y="1584"/>
                </a:lnTo>
                <a:lnTo>
                  <a:pt x="4073" y="1588"/>
                </a:lnTo>
                <a:lnTo>
                  <a:pt x="4072" y="1592"/>
                </a:lnTo>
                <a:lnTo>
                  <a:pt x="4076" y="1601"/>
                </a:lnTo>
                <a:lnTo>
                  <a:pt x="4080" y="1609"/>
                </a:lnTo>
                <a:lnTo>
                  <a:pt x="4082" y="1615"/>
                </a:lnTo>
                <a:lnTo>
                  <a:pt x="4084" y="1621"/>
                </a:lnTo>
                <a:lnTo>
                  <a:pt x="4084" y="1626"/>
                </a:lnTo>
                <a:lnTo>
                  <a:pt x="4084" y="1630"/>
                </a:lnTo>
                <a:lnTo>
                  <a:pt x="4083" y="1635"/>
                </a:lnTo>
                <a:lnTo>
                  <a:pt x="4081" y="1638"/>
                </a:lnTo>
                <a:lnTo>
                  <a:pt x="4079" y="1640"/>
                </a:lnTo>
                <a:lnTo>
                  <a:pt x="4075" y="1643"/>
                </a:lnTo>
                <a:lnTo>
                  <a:pt x="4072" y="1644"/>
                </a:lnTo>
                <a:lnTo>
                  <a:pt x="4067" y="1645"/>
                </a:lnTo>
                <a:lnTo>
                  <a:pt x="4057" y="1645"/>
                </a:lnTo>
                <a:lnTo>
                  <a:pt x="4045" y="1644"/>
                </a:lnTo>
                <a:lnTo>
                  <a:pt x="4032" y="1642"/>
                </a:lnTo>
                <a:lnTo>
                  <a:pt x="4018" y="1638"/>
                </a:lnTo>
                <a:lnTo>
                  <a:pt x="4005" y="1632"/>
                </a:lnTo>
                <a:lnTo>
                  <a:pt x="3991" y="1628"/>
                </a:lnTo>
                <a:lnTo>
                  <a:pt x="3966" y="1617"/>
                </a:lnTo>
                <a:lnTo>
                  <a:pt x="3948" y="1606"/>
                </a:lnTo>
                <a:lnTo>
                  <a:pt x="3941" y="1602"/>
                </a:lnTo>
                <a:lnTo>
                  <a:pt x="3933" y="1595"/>
                </a:lnTo>
                <a:lnTo>
                  <a:pt x="3926" y="1587"/>
                </a:lnTo>
                <a:lnTo>
                  <a:pt x="3920" y="1579"/>
                </a:lnTo>
                <a:lnTo>
                  <a:pt x="3913" y="1571"/>
                </a:lnTo>
                <a:lnTo>
                  <a:pt x="3906" y="1564"/>
                </a:lnTo>
                <a:lnTo>
                  <a:pt x="3899" y="1558"/>
                </a:lnTo>
                <a:lnTo>
                  <a:pt x="3892" y="1555"/>
                </a:lnTo>
                <a:lnTo>
                  <a:pt x="3886" y="1554"/>
                </a:lnTo>
                <a:lnTo>
                  <a:pt x="3875" y="1554"/>
                </a:lnTo>
                <a:lnTo>
                  <a:pt x="3871" y="1553"/>
                </a:lnTo>
                <a:lnTo>
                  <a:pt x="3867" y="1553"/>
                </a:lnTo>
                <a:lnTo>
                  <a:pt x="3864" y="1552"/>
                </a:lnTo>
                <a:lnTo>
                  <a:pt x="3864" y="1549"/>
                </a:lnTo>
                <a:lnTo>
                  <a:pt x="3866" y="1547"/>
                </a:lnTo>
                <a:lnTo>
                  <a:pt x="3867" y="1545"/>
                </a:lnTo>
                <a:lnTo>
                  <a:pt x="3870" y="1541"/>
                </a:lnTo>
                <a:lnTo>
                  <a:pt x="3871" y="1538"/>
                </a:lnTo>
                <a:lnTo>
                  <a:pt x="3872" y="1535"/>
                </a:lnTo>
                <a:lnTo>
                  <a:pt x="3874" y="1532"/>
                </a:lnTo>
                <a:lnTo>
                  <a:pt x="3878" y="1531"/>
                </a:lnTo>
                <a:lnTo>
                  <a:pt x="3882" y="1530"/>
                </a:lnTo>
                <a:lnTo>
                  <a:pt x="3883" y="1527"/>
                </a:lnTo>
                <a:lnTo>
                  <a:pt x="3887" y="1523"/>
                </a:lnTo>
                <a:lnTo>
                  <a:pt x="3890" y="1520"/>
                </a:lnTo>
                <a:lnTo>
                  <a:pt x="3895" y="1516"/>
                </a:lnTo>
                <a:lnTo>
                  <a:pt x="3899" y="1512"/>
                </a:lnTo>
                <a:lnTo>
                  <a:pt x="3904" y="1506"/>
                </a:lnTo>
                <a:lnTo>
                  <a:pt x="3906" y="1500"/>
                </a:lnTo>
                <a:lnTo>
                  <a:pt x="3907" y="1492"/>
                </a:lnTo>
                <a:lnTo>
                  <a:pt x="3908" y="1483"/>
                </a:lnTo>
                <a:lnTo>
                  <a:pt x="3909" y="1475"/>
                </a:lnTo>
                <a:lnTo>
                  <a:pt x="3913" y="1469"/>
                </a:lnTo>
                <a:lnTo>
                  <a:pt x="3916" y="1463"/>
                </a:lnTo>
                <a:lnTo>
                  <a:pt x="3918" y="1458"/>
                </a:lnTo>
                <a:lnTo>
                  <a:pt x="3922" y="1453"/>
                </a:lnTo>
                <a:lnTo>
                  <a:pt x="3924" y="1448"/>
                </a:lnTo>
                <a:lnTo>
                  <a:pt x="3925" y="1442"/>
                </a:lnTo>
                <a:lnTo>
                  <a:pt x="3903" y="1444"/>
                </a:lnTo>
                <a:lnTo>
                  <a:pt x="3901" y="1448"/>
                </a:lnTo>
                <a:lnTo>
                  <a:pt x="3900" y="1451"/>
                </a:lnTo>
                <a:lnTo>
                  <a:pt x="3898" y="1455"/>
                </a:lnTo>
                <a:lnTo>
                  <a:pt x="3896" y="1457"/>
                </a:lnTo>
                <a:lnTo>
                  <a:pt x="3895" y="1458"/>
                </a:lnTo>
                <a:lnTo>
                  <a:pt x="3892" y="1458"/>
                </a:lnTo>
                <a:lnTo>
                  <a:pt x="3890" y="1458"/>
                </a:lnTo>
                <a:lnTo>
                  <a:pt x="3888" y="1458"/>
                </a:lnTo>
                <a:lnTo>
                  <a:pt x="3882" y="1455"/>
                </a:lnTo>
                <a:lnTo>
                  <a:pt x="3878" y="1451"/>
                </a:lnTo>
                <a:lnTo>
                  <a:pt x="3874" y="1447"/>
                </a:lnTo>
                <a:lnTo>
                  <a:pt x="3870" y="1442"/>
                </a:lnTo>
                <a:lnTo>
                  <a:pt x="3867" y="1433"/>
                </a:lnTo>
                <a:lnTo>
                  <a:pt x="3864" y="1421"/>
                </a:lnTo>
                <a:lnTo>
                  <a:pt x="3862" y="1407"/>
                </a:lnTo>
                <a:lnTo>
                  <a:pt x="3859" y="1398"/>
                </a:lnTo>
                <a:lnTo>
                  <a:pt x="3849" y="1398"/>
                </a:lnTo>
                <a:lnTo>
                  <a:pt x="3834" y="1398"/>
                </a:lnTo>
                <a:lnTo>
                  <a:pt x="3826" y="1397"/>
                </a:lnTo>
                <a:lnTo>
                  <a:pt x="3820" y="1396"/>
                </a:lnTo>
                <a:lnTo>
                  <a:pt x="3817" y="1395"/>
                </a:lnTo>
                <a:lnTo>
                  <a:pt x="3815" y="1393"/>
                </a:lnTo>
                <a:lnTo>
                  <a:pt x="3814" y="1391"/>
                </a:lnTo>
                <a:lnTo>
                  <a:pt x="3813" y="1390"/>
                </a:lnTo>
                <a:lnTo>
                  <a:pt x="3806" y="1388"/>
                </a:lnTo>
                <a:lnTo>
                  <a:pt x="3798" y="1385"/>
                </a:lnTo>
                <a:lnTo>
                  <a:pt x="3420" y="1367"/>
                </a:lnTo>
                <a:lnTo>
                  <a:pt x="3409" y="1083"/>
                </a:lnTo>
                <a:lnTo>
                  <a:pt x="3232" y="1062"/>
                </a:lnTo>
                <a:lnTo>
                  <a:pt x="3232" y="878"/>
                </a:lnTo>
                <a:lnTo>
                  <a:pt x="3267" y="882"/>
                </a:lnTo>
                <a:lnTo>
                  <a:pt x="3265" y="615"/>
                </a:lnTo>
                <a:lnTo>
                  <a:pt x="3172" y="657"/>
                </a:lnTo>
                <a:lnTo>
                  <a:pt x="3122" y="461"/>
                </a:lnTo>
                <a:lnTo>
                  <a:pt x="3004" y="356"/>
                </a:lnTo>
                <a:lnTo>
                  <a:pt x="2962" y="261"/>
                </a:lnTo>
                <a:lnTo>
                  <a:pt x="2913" y="256"/>
                </a:lnTo>
                <a:lnTo>
                  <a:pt x="2749" y="335"/>
                </a:lnTo>
                <a:lnTo>
                  <a:pt x="2405" y="299"/>
                </a:lnTo>
                <a:lnTo>
                  <a:pt x="1940" y="381"/>
                </a:lnTo>
                <a:lnTo>
                  <a:pt x="1654" y="38"/>
                </a:lnTo>
                <a:lnTo>
                  <a:pt x="1653" y="0"/>
                </a:lnTo>
                <a:lnTo>
                  <a:pt x="1653" y="0"/>
                </a:lnTo>
                <a:lnTo>
                  <a:pt x="1301" y="0"/>
                </a:lnTo>
                <a:lnTo>
                  <a:pt x="1282" y="41"/>
                </a:lnTo>
                <a:lnTo>
                  <a:pt x="1280" y="48"/>
                </a:lnTo>
                <a:lnTo>
                  <a:pt x="1279" y="53"/>
                </a:lnTo>
                <a:lnTo>
                  <a:pt x="1280" y="60"/>
                </a:lnTo>
                <a:lnTo>
                  <a:pt x="1280" y="66"/>
                </a:lnTo>
                <a:lnTo>
                  <a:pt x="1279" y="73"/>
                </a:lnTo>
                <a:lnTo>
                  <a:pt x="1278" y="77"/>
                </a:lnTo>
                <a:lnTo>
                  <a:pt x="1276" y="81"/>
                </a:lnTo>
                <a:lnTo>
                  <a:pt x="1274" y="83"/>
                </a:lnTo>
                <a:lnTo>
                  <a:pt x="1271" y="85"/>
                </a:lnTo>
                <a:lnTo>
                  <a:pt x="1268" y="88"/>
                </a:lnTo>
                <a:lnTo>
                  <a:pt x="1255" y="91"/>
                </a:lnTo>
                <a:lnTo>
                  <a:pt x="1243" y="93"/>
                </a:lnTo>
                <a:lnTo>
                  <a:pt x="1231" y="96"/>
                </a:lnTo>
                <a:lnTo>
                  <a:pt x="1219" y="97"/>
                </a:lnTo>
                <a:lnTo>
                  <a:pt x="1213" y="98"/>
                </a:lnTo>
                <a:lnTo>
                  <a:pt x="1209" y="100"/>
                </a:lnTo>
                <a:lnTo>
                  <a:pt x="1205" y="102"/>
                </a:lnTo>
                <a:lnTo>
                  <a:pt x="1202" y="106"/>
                </a:lnTo>
                <a:lnTo>
                  <a:pt x="1194" y="113"/>
                </a:lnTo>
                <a:lnTo>
                  <a:pt x="1187" y="119"/>
                </a:lnTo>
                <a:lnTo>
                  <a:pt x="1180" y="124"/>
                </a:lnTo>
                <a:lnTo>
                  <a:pt x="1173" y="127"/>
                </a:lnTo>
                <a:lnTo>
                  <a:pt x="1170" y="127"/>
                </a:lnTo>
                <a:lnTo>
                  <a:pt x="1166" y="126"/>
                </a:lnTo>
                <a:lnTo>
                  <a:pt x="1163" y="125"/>
                </a:lnTo>
                <a:lnTo>
                  <a:pt x="1160" y="123"/>
                </a:lnTo>
                <a:lnTo>
                  <a:pt x="1156" y="121"/>
                </a:lnTo>
                <a:lnTo>
                  <a:pt x="1153" y="116"/>
                </a:lnTo>
                <a:lnTo>
                  <a:pt x="1151" y="112"/>
                </a:lnTo>
                <a:lnTo>
                  <a:pt x="1148" y="107"/>
                </a:lnTo>
                <a:lnTo>
                  <a:pt x="1145" y="96"/>
                </a:lnTo>
                <a:lnTo>
                  <a:pt x="1144" y="86"/>
                </a:lnTo>
                <a:lnTo>
                  <a:pt x="1144" y="74"/>
                </a:lnTo>
                <a:lnTo>
                  <a:pt x="1145" y="61"/>
                </a:lnTo>
                <a:lnTo>
                  <a:pt x="1146" y="50"/>
                </a:lnTo>
                <a:lnTo>
                  <a:pt x="1146" y="38"/>
                </a:lnTo>
                <a:lnTo>
                  <a:pt x="1146" y="28"/>
                </a:lnTo>
                <a:lnTo>
                  <a:pt x="1144" y="19"/>
                </a:lnTo>
                <a:lnTo>
                  <a:pt x="1141" y="10"/>
                </a:lnTo>
                <a:lnTo>
                  <a:pt x="1139" y="0"/>
                </a:lnTo>
                <a:lnTo>
                  <a:pt x="0" y="0"/>
                </a:lnTo>
                <a:lnTo>
                  <a:pt x="0" y="0"/>
                </a:lnTo>
                <a:lnTo>
                  <a:pt x="0" y="1334"/>
                </a:lnTo>
                <a:lnTo>
                  <a:pt x="0" y="1334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5" name="Freeform 85">
            <a:extLst>
              <a:ext uri="{FF2B5EF4-FFF2-40B4-BE49-F238E27FC236}">
                <a16:creationId xmlns:a16="http://schemas.microsoft.com/office/drawing/2014/main" id="{BD48E614-E0CB-4D55-8CA1-0697418F33C5}"/>
              </a:ext>
            </a:extLst>
          </p:cNvPr>
          <p:cNvSpPr>
            <a:spLocks/>
          </p:cNvSpPr>
          <p:nvPr/>
        </p:nvSpPr>
        <p:spPr bwMode="auto">
          <a:xfrm>
            <a:off x="6488113" y="1190625"/>
            <a:ext cx="1685925" cy="977900"/>
          </a:xfrm>
          <a:custGeom>
            <a:avLst/>
            <a:gdLst>
              <a:gd name="T0" fmla="*/ 317 w 5308"/>
              <a:gd name="T1" fmla="*/ 1149 h 3079"/>
              <a:gd name="T2" fmla="*/ 457 w 5308"/>
              <a:gd name="T3" fmla="*/ 964 h 3079"/>
              <a:gd name="T4" fmla="*/ 628 w 5308"/>
              <a:gd name="T5" fmla="*/ 929 h 3079"/>
              <a:gd name="T6" fmla="*/ 680 w 5308"/>
              <a:gd name="T7" fmla="*/ 845 h 3079"/>
              <a:gd name="T8" fmla="*/ 799 w 5308"/>
              <a:gd name="T9" fmla="*/ 912 h 3079"/>
              <a:gd name="T10" fmla="*/ 696 w 5308"/>
              <a:gd name="T11" fmla="*/ 757 h 3079"/>
              <a:gd name="T12" fmla="*/ 981 w 5308"/>
              <a:gd name="T13" fmla="*/ 812 h 3079"/>
              <a:gd name="T14" fmla="*/ 1145 w 5308"/>
              <a:gd name="T15" fmla="*/ 916 h 3079"/>
              <a:gd name="T16" fmla="*/ 1380 w 5308"/>
              <a:gd name="T17" fmla="*/ 1124 h 3079"/>
              <a:gd name="T18" fmla="*/ 1348 w 5308"/>
              <a:gd name="T19" fmla="*/ 1211 h 3079"/>
              <a:gd name="T20" fmla="*/ 1471 w 5308"/>
              <a:gd name="T21" fmla="*/ 1380 h 3079"/>
              <a:gd name="T22" fmla="*/ 1750 w 5308"/>
              <a:gd name="T23" fmla="*/ 1368 h 3079"/>
              <a:gd name="T24" fmla="*/ 1962 w 5308"/>
              <a:gd name="T25" fmla="*/ 1611 h 3079"/>
              <a:gd name="T26" fmla="*/ 2068 w 5308"/>
              <a:gd name="T27" fmla="*/ 1834 h 3079"/>
              <a:gd name="T28" fmla="*/ 2862 w 5308"/>
              <a:gd name="T29" fmla="*/ 2450 h 3079"/>
              <a:gd name="T30" fmla="*/ 3154 w 5308"/>
              <a:gd name="T31" fmla="*/ 2626 h 3079"/>
              <a:gd name="T32" fmla="*/ 3356 w 5308"/>
              <a:gd name="T33" fmla="*/ 2715 h 3079"/>
              <a:gd name="T34" fmla="*/ 3411 w 5308"/>
              <a:gd name="T35" fmla="*/ 2850 h 3079"/>
              <a:gd name="T36" fmla="*/ 3467 w 5308"/>
              <a:gd name="T37" fmla="*/ 3000 h 3079"/>
              <a:gd name="T38" fmla="*/ 3695 w 5308"/>
              <a:gd name="T39" fmla="*/ 3041 h 3079"/>
              <a:gd name="T40" fmla="*/ 4003 w 5308"/>
              <a:gd name="T41" fmla="*/ 2683 h 3079"/>
              <a:gd name="T42" fmla="*/ 3911 w 5308"/>
              <a:gd name="T43" fmla="*/ 2518 h 3079"/>
              <a:gd name="T44" fmla="*/ 3916 w 5308"/>
              <a:gd name="T45" fmla="*/ 2398 h 3079"/>
              <a:gd name="T46" fmla="*/ 3833 w 5308"/>
              <a:gd name="T47" fmla="*/ 2310 h 3079"/>
              <a:gd name="T48" fmla="*/ 3678 w 5308"/>
              <a:gd name="T49" fmla="*/ 2198 h 3079"/>
              <a:gd name="T50" fmla="*/ 3718 w 5308"/>
              <a:gd name="T51" fmla="*/ 2105 h 3079"/>
              <a:gd name="T52" fmla="*/ 3937 w 5308"/>
              <a:gd name="T53" fmla="*/ 2081 h 3079"/>
              <a:gd name="T54" fmla="*/ 4076 w 5308"/>
              <a:gd name="T55" fmla="*/ 1989 h 3079"/>
              <a:gd name="T56" fmla="*/ 4166 w 5308"/>
              <a:gd name="T57" fmla="*/ 1927 h 3079"/>
              <a:gd name="T58" fmla="*/ 4175 w 5308"/>
              <a:gd name="T59" fmla="*/ 1837 h 3079"/>
              <a:gd name="T60" fmla="*/ 4089 w 5308"/>
              <a:gd name="T61" fmla="*/ 1825 h 3079"/>
              <a:gd name="T62" fmla="*/ 4298 w 5308"/>
              <a:gd name="T63" fmla="*/ 1771 h 3079"/>
              <a:gd name="T64" fmla="*/ 4323 w 5308"/>
              <a:gd name="T65" fmla="*/ 1596 h 3079"/>
              <a:gd name="T66" fmla="*/ 4415 w 5308"/>
              <a:gd name="T67" fmla="*/ 1628 h 3079"/>
              <a:gd name="T68" fmla="*/ 4583 w 5308"/>
              <a:gd name="T69" fmla="*/ 1546 h 3079"/>
              <a:gd name="T70" fmla="*/ 4742 w 5308"/>
              <a:gd name="T71" fmla="*/ 1568 h 3079"/>
              <a:gd name="T72" fmla="*/ 4674 w 5308"/>
              <a:gd name="T73" fmla="*/ 1742 h 3079"/>
              <a:gd name="T74" fmla="*/ 4809 w 5308"/>
              <a:gd name="T75" fmla="*/ 1798 h 3079"/>
              <a:gd name="T76" fmla="*/ 5032 w 5308"/>
              <a:gd name="T77" fmla="*/ 1814 h 3079"/>
              <a:gd name="T78" fmla="*/ 5158 w 5308"/>
              <a:gd name="T79" fmla="*/ 1782 h 3079"/>
              <a:gd name="T80" fmla="*/ 5308 w 5308"/>
              <a:gd name="T81" fmla="*/ 1733 h 3079"/>
              <a:gd name="T82" fmla="*/ 5213 w 5308"/>
              <a:gd name="T83" fmla="*/ 1399 h 3079"/>
              <a:gd name="T84" fmla="*/ 5140 w 5308"/>
              <a:gd name="T85" fmla="*/ 1317 h 3079"/>
              <a:gd name="T86" fmla="*/ 5050 w 5308"/>
              <a:gd name="T87" fmla="*/ 1318 h 3079"/>
              <a:gd name="T88" fmla="*/ 4983 w 5308"/>
              <a:gd name="T89" fmla="*/ 1408 h 3079"/>
              <a:gd name="T90" fmla="*/ 4779 w 5308"/>
              <a:gd name="T91" fmla="*/ 1374 h 3079"/>
              <a:gd name="T92" fmla="*/ 4675 w 5308"/>
              <a:gd name="T93" fmla="*/ 1291 h 3079"/>
              <a:gd name="T94" fmla="*/ 4676 w 5308"/>
              <a:gd name="T95" fmla="*/ 1163 h 3079"/>
              <a:gd name="T96" fmla="*/ 4793 w 5308"/>
              <a:gd name="T97" fmla="*/ 1068 h 3079"/>
              <a:gd name="T98" fmla="*/ 4937 w 5308"/>
              <a:gd name="T99" fmla="*/ 963 h 3079"/>
              <a:gd name="T100" fmla="*/ 4739 w 5308"/>
              <a:gd name="T101" fmla="*/ 1017 h 3079"/>
              <a:gd name="T102" fmla="*/ 4625 w 5308"/>
              <a:gd name="T103" fmla="*/ 1038 h 3079"/>
              <a:gd name="T104" fmla="*/ 4473 w 5308"/>
              <a:gd name="T105" fmla="*/ 1174 h 3079"/>
              <a:gd name="T106" fmla="*/ 4259 w 5308"/>
              <a:gd name="T107" fmla="*/ 1286 h 3079"/>
              <a:gd name="T108" fmla="*/ 4117 w 5308"/>
              <a:gd name="T109" fmla="*/ 1487 h 3079"/>
              <a:gd name="T110" fmla="*/ 4055 w 5308"/>
              <a:gd name="T111" fmla="*/ 1498 h 3079"/>
              <a:gd name="T112" fmla="*/ 4067 w 5308"/>
              <a:gd name="T113" fmla="*/ 1645 h 3079"/>
              <a:gd name="T114" fmla="*/ 3864 w 5308"/>
              <a:gd name="T115" fmla="*/ 1549 h 3079"/>
              <a:gd name="T116" fmla="*/ 3922 w 5308"/>
              <a:gd name="T117" fmla="*/ 1453 h 3079"/>
              <a:gd name="T118" fmla="*/ 3826 w 5308"/>
              <a:gd name="T119" fmla="*/ 1397 h 3079"/>
              <a:gd name="T120" fmla="*/ 1654 w 5308"/>
              <a:gd name="T121" fmla="*/ 38 h 3079"/>
              <a:gd name="T122" fmla="*/ 1202 w 5308"/>
              <a:gd name="T123" fmla="*/ 106 h 3079"/>
              <a:gd name="T124" fmla="*/ 1139 w 5308"/>
              <a:gd name="T125" fmla="*/ 0 h 3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308" h="3079">
                <a:moveTo>
                  <a:pt x="0" y="1334"/>
                </a:moveTo>
                <a:lnTo>
                  <a:pt x="329" y="1357"/>
                </a:lnTo>
                <a:lnTo>
                  <a:pt x="338" y="1347"/>
                </a:lnTo>
                <a:lnTo>
                  <a:pt x="352" y="1330"/>
                </a:lnTo>
                <a:lnTo>
                  <a:pt x="365" y="1315"/>
                </a:lnTo>
                <a:lnTo>
                  <a:pt x="370" y="1307"/>
                </a:lnTo>
                <a:lnTo>
                  <a:pt x="365" y="1306"/>
                </a:lnTo>
                <a:lnTo>
                  <a:pt x="361" y="1306"/>
                </a:lnTo>
                <a:lnTo>
                  <a:pt x="357" y="1303"/>
                </a:lnTo>
                <a:lnTo>
                  <a:pt x="354" y="1302"/>
                </a:lnTo>
                <a:lnTo>
                  <a:pt x="349" y="1297"/>
                </a:lnTo>
                <a:lnTo>
                  <a:pt x="346" y="1290"/>
                </a:lnTo>
                <a:lnTo>
                  <a:pt x="343" y="1274"/>
                </a:lnTo>
                <a:lnTo>
                  <a:pt x="340" y="1257"/>
                </a:lnTo>
                <a:lnTo>
                  <a:pt x="337" y="1242"/>
                </a:lnTo>
                <a:lnTo>
                  <a:pt x="334" y="1227"/>
                </a:lnTo>
                <a:lnTo>
                  <a:pt x="330" y="1212"/>
                </a:lnTo>
                <a:lnTo>
                  <a:pt x="326" y="1198"/>
                </a:lnTo>
                <a:lnTo>
                  <a:pt x="322" y="1186"/>
                </a:lnTo>
                <a:lnTo>
                  <a:pt x="320" y="1174"/>
                </a:lnTo>
                <a:lnTo>
                  <a:pt x="318" y="1161"/>
                </a:lnTo>
                <a:lnTo>
                  <a:pt x="317" y="1149"/>
                </a:lnTo>
                <a:lnTo>
                  <a:pt x="315" y="1122"/>
                </a:lnTo>
                <a:lnTo>
                  <a:pt x="317" y="1099"/>
                </a:lnTo>
                <a:lnTo>
                  <a:pt x="318" y="1093"/>
                </a:lnTo>
                <a:lnTo>
                  <a:pt x="320" y="1088"/>
                </a:lnTo>
                <a:lnTo>
                  <a:pt x="322" y="1085"/>
                </a:lnTo>
                <a:lnTo>
                  <a:pt x="327" y="1080"/>
                </a:lnTo>
                <a:lnTo>
                  <a:pt x="336" y="1072"/>
                </a:lnTo>
                <a:lnTo>
                  <a:pt x="346" y="1066"/>
                </a:lnTo>
                <a:lnTo>
                  <a:pt x="356" y="1058"/>
                </a:lnTo>
                <a:lnTo>
                  <a:pt x="365" y="1048"/>
                </a:lnTo>
                <a:lnTo>
                  <a:pt x="370" y="1044"/>
                </a:lnTo>
                <a:lnTo>
                  <a:pt x="373" y="1038"/>
                </a:lnTo>
                <a:lnTo>
                  <a:pt x="377" y="1033"/>
                </a:lnTo>
                <a:lnTo>
                  <a:pt x="378" y="1026"/>
                </a:lnTo>
                <a:lnTo>
                  <a:pt x="388" y="1011"/>
                </a:lnTo>
                <a:lnTo>
                  <a:pt x="401" y="998"/>
                </a:lnTo>
                <a:lnTo>
                  <a:pt x="413" y="987"/>
                </a:lnTo>
                <a:lnTo>
                  <a:pt x="427" y="978"/>
                </a:lnTo>
                <a:lnTo>
                  <a:pt x="435" y="973"/>
                </a:lnTo>
                <a:lnTo>
                  <a:pt x="442" y="970"/>
                </a:lnTo>
                <a:lnTo>
                  <a:pt x="449" y="966"/>
                </a:lnTo>
                <a:lnTo>
                  <a:pt x="457" y="964"/>
                </a:lnTo>
                <a:lnTo>
                  <a:pt x="467" y="962"/>
                </a:lnTo>
                <a:lnTo>
                  <a:pt x="474" y="961"/>
                </a:lnTo>
                <a:lnTo>
                  <a:pt x="484" y="960"/>
                </a:lnTo>
                <a:lnTo>
                  <a:pt x="493" y="960"/>
                </a:lnTo>
                <a:lnTo>
                  <a:pt x="515" y="965"/>
                </a:lnTo>
                <a:lnTo>
                  <a:pt x="548" y="972"/>
                </a:lnTo>
                <a:lnTo>
                  <a:pt x="556" y="973"/>
                </a:lnTo>
                <a:lnTo>
                  <a:pt x="564" y="974"/>
                </a:lnTo>
                <a:lnTo>
                  <a:pt x="572" y="973"/>
                </a:lnTo>
                <a:lnTo>
                  <a:pt x="579" y="972"/>
                </a:lnTo>
                <a:lnTo>
                  <a:pt x="585" y="970"/>
                </a:lnTo>
                <a:lnTo>
                  <a:pt x="590" y="966"/>
                </a:lnTo>
                <a:lnTo>
                  <a:pt x="594" y="961"/>
                </a:lnTo>
                <a:lnTo>
                  <a:pt x="596" y="954"/>
                </a:lnTo>
                <a:lnTo>
                  <a:pt x="597" y="949"/>
                </a:lnTo>
                <a:lnTo>
                  <a:pt x="599" y="946"/>
                </a:lnTo>
                <a:lnTo>
                  <a:pt x="602" y="943"/>
                </a:lnTo>
                <a:lnTo>
                  <a:pt x="606" y="941"/>
                </a:lnTo>
                <a:lnTo>
                  <a:pt x="614" y="938"/>
                </a:lnTo>
                <a:lnTo>
                  <a:pt x="623" y="935"/>
                </a:lnTo>
                <a:lnTo>
                  <a:pt x="626" y="932"/>
                </a:lnTo>
                <a:lnTo>
                  <a:pt x="628" y="929"/>
                </a:lnTo>
                <a:lnTo>
                  <a:pt x="628" y="924"/>
                </a:lnTo>
                <a:lnTo>
                  <a:pt x="629" y="920"/>
                </a:lnTo>
                <a:lnTo>
                  <a:pt x="628" y="907"/>
                </a:lnTo>
                <a:lnTo>
                  <a:pt x="626" y="894"/>
                </a:lnTo>
                <a:lnTo>
                  <a:pt x="618" y="866"/>
                </a:lnTo>
                <a:lnTo>
                  <a:pt x="612" y="849"/>
                </a:lnTo>
                <a:lnTo>
                  <a:pt x="617" y="845"/>
                </a:lnTo>
                <a:lnTo>
                  <a:pt x="629" y="834"/>
                </a:lnTo>
                <a:lnTo>
                  <a:pt x="636" y="829"/>
                </a:lnTo>
                <a:lnTo>
                  <a:pt x="643" y="823"/>
                </a:lnTo>
                <a:lnTo>
                  <a:pt x="649" y="820"/>
                </a:lnTo>
                <a:lnTo>
                  <a:pt x="655" y="817"/>
                </a:lnTo>
                <a:lnTo>
                  <a:pt x="659" y="817"/>
                </a:lnTo>
                <a:lnTo>
                  <a:pt x="662" y="818"/>
                </a:lnTo>
                <a:lnTo>
                  <a:pt x="664" y="820"/>
                </a:lnTo>
                <a:lnTo>
                  <a:pt x="667" y="822"/>
                </a:lnTo>
                <a:lnTo>
                  <a:pt x="669" y="826"/>
                </a:lnTo>
                <a:lnTo>
                  <a:pt x="670" y="833"/>
                </a:lnTo>
                <a:lnTo>
                  <a:pt x="672" y="838"/>
                </a:lnTo>
                <a:lnTo>
                  <a:pt x="674" y="842"/>
                </a:lnTo>
                <a:lnTo>
                  <a:pt x="678" y="844"/>
                </a:lnTo>
                <a:lnTo>
                  <a:pt x="680" y="845"/>
                </a:lnTo>
                <a:lnTo>
                  <a:pt x="685" y="845"/>
                </a:lnTo>
                <a:lnTo>
                  <a:pt x="690" y="842"/>
                </a:lnTo>
                <a:lnTo>
                  <a:pt x="697" y="841"/>
                </a:lnTo>
                <a:lnTo>
                  <a:pt x="704" y="840"/>
                </a:lnTo>
                <a:lnTo>
                  <a:pt x="711" y="839"/>
                </a:lnTo>
                <a:lnTo>
                  <a:pt x="718" y="839"/>
                </a:lnTo>
                <a:lnTo>
                  <a:pt x="724" y="840"/>
                </a:lnTo>
                <a:lnTo>
                  <a:pt x="730" y="842"/>
                </a:lnTo>
                <a:lnTo>
                  <a:pt x="736" y="845"/>
                </a:lnTo>
                <a:lnTo>
                  <a:pt x="742" y="847"/>
                </a:lnTo>
                <a:lnTo>
                  <a:pt x="752" y="854"/>
                </a:lnTo>
                <a:lnTo>
                  <a:pt x="761" y="863"/>
                </a:lnTo>
                <a:lnTo>
                  <a:pt x="769" y="873"/>
                </a:lnTo>
                <a:lnTo>
                  <a:pt x="774" y="886"/>
                </a:lnTo>
                <a:lnTo>
                  <a:pt x="778" y="896"/>
                </a:lnTo>
                <a:lnTo>
                  <a:pt x="780" y="905"/>
                </a:lnTo>
                <a:lnTo>
                  <a:pt x="781" y="908"/>
                </a:lnTo>
                <a:lnTo>
                  <a:pt x="782" y="912"/>
                </a:lnTo>
                <a:lnTo>
                  <a:pt x="786" y="914"/>
                </a:lnTo>
                <a:lnTo>
                  <a:pt x="790" y="914"/>
                </a:lnTo>
                <a:lnTo>
                  <a:pt x="795" y="913"/>
                </a:lnTo>
                <a:lnTo>
                  <a:pt x="799" y="912"/>
                </a:lnTo>
                <a:lnTo>
                  <a:pt x="803" y="911"/>
                </a:lnTo>
                <a:lnTo>
                  <a:pt x="804" y="908"/>
                </a:lnTo>
                <a:lnTo>
                  <a:pt x="805" y="906"/>
                </a:lnTo>
                <a:lnTo>
                  <a:pt x="806" y="904"/>
                </a:lnTo>
                <a:lnTo>
                  <a:pt x="805" y="900"/>
                </a:lnTo>
                <a:lnTo>
                  <a:pt x="804" y="897"/>
                </a:lnTo>
                <a:lnTo>
                  <a:pt x="797" y="882"/>
                </a:lnTo>
                <a:lnTo>
                  <a:pt x="787" y="864"/>
                </a:lnTo>
                <a:lnTo>
                  <a:pt x="784" y="855"/>
                </a:lnTo>
                <a:lnTo>
                  <a:pt x="779" y="847"/>
                </a:lnTo>
                <a:lnTo>
                  <a:pt x="773" y="840"/>
                </a:lnTo>
                <a:lnTo>
                  <a:pt x="769" y="833"/>
                </a:lnTo>
                <a:lnTo>
                  <a:pt x="756" y="822"/>
                </a:lnTo>
                <a:lnTo>
                  <a:pt x="744" y="811"/>
                </a:lnTo>
                <a:lnTo>
                  <a:pt x="731" y="800"/>
                </a:lnTo>
                <a:lnTo>
                  <a:pt x="719" y="789"/>
                </a:lnTo>
                <a:lnTo>
                  <a:pt x="706" y="778"/>
                </a:lnTo>
                <a:lnTo>
                  <a:pt x="697" y="766"/>
                </a:lnTo>
                <a:lnTo>
                  <a:pt x="695" y="763"/>
                </a:lnTo>
                <a:lnTo>
                  <a:pt x="695" y="760"/>
                </a:lnTo>
                <a:lnTo>
                  <a:pt x="695" y="758"/>
                </a:lnTo>
                <a:lnTo>
                  <a:pt x="696" y="757"/>
                </a:lnTo>
                <a:lnTo>
                  <a:pt x="699" y="754"/>
                </a:lnTo>
                <a:lnTo>
                  <a:pt x="706" y="751"/>
                </a:lnTo>
                <a:lnTo>
                  <a:pt x="715" y="750"/>
                </a:lnTo>
                <a:lnTo>
                  <a:pt x="724" y="750"/>
                </a:lnTo>
                <a:lnTo>
                  <a:pt x="736" y="750"/>
                </a:lnTo>
                <a:lnTo>
                  <a:pt x="748" y="751"/>
                </a:lnTo>
                <a:lnTo>
                  <a:pt x="796" y="757"/>
                </a:lnTo>
                <a:lnTo>
                  <a:pt x="821" y="760"/>
                </a:lnTo>
                <a:lnTo>
                  <a:pt x="823" y="752"/>
                </a:lnTo>
                <a:lnTo>
                  <a:pt x="827" y="744"/>
                </a:lnTo>
                <a:lnTo>
                  <a:pt x="831" y="737"/>
                </a:lnTo>
                <a:lnTo>
                  <a:pt x="836" y="727"/>
                </a:lnTo>
                <a:lnTo>
                  <a:pt x="840" y="718"/>
                </a:lnTo>
                <a:lnTo>
                  <a:pt x="845" y="709"/>
                </a:lnTo>
                <a:lnTo>
                  <a:pt x="848" y="700"/>
                </a:lnTo>
                <a:lnTo>
                  <a:pt x="851" y="690"/>
                </a:lnTo>
                <a:lnTo>
                  <a:pt x="952" y="806"/>
                </a:lnTo>
                <a:lnTo>
                  <a:pt x="955" y="809"/>
                </a:lnTo>
                <a:lnTo>
                  <a:pt x="959" y="811"/>
                </a:lnTo>
                <a:lnTo>
                  <a:pt x="963" y="812"/>
                </a:lnTo>
                <a:lnTo>
                  <a:pt x="969" y="813"/>
                </a:lnTo>
                <a:lnTo>
                  <a:pt x="981" y="812"/>
                </a:lnTo>
                <a:lnTo>
                  <a:pt x="994" y="809"/>
                </a:lnTo>
                <a:lnTo>
                  <a:pt x="1007" y="807"/>
                </a:lnTo>
                <a:lnTo>
                  <a:pt x="1021" y="806"/>
                </a:lnTo>
                <a:lnTo>
                  <a:pt x="1027" y="806"/>
                </a:lnTo>
                <a:lnTo>
                  <a:pt x="1032" y="806"/>
                </a:lnTo>
                <a:lnTo>
                  <a:pt x="1037" y="808"/>
                </a:lnTo>
                <a:lnTo>
                  <a:pt x="1040" y="811"/>
                </a:lnTo>
                <a:lnTo>
                  <a:pt x="1046" y="817"/>
                </a:lnTo>
                <a:lnTo>
                  <a:pt x="1051" y="824"/>
                </a:lnTo>
                <a:lnTo>
                  <a:pt x="1055" y="831"/>
                </a:lnTo>
                <a:lnTo>
                  <a:pt x="1059" y="840"/>
                </a:lnTo>
                <a:lnTo>
                  <a:pt x="1064" y="857"/>
                </a:lnTo>
                <a:lnTo>
                  <a:pt x="1070" y="874"/>
                </a:lnTo>
                <a:lnTo>
                  <a:pt x="1073" y="883"/>
                </a:lnTo>
                <a:lnTo>
                  <a:pt x="1078" y="890"/>
                </a:lnTo>
                <a:lnTo>
                  <a:pt x="1082" y="898"/>
                </a:lnTo>
                <a:lnTo>
                  <a:pt x="1088" y="904"/>
                </a:lnTo>
                <a:lnTo>
                  <a:pt x="1095" y="910"/>
                </a:lnTo>
                <a:lnTo>
                  <a:pt x="1103" y="913"/>
                </a:lnTo>
                <a:lnTo>
                  <a:pt x="1112" y="915"/>
                </a:lnTo>
                <a:lnTo>
                  <a:pt x="1123" y="916"/>
                </a:lnTo>
                <a:lnTo>
                  <a:pt x="1145" y="916"/>
                </a:lnTo>
                <a:lnTo>
                  <a:pt x="1169" y="915"/>
                </a:lnTo>
                <a:lnTo>
                  <a:pt x="1180" y="915"/>
                </a:lnTo>
                <a:lnTo>
                  <a:pt x="1193" y="916"/>
                </a:lnTo>
                <a:lnTo>
                  <a:pt x="1204" y="918"/>
                </a:lnTo>
                <a:lnTo>
                  <a:pt x="1215" y="919"/>
                </a:lnTo>
                <a:lnTo>
                  <a:pt x="1227" y="922"/>
                </a:lnTo>
                <a:lnTo>
                  <a:pt x="1237" y="926"/>
                </a:lnTo>
                <a:lnTo>
                  <a:pt x="1247" y="930"/>
                </a:lnTo>
                <a:lnTo>
                  <a:pt x="1256" y="937"/>
                </a:lnTo>
                <a:lnTo>
                  <a:pt x="1264" y="944"/>
                </a:lnTo>
                <a:lnTo>
                  <a:pt x="1272" y="954"/>
                </a:lnTo>
                <a:lnTo>
                  <a:pt x="1278" y="964"/>
                </a:lnTo>
                <a:lnTo>
                  <a:pt x="1283" y="978"/>
                </a:lnTo>
                <a:lnTo>
                  <a:pt x="1312" y="1072"/>
                </a:lnTo>
                <a:lnTo>
                  <a:pt x="1314" y="1076"/>
                </a:lnTo>
                <a:lnTo>
                  <a:pt x="1318" y="1079"/>
                </a:lnTo>
                <a:lnTo>
                  <a:pt x="1322" y="1084"/>
                </a:lnTo>
                <a:lnTo>
                  <a:pt x="1327" y="1088"/>
                </a:lnTo>
                <a:lnTo>
                  <a:pt x="1340" y="1097"/>
                </a:lnTo>
                <a:lnTo>
                  <a:pt x="1354" y="1107"/>
                </a:lnTo>
                <a:lnTo>
                  <a:pt x="1369" y="1116"/>
                </a:lnTo>
                <a:lnTo>
                  <a:pt x="1380" y="1124"/>
                </a:lnTo>
                <a:lnTo>
                  <a:pt x="1386" y="1128"/>
                </a:lnTo>
                <a:lnTo>
                  <a:pt x="1389" y="1132"/>
                </a:lnTo>
                <a:lnTo>
                  <a:pt x="1391" y="1135"/>
                </a:lnTo>
                <a:lnTo>
                  <a:pt x="1393" y="1137"/>
                </a:lnTo>
                <a:lnTo>
                  <a:pt x="1369" y="1135"/>
                </a:lnTo>
                <a:lnTo>
                  <a:pt x="1336" y="1130"/>
                </a:lnTo>
                <a:lnTo>
                  <a:pt x="1328" y="1130"/>
                </a:lnTo>
                <a:lnTo>
                  <a:pt x="1322" y="1132"/>
                </a:lnTo>
                <a:lnTo>
                  <a:pt x="1316" y="1133"/>
                </a:lnTo>
                <a:lnTo>
                  <a:pt x="1313" y="1136"/>
                </a:lnTo>
                <a:lnTo>
                  <a:pt x="1312" y="1138"/>
                </a:lnTo>
                <a:lnTo>
                  <a:pt x="1311" y="1141"/>
                </a:lnTo>
                <a:lnTo>
                  <a:pt x="1311" y="1143"/>
                </a:lnTo>
                <a:lnTo>
                  <a:pt x="1311" y="1146"/>
                </a:lnTo>
                <a:lnTo>
                  <a:pt x="1313" y="1154"/>
                </a:lnTo>
                <a:lnTo>
                  <a:pt x="1319" y="1163"/>
                </a:lnTo>
                <a:lnTo>
                  <a:pt x="1327" y="1175"/>
                </a:lnTo>
                <a:lnTo>
                  <a:pt x="1336" y="1186"/>
                </a:lnTo>
                <a:lnTo>
                  <a:pt x="1340" y="1192"/>
                </a:lnTo>
                <a:lnTo>
                  <a:pt x="1345" y="1198"/>
                </a:lnTo>
                <a:lnTo>
                  <a:pt x="1347" y="1204"/>
                </a:lnTo>
                <a:lnTo>
                  <a:pt x="1348" y="1211"/>
                </a:lnTo>
                <a:lnTo>
                  <a:pt x="1347" y="1217"/>
                </a:lnTo>
                <a:lnTo>
                  <a:pt x="1344" y="1223"/>
                </a:lnTo>
                <a:lnTo>
                  <a:pt x="1339" y="1227"/>
                </a:lnTo>
                <a:lnTo>
                  <a:pt x="1335" y="1233"/>
                </a:lnTo>
                <a:lnTo>
                  <a:pt x="1330" y="1239"/>
                </a:lnTo>
                <a:lnTo>
                  <a:pt x="1326" y="1245"/>
                </a:lnTo>
                <a:lnTo>
                  <a:pt x="1322" y="1253"/>
                </a:lnTo>
                <a:lnTo>
                  <a:pt x="1321" y="1262"/>
                </a:lnTo>
                <a:lnTo>
                  <a:pt x="1323" y="1272"/>
                </a:lnTo>
                <a:lnTo>
                  <a:pt x="1326" y="1278"/>
                </a:lnTo>
                <a:lnTo>
                  <a:pt x="1328" y="1285"/>
                </a:lnTo>
                <a:lnTo>
                  <a:pt x="1331" y="1291"/>
                </a:lnTo>
                <a:lnTo>
                  <a:pt x="1338" y="1301"/>
                </a:lnTo>
                <a:lnTo>
                  <a:pt x="1347" y="1309"/>
                </a:lnTo>
                <a:lnTo>
                  <a:pt x="1369" y="1324"/>
                </a:lnTo>
                <a:lnTo>
                  <a:pt x="1393" y="1340"/>
                </a:lnTo>
                <a:lnTo>
                  <a:pt x="1411" y="1352"/>
                </a:lnTo>
                <a:lnTo>
                  <a:pt x="1429" y="1366"/>
                </a:lnTo>
                <a:lnTo>
                  <a:pt x="1439" y="1372"/>
                </a:lnTo>
                <a:lnTo>
                  <a:pt x="1449" y="1375"/>
                </a:lnTo>
                <a:lnTo>
                  <a:pt x="1460" y="1379"/>
                </a:lnTo>
                <a:lnTo>
                  <a:pt x="1471" y="1380"/>
                </a:lnTo>
                <a:lnTo>
                  <a:pt x="1489" y="1379"/>
                </a:lnTo>
                <a:lnTo>
                  <a:pt x="1512" y="1376"/>
                </a:lnTo>
                <a:lnTo>
                  <a:pt x="1538" y="1374"/>
                </a:lnTo>
                <a:lnTo>
                  <a:pt x="1565" y="1372"/>
                </a:lnTo>
                <a:lnTo>
                  <a:pt x="1593" y="1371"/>
                </a:lnTo>
                <a:lnTo>
                  <a:pt x="1616" y="1372"/>
                </a:lnTo>
                <a:lnTo>
                  <a:pt x="1628" y="1373"/>
                </a:lnTo>
                <a:lnTo>
                  <a:pt x="1637" y="1374"/>
                </a:lnTo>
                <a:lnTo>
                  <a:pt x="1646" y="1377"/>
                </a:lnTo>
                <a:lnTo>
                  <a:pt x="1652" y="1381"/>
                </a:lnTo>
                <a:lnTo>
                  <a:pt x="1663" y="1389"/>
                </a:lnTo>
                <a:lnTo>
                  <a:pt x="1676" y="1396"/>
                </a:lnTo>
                <a:lnTo>
                  <a:pt x="1688" y="1400"/>
                </a:lnTo>
                <a:lnTo>
                  <a:pt x="1702" y="1405"/>
                </a:lnTo>
                <a:lnTo>
                  <a:pt x="1708" y="1406"/>
                </a:lnTo>
                <a:lnTo>
                  <a:pt x="1713" y="1406"/>
                </a:lnTo>
                <a:lnTo>
                  <a:pt x="1718" y="1406"/>
                </a:lnTo>
                <a:lnTo>
                  <a:pt x="1721" y="1405"/>
                </a:lnTo>
                <a:lnTo>
                  <a:pt x="1728" y="1403"/>
                </a:lnTo>
                <a:lnTo>
                  <a:pt x="1732" y="1398"/>
                </a:lnTo>
                <a:lnTo>
                  <a:pt x="1740" y="1384"/>
                </a:lnTo>
                <a:lnTo>
                  <a:pt x="1750" y="1368"/>
                </a:lnTo>
                <a:lnTo>
                  <a:pt x="1761" y="1347"/>
                </a:lnTo>
                <a:lnTo>
                  <a:pt x="1768" y="1350"/>
                </a:lnTo>
                <a:lnTo>
                  <a:pt x="1774" y="1354"/>
                </a:lnTo>
                <a:lnTo>
                  <a:pt x="1797" y="1363"/>
                </a:lnTo>
                <a:lnTo>
                  <a:pt x="1818" y="1371"/>
                </a:lnTo>
                <a:lnTo>
                  <a:pt x="1838" y="1379"/>
                </a:lnTo>
                <a:lnTo>
                  <a:pt x="1861" y="1390"/>
                </a:lnTo>
                <a:lnTo>
                  <a:pt x="1873" y="1399"/>
                </a:lnTo>
                <a:lnTo>
                  <a:pt x="1887" y="1412"/>
                </a:lnTo>
                <a:lnTo>
                  <a:pt x="1900" y="1425"/>
                </a:lnTo>
                <a:lnTo>
                  <a:pt x="1914" y="1442"/>
                </a:lnTo>
                <a:lnTo>
                  <a:pt x="1924" y="1459"/>
                </a:lnTo>
                <a:lnTo>
                  <a:pt x="1933" y="1477"/>
                </a:lnTo>
                <a:lnTo>
                  <a:pt x="1937" y="1484"/>
                </a:lnTo>
                <a:lnTo>
                  <a:pt x="1940" y="1492"/>
                </a:lnTo>
                <a:lnTo>
                  <a:pt x="1941" y="1500"/>
                </a:lnTo>
                <a:lnTo>
                  <a:pt x="1941" y="1508"/>
                </a:lnTo>
                <a:lnTo>
                  <a:pt x="1943" y="1530"/>
                </a:lnTo>
                <a:lnTo>
                  <a:pt x="1945" y="1552"/>
                </a:lnTo>
                <a:lnTo>
                  <a:pt x="1949" y="1572"/>
                </a:lnTo>
                <a:lnTo>
                  <a:pt x="1955" y="1592"/>
                </a:lnTo>
                <a:lnTo>
                  <a:pt x="1962" y="1611"/>
                </a:lnTo>
                <a:lnTo>
                  <a:pt x="1972" y="1629"/>
                </a:lnTo>
                <a:lnTo>
                  <a:pt x="1983" y="1647"/>
                </a:lnTo>
                <a:lnTo>
                  <a:pt x="1997" y="1664"/>
                </a:lnTo>
                <a:lnTo>
                  <a:pt x="1996" y="1664"/>
                </a:lnTo>
                <a:lnTo>
                  <a:pt x="1995" y="1663"/>
                </a:lnTo>
                <a:lnTo>
                  <a:pt x="1997" y="1670"/>
                </a:lnTo>
                <a:lnTo>
                  <a:pt x="2002" y="1676"/>
                </a:lnTo>
                <a:lnTo>
                  <a:pt x="2007" y="1683"/>
                </a:lnTo>
                <a:lnTo>
                  <a:pt x="2015" y="1688"/>
                </a:lnTo>
                <a:lnTo>
                  <a:pt x="2022" y="1695"/>
                </a:lnTo>
                <a:lnTo>
                  <a:pt x="2030" y="1701"/>
                </a:lnTo>
                <a:lnTo>
                  <a:pt x="2036" y="1708"/>
                </a:lnTo>
                <a:lnTo>
                  <a:pt x="2040" y="1713"/>
                </a:lnTo>
                <a:lnTo>
                  <a:pt x="2047" y="1727"/>
                </a:lnTo>
                <a:lnTo>
                  <a:pt x="2053" y="1740"/>
                </a:lnTo>
                <a:lnTo>
                  <a:pt x="2057" y="1753"/>
                </a:lnTo>
                <a:lnTo>
                  <a:pt x="2061" y="1767"/>
                </a:lnTo>
                <a:lnTo>
                  <a:pt x="2063" y="1780"/>
                </a:lnTo>
                <a:lnTo>
                  <a:pt x="2064" y="1794"/>
                </a:lnTo>
                <a:lnTo>
                  <a:pt x="2066" y="1809"/>
                </a:lnTo>
                <a:lnTo>
                  <a:pt x="2066" y="1825"/>
                </a:lnTo>
                <a:lnTo>
                  <a:pt x="2068" y="1834"/>
                </a:lnTo>
                <a:lnTo>
                  <a:pt x="2069" y="1843"/>
                </a:lnTo>
                <a:lnTo>
                  <a:pt x="2071" y="1852"/>
                </a:lnTo>
                <a:lnTo>
                  <a:pt x="2073" y="1861"/>
                </a:lnTo>
                <a:lnTo>
                  <a:pt x="2080" y="1878"/>
                </a:lnTo>
                <a:lnTo>
                  <a:pt x="2088" y="1894"/>
                </a:lnTo>
                <a:lnTo>
                  <a:pt x="2097" y="1910"/>
                </a:lnTo>
                <a:lnTo>
                  <a:pt x="2108" y="1925"/>
                </a:lnTo>
                <a:lnTo>
                  <a:pt x="2121" y="1939"/>
                </a:lnTo>
                <a:lnTo>
                  <a:pt x="2133" y="1952"/>
                </a:lnTo>
                <a:lnTo>
                  <a:pt x="2402" y="2132"/>
                </a:lnTo>
                <a:lnTo>
                  <a:pt x="2634" y="2330"/>
                </a:lnTo>
                <a:lnTo>
                  <a:pt x="2648" y="2329"/>
                </a:lnTo>
                <a:lnTo>
                  <a:pt x="2669" y="2325"/>
                </a:lnTo>
                <a:lnTo>
                  <a:pt x="2688" y="2321"/>
                </a:lnTo>
                <a:lnTo>
                  <a:pt x="2698" y="2321"/>
                </a:lnTo>
                <a:lnTo>
                  <a:pt x="2704" y="2327"/>
                </a:lnTo>
                <a:lnTo>
                  <a:pt x="2713" y="2338"/>
                </a:lnTo>
                <a:lnTo>
                  <a:pt x="2722" y="2351"/>
                </a:lnTo>
                <a:lnTo>
                  <a:pt x="2731" y="2359"/>
                </a:lnTo>
                <a:lnTo>
                  <a:pt x="2825" y="2428"/>
                </a:lnTo>
                <a:lnTo>
                  <a:pt x="2842" y="2440"/>
                </a:lnTo>
                <a:lnTo>
                  <a:pt x="2862" y="2450"/>
                </a:lnTo>
                <a:lnTo>
                  <a:pt x="2882" y="2459"/>
                </a:lnTo>
                <a:lnTo>
                  <a:pt x="2900" y="2467"/>
                </a:lnTo>
                <a:lnTo>
                  <a:pt x="2911" y="2473"/>
                </a:lnTo>
                <a:lnTo>
                  <a:pt x="2920" y="2480"/>
                </a:lnTo>
                <a:lnTo>
                  <a:pt x="2929" y="2489"/>
                </a:lnTo>
                <a:lnTo>
                  <a:pt x="2938" y="2498"/>
                </a:lnTo>
                <a:lnTo>
                  <a:pt x="2955" y="2518"/>
                </a:lnTo>
                <a:lnTo>
                  <a:pt x="2973" y="2535"/>
                </a:lnTo>
                <a:lnTo>
                  <a:pt x="2982" y="2543"/>
                </a:lnTo>
                <a:lnTo>
                  <a:pt x="2997" y="2554"/>
                </a:lnTo>
                <a:lnTo>
                  <a:pt x="3015" y="2565"/>
                </a:lnTo>
                <a:lnTo>
                  <a:pt x="3034" y="2576"/>
                </a:lnTo>
                <a:lnTo>
                  <a:pt x="3055" y="2588"/>
                </a:lnTo>
                <a:lnTo>
                  <a:pt x="3073" y="2597"/>
                </a:lnTo>
                <a:lnTo>
                  <a:pt x="3081" y="2600"/>
                </a:lnTo>
                <a:lnTo>
                  <a:pt x="3089" y="2602"/>
                </a:lnTo>
                <a:lnTo>
                  <a:pt x="3095" y="2605"/>
                </a:lnTo>
                <a:lnTo>
                  <a:pt x="3100" y="2605"/>
                </a:lnTo>
                <a:lnTo>
                  <a:pt x="3115" y="2610"/>
                </a:lnTo>
                <a:lnTo>
                  <a:pt x="3134" y="2618"/>
                </a:lnTo>
                <a:lnTo>
                  <a:pt x="3145" y="2623"/>
                </a:lnTo>
                <a:lnTo>
                  <a:pt x="3154" y="2626"/>
                </a:lnTo>
                <a:lnTo>
                  <a:pt x="3161" y="2629"/>
                </a:lnTo>
                <a:lnTo>
                  <a:pt x="3165" y="2629"/>
                </a:lnTo>
                <a:lnTo>
                  <a:pt x="3182" y="2621"/>
                </a:lnTo>
                <a:lnTo>
                  <a:pt x="3190" y="2617"/>
                </a:lnTo>
                <a:lnTo>
                  <a:pt x="3194" y="2617"/>
                </a:lnTo>
                <a:lnTo>
                  <a:pt x="3198" y="2618"/>
                </a:lnTo>
                <a:lnTo>
                  <a:pt x="3204" y="2621"/>
                </a:lnTo>
                <a:lnTo>
                  <a:pt x="3213" y="2624"/>
                </a:lnTo>
                <a:lnTo>
                  <a:pt x="3226" y="2632"/>
                </a:lnTo>
                <a:lnTo>
                  <a:pt x="3238" y="2641"/>
                </a:lnTo>
                <a:lnTo>
                  <a:pt x="3245" y="2645"/>
                </a:lnTo>
                <a:lnTo>
                  <a:pt x="3250" y="2649"/>
                </a:lnTo>
                <a:lnTo>
                  <a:pt x="3257" y="2653"/>
                </a:lnTo>
                <a:lnTo>
                  <a:pt x="3265" y="2655"/>
                </a:lnTo>
                <a:lnTo>
                  <a:pt x="3281" y="2661"/>
                </a:lnTo>
                <a:lnTo>
                  <a:pt x="3294" y="2665"/>
                </a:lnTo>
                <a:lnTo>
                  <a:pt x="3303" y="2671"/>
                </a:lnTo>
                <a:lnTo>
                  <a:pt x="3309" y="2676"/>
                </a:lnTo>
                <a:lnTo>
                  <a:pt x="3322" y="2690"/>
                </a:lnTo>
                <a:lnTo>
                  <a:pt x="3342" y="2709"/>
                </a:lnTo>
                <a:lnTo>
                  <a:pt x="3348" y="2713"/>
                </a:lnTo>
                <a:lnTo>
                  <a:pt x="3356" y="2715"/>
                </a:lnTo>
                <a:lnTo>
                  <a:pt x="3366" y="2716"/>
                </a:lnTo>
                <a:lnTo>
                  <a:pt x="3376" y="2717"/>
                </a:lnTo>
                <a:lnTo>
                  <a:pt x="3398" y="2719"/>
                </a:lnTo>
                <a:lnTo>
                  <a:pt x="3415" y="2719"/>
                </a:lnTo>
                <a:lnTo>
                  <a:pt x="3421" y="2720"/>
                </a:lnTo>
                <a:lnTo>
                  <a:pt x="3425" y="2721"/>
                </a:lnTo>
                <a:lnTo>
                  <a:pt x="3430" y="2724"/>
                </a:lnTo>
                <a:lnTo>
                  <a:pt x="3434" y="2728"/>
                </a:lnTo>
                <a:lnTo>
                  <a:pt x="3441" y="2737"/>
                </a:lnTo>
                <a:lnTo>
                  <a:pt x="3447" y="2746"/>
                </a:lnTo>
                <a:lnTo>
                  <a:pt x="3448" y="2748"/>
                </a:lnTo>
                <a:lnTo>
                  <a:pt x="3448" y="2752"/>
                </a:lnTo>
                <a:lnTo>
                  <a:pt x="3448" y="2755"/>
                </a:lnTo>
                <a:lnTo>
                  <a:pt x="3447" y="2760"/>
                </a:lnTo>
                <a:lnTo>
                  <a:pt x="3444" y="2766"/>
                </a:lnTo>
                <a:lnTo>
                  <a:pt x="3439" y="2776"/>
                </a:lnTo>
                <a:lnTo>
                  <a:pt x="3428" y="2791"/>
                </a:lnTo>
                <a:lnTo>
                  <a:pt x="3420" y="2805"/>
                </a:lnTo>
                <a:lnTo>
                  <a:pt x="3415" y="2815"/>
                </a:lnTo>
                <a:lnTo>
                  <a:pt x="3413" y="2827"/>
                </a:lnTo>
                <a:lnTo>
                  <a:pt x="3412" y="2838"/>
                </a:lnTo>
                <a:lnTo>
                  <a:pt x="3411" y="2850"/>
                </a:lnTo>
                <a:lnTo>
                  <a:pt x="3411" y="2872"/>
                </a:lnTo>
                <a:lnTo>
                  <a:pt x="3411" y="2895"/>
                </a:lnTo>
                <a:lnTo>
                  <a:pt x="3412" y="2901"/>
                </a:lnTo>
                <a:lnTo>
                  <a:pt x="3415" y="2906"/>
                </a:lnTo>
                <a:lnTo>
                  <a:pt x="3420" y="2913"/>
                </a:lnTo>
                <a:lnTo>
                  <a:pt x="3424" y="2920"/>
                </a:lnTo>
                <a:lnTo>
                  <a:pt x="3429" y="2926"/>
                </a:lnTo>
                <a:lnTo>
                  <a:pt x="3432" y="2931"/>
                </a:lnTo>
                <a:lnTo>
                  <a:pt x="3433" y="2935"/>
                </a:lnTo>
                <a:lnTo>
                  <a:pt x="3433" y="2937"/>
                </a:lnTo>
                <a:lnTo>
                  <a:pt x="3433" y="2939"/>
                </a:lnTo>
                <a:lnTo>
                  <a:pt x="3432" y="2942"/>
                </a:lnTo>
                <a:lnTo>
                  <a:pt x="3420" y="2957"/>
                </a:lnTo>
                <a:lnTo>
                  <a:pt x="3407" y="2969"/>
                </a:lnTo>
                <a:lnTo>
                  <a:pt x="3404" y="2998"/>
                </a:lnTo>
                <a:lnTo>
                  <a:pt x="3404" y="2998"/>
                </a:lnTo>
                <a:lnTo>
                  <a:pt x="3414" y="2999"/>
                </a:lnTo>
                <a:lnTo>
                  <a:pt x="3423" y="3001"/>
                </a:lnTo>
                <a:lnTo>
                  <a:pt x="3433" y="3002"/>
                </a:lnTo>
                <a:lnTo>
                  <a:pt x="3445" y="3003"/>
                </a:lnTo>
                <a:lnTo>
                  <a:pt x="3456" y="3002"/>
                </a:lnTo>
                <a:lnTo>
                  <a:pt x="3467" y="3000"/>
                </a:lnTo>
                <a:lnTo>
                  <a:pt x="3479" y="2996"/>
                </a:lnTo>
                <a:lnTo>
                  <a:pt x="3490" y="2993"/>
                </a:lnTo>
                <a:lnTo>
                  <a:pt x="3501" y="2991"/>
                </a:lnTo>
                <a:lnTo>
                  <a:pt x="3513" y="2987"/>
                </a:lnTo>
                <a:lnTo>
                  <a:pt x="3524" y="2985"/>
                </a:lnTo>
                <a:lnTo>
                  <a:pt x="3536" y="2985"/>
                </a:lnTo>
                <a:lnTo>
                  <a:pt x="3546" y="2985"/>
                </a:lnTo>
                <a:lnTo>
                  <a:pt x="3554" y="2988"/>
                </a:lnTo>
                <a:lnTo>
                  <a:pt x="3562" y="2992"/>
                </a:lnTo>
                <a:lnTo>
                  <a:pt x="3568" y="2996"/>
                </a:lnTo>
                <a:lnTo>
                  <a:pt x="3581" y="3008"/>
                </a:lnTo>
                <a:lnTo>
                  <a:pt x="3593" y="3019"/>
                </a:lnTo>
                <a:lnTo>
                  <a:pt x="3615" y="3040"/>
                </a:lnTo>
                <a:lnTo>
                  <a:pt x="3629" y="3050"/>
                </a:lnTo>
                <a:lnTo>
                  <a:pt x="3631" y="3051"/>
                </a:lnTo>
                <a:lnTo>
                  <a:pt x="3634" y="3052"/>
                </a:lnTo>
                <a:lnTo>
                  <a:pt x="3639" y="3052"/>
                </a:lnTo>
                <a:lnTo>
                  <a:pt x="3643" y="3052"/>
                </a:lnTo>
                <a:lnTo>
                  <a:pt x="3655" y="3049"/>
                </a:lnTo>
                <a:lnTo>
                  <a:pt x="3671" y="3044"/>
                </a:lnTo>
                <a:lnTo>
                  <a:pt x="3682" y="3042"/>
                </a:lnTo>
                <a:lnTo>
                  <a:pt x="3695" y="3041"/>
                </a:lnTo>
                <a:lnTo>
                  <a:pt x="3707" y="3040"/>
                </a:lnTo>
                <a:lnTo>
                  <a:pt x="3721" y="3040"/>
                </a:lnTo>
                <a:lnTo>
                  <a:pt x="3747" y="3042"/>
                </a:lnTo>
                <a:lnTo>
                  <a:pt x="3771" y="3044"/>
                </a:lnTo>
                <a:lnTo>
                  <a:pt x="3783" y="3045"/>
                </a:lnTo>
                <a:lnTo>
                  <a:pt x="3791" y="3049"/>
                </a:lnTo>
                <a:lnTo>
                  <a:pt x="3797" y="3052"/>
                </a:lnTo>
                <a:lnTo>
                  <a:pt x="3800" y="3057"/>
                </a:lnTo>
                <a:lnTo>
                  <a:pt x="3803" y="3068"/>
                </a:lnTo>
                <a:lnTo>
                  <a:pt x="3807" y="3079"/>
                </a:lnTo>
                <a:lnTo>
                  <a:pt x="3807" y="3079"/>
                </a:lnTo>
                <a:lnTo>
                  <a:pt x="3826" y="3034"/>
                </a:lnTo>
                <a:lnTo>
                  <a:pt x="3826" y="2929"/>
                </a:lnTo>
                <a:lnTo>
                  <a:pt x="3923" y="2787"/>
                </a:lnTo>
                <a:lnTo>
                  <a:pt x="3936" y="2781"/>
                </a:lnTo>
                <a:lnTo>
                  <a:pt x="3945" y="2777"/>
                </a:lnTo>
                <a:lnTo>
                  <a:pt x="3951" y="2772"/>
                </a:lnTo>
                <a:lnTo>
                  <a:pt x="3956" y="2768"/>
                </a:lnTo>
                <a:lnTo>
                  <a:pt x="3964" y="2756"/>
                </a:lnTo>
                <a:lnTo>
                  <a:pt x="3973" y="2736"/>
                </a:lnTo>
                <a:lnTo>
                  <a:pt x="3989" y="2709"/>
                </a:lnTo>
                <a:lnTo>
                  <a:pt x="4003" y="2683"/>
                </a:lnTo>
                <a:lnTo>
                  <a:pt x="4005" y="2676"/>
                </a:lnTo>
                <a:lnTo>
                  <a:pt x="4006" y="2671"/>
                </a:lnTo>
                <a:lnTo>
                  <a:pt x="4006" y="2664"/>
                </a:lnTo>
                <a:lnTo>
                  <a:pt x="4005" y="2657"/>
                </a:lnTo>
                <a:lnTo>
                  <a:pt x="4003" y="2650"/>
                </a:lnTo>
                <a:lnTo>
                  <a:pt x="3998" y="2642"/>
                </a:lnTo>
                <a:lnTo>
                  <a:pt x="3992" y="2635"/>
                </a:lnTo>
                <a:lnTo>
                  <a:pt x="3985" y="2628"/>
                </a:lnTo>
                <a:lnTo>
                  <a:pt x="3978" y="2620"/>
                </a:lnTo>
                <a:lnTo>
                  <a:pt x="3971" y="2608"/>
                </a:lnTo>
                <a:lnTo>
                  <a:pt x="3963" y="2597"/>
                </a:lnTo>
                <a:lnTo>
                  <a:pt x="3956" y="2584"/>
                </a:lnTo>
                <a:lnTo>
                  <a:pt x="3948" y="2573"/>
                </a:lnTo>
                <a:lnTo>
                  <a:pt x="3940" y="2564"/>
                </a:lnTo>
                <a:lnTo>
                  <a:pt x="3936" y="2560"/>
                </a:lnTo>
                <a:lnTo>
                  <a:pt x="3931" y="2557"/>
                </a:lnTo>
                <a:lnTo>
                  <a:pt x="3926" y="2556"/>
                </a:lnTo>
                <a:lnTo>
                  <a:pt x="3922" y="2555"/>
                </a:lnTo>
                <a:lnTo>
                  <a:pt x="3920" y="2544"/>
                </a:lnTo>
                <a:lnTo>
                  <a:pt x="3916" y="2535"/>
                </a:lnTo>
                <a:lnTo>
                  <a:pt x="3914" y="2527"/>
                </a:lnTo>
                <a:lnTo>
                  <a:pt x="3911" y="2518"/>
                </a:lnTo>
                <a:lnTo>
                  <a:pt x="3909" y="2516"/>
                </a:lnTo>
                <a:lnTo>
                  <a:pt x="3907" y="2510"/>
                </a:lnTo>
                <a:lnTo>
                  <a:pt x="3907" y="2503"/>
                </a:lnTo>
                <a:lnTo>
                  <a:pt x="3907" y="2494"/>
                </a:lnTo>
                <a:lnTo>
                  <a:pt x="3907" y="2476"/>
                </a:lnTo>
                <a:lnTo>
                  <a:pt x="3906" y="2465"/>
                </a:lnTo>
                <a:lnTo>
                  <a:pt x="3904" y="2452"/>
                </a:lnTo>
                <a:lnTo>
                  <a:pt x="3904" y="2444"/>
                </a:lnTo>
                <a:lnTo>
                  <a:pt x="3905" y="2441"/>
                </a:lnTo>
                <a:lnTo>
                  <a:pt x="3907" y="2439"/>
                </a:lnTo>
                <a:lnTo>
                  <a:pt x="3911" y="2437"/>
                </a:lnTo>
                <a:lnTo>
                  <a:pt x="3913" y="2435"/>
                </a:lnTo>
                <a:lnTo>
                  <a:pt x="3916" y="2431"/>
                </a:lnTo>
                <a:lnTo>
                  <a:pt x="3918" y="2423"/>
                </a:lnTo>
                <a:lnTo>
                  <a:pt x="3913" y="2420"/>
                </a:lnTo>
                <a:lnTo>
                  <a:pt x="3909" y="2418"/>
                </a:lnTo>
                <a:lnTo>
                  <a:pt x="3908" y="2415"/>
                </a:lnTo>
                <a:lnTo>
                  <a:pt x="3907" y="2411"/>
                </a:lnTo>
                <a:lnTo>
                  <a:pt x="3908" y="2408"/>
                </a:lnTo>
                <a:lnTo>
                  <a:pt x="3911" y="2404"/>
                </a:lnTo>
                <a:lnTo>
                  <a:pt x="3913" y="2401"/>
                </a:lnTo>
                <a:lnTo>
                  <a:pt x="3916" y="2398"/>
                </a:lnTo>
                <a:lnTo>
                  <a:pt x="3924" y="2390"/>
                </a:lnTo>
                <a:lnTo>
                  <a:pt x="3932" y="2383"/>
                </a:lnTo>
                <a:lnTo>
                  <a:pt x="3939" y="2376"/>
                </a:lnTo>
                <a:lnTo>
                  <a:pt x="3942" y="2370"/>
                </a:lnTo>
                <a:lnTo>
                  <a:pt x="3943" y="2363"/>
                </a:lnTo>
                <a:lnTo>
                  <a:pt x="3942" y="2357"/>
                </a:lnTo>
                <a:lnTo>
                  <a:pt x="3940" y="2350"/>
                </a:lnTo>
                <a:lnTo>
                  <a:pt x="3938" y="2343"/>
                </a:lnTo>
                <a:lnTo>
                  <a:pt x="3933" y="2336"/>
                </a:lnTo>
                <a:lnTo>
                  <a:pt x="3929" y="2329"/>
                </a:lnTo>
                <a:lnTo>
                  <a:pt x="3923" y="2324"/>
                </a:lnTo>
                <a:lnTo>
                  <a:pt x="3916" y="2318"/>
                </a:lnTo>
                <a:lnTo>
                  <a:pt x="3909" y="2313"/>
                </a:lnTo>
                <a:lnTo>
                  <a:pt x="3903" y="2310"/>
                </a:lnTo>
                <a:lnTo>
                  <a:pt x="3896" y="2306"/>
                </a:lnTo>
                <a:lnTo>
                  <a:pt x="3888" y="2303"/>
                </a:lnTo>
                <a:lnTo>
                  <a:pt x="3881" y="2302"/>
                </a:lnTo>
                <a:lnTo>
                  <a:pt x="3873" y="2301"/>
                </a:lnTo>
                <a:lnTo>
                  <a:pt x="3866" y="2302"/>
                </a:lnTo>
                <a:lnTo>
                  <a:pt x="3859" y="2303"/>
                </a:lnTo>
                <a:lnTo>
                  <a:pt x="3847" y="2308"/>
                </a:lnTo>
                <a:lnTo>
                  <a:pt x="3833" y="2310"/>
                </a:lnTo>
                <a:lnTo>
                  <a:pt x="3826" y="2311"/>
                </a:lnTo>
                <a:lnTo>
                  <a:pt x="3818" y="2311"/>
                </a:lnTo>
                <a:lnTo>
                  <a:pt x="3812" y="2310"/>
                </a:lnTo>
                <a:lnTo>
                  <a:pt x="3804" y="2309"/>
                </a:lnTo>
                <a:lnTo>
                  <a:pt x="3799" y="2308"/>
                </a:lnTo>
                <a:lnTo>
                  <a:pt x="3795" y="2306"/>
                </a:lnTo>
                <a:lnTo>
                  <a:pt x="3791" y="2304"/>
                </a:lnTo>
                <a:lnTo>
                  <a:pt x="3788" y="2302"/>
                </a:lnTo>
                <a:lnTo>
                  <a:pt x="3784" y="2296"/>
                </a:lnTo>
                <a:lnTo>
                  <a:pt x="3781" y="2289"/>
                </a:lnTo>
                <a:lnTo>
                  <a:pt x="3779" y="2283"/>
                </a:lnTo>
                <a:lnTo>
                  <a:pt x="3775" y="2275"/>
                </a:lnTo>
                <a:lnTo>
                  <a:pt x="3772" y="2267"/>
                </a:lnTo>
                <a:lnTo>
                  <a:pt x="3766" y="2260"/>
                </a:lnTo>
                <a:lnTo>
                  <a:pt x="3757" y="2255"/>
                </a:lnTo>
                <a:lnTo>
                  <a:pt x="3741" y="2246"/>
                </a:lnTo>
                <a:lnTo>
                  <a:pt x="3723" y="2235"/>
                </a:lnTo>
                <a:lnTo>
                  <a:pt x="3704" y="2221"/>
                </a:lnTo>
                <a:lnTo>
                  <a:pt x="3695" y="2215"/>
                </a:lnTo>
                <a:lnTo>
                  <a:pt x="3688" y="2209"/>
                </a:lnTo>
                <a:lnTo>
                  <a:pt x="3681" y="2203"/>
                </a:lnTo>
                <a:lnTo>
                  <a:pt x="3678" y="2198"/>
                </a:lnTo>
                <a:lnTo>
                  <a:pt x="3676" y="2196"/>
                </a:lnTo>
                <a:lnTo>
                  <a:pt x="3675" y="2194"/>
                </a:lnTo>
                <a:lnTo>
                  <a:pt x="3675" y="2193"/>
                </a:lnTo>
                <a:lnTo>
                  <a:pt x="3676" y="2190"/>
                </a:lnTo>
                <a:lnTo>
                  <a:pt x="3681" y="2188"/>
                </a:lnTo>
                <a:lnTo>
                  <a:pt x="3688" y="2188"/>
                </a:lnTo>
                <a:lnTo>
                  <a:pt x="3698" y="2187"/>
                </a:lnTo>
                <a:lnTo>
                  <a:pt x="3705" y="2187"/>
                </a:lnTo>
                <a:lnTo>
                  <a:pt x="3711" y="2185"/>
                </a:lnTo>
                <a:lnTo>
                  <a:pt x="3714" y="2182"/>
                </a:lnTo>
                <a:lnTo>
                  <a:pt x="3716" y="2180"/>
                </a:lnTo>
                <a:lnTo>
                  <a:pt x="3717" y="2177"/>
                </a:lnTo>
                <a:lnTo>
                  <a:pt x="3717" y="2172"/>
                </a:lnTo>
                <a:lnTo>
                  <a:pt x="3716" y="2169"/>
                </a:lnTo>
                <a:lnTo>
                  <a:pt x="3714" y="2158"/>
                </a:lnTo>
                <a:lnTo>
                  <a:pt x="3711" y="2148"/>
                </a:lnTo>
                <a:lnTo>
                  <a:pt x="3711" y="2143"/>
                </a:lnTo>
                <a:lnTo>
                  <a:pt x="3711" y="2136"/>
                </a:lnTo>
                <a:lnTo>
                  <a:pt x="3712" y="2130"/>
                </a:lnTo>
                <a:lnTo>
                  <a:pt x="3713" y="2123"/>
                </a:lnTo>
                <a:lnTo>
                  <a:pt x="3717" y="2114"/>
                </a:lnTo>
                <a:lnTo>
                  <a:pt x="3718" y="2105"/>
                </a:lnTo>
                <a:lnTo>
                  <a:pt x="3720" y="2099"/>
                </a:lnTo>
                <a:lnTo>
                  <a:pt x="3721" y="2094"/>
                </a:lnTo>
                <a:lnTo>
                  <a:pt x="3722" y="2088"/>
                </a:lnTo>
                <a:lnTo>
                  <a:pt x="3725" y="2083"/>
                </a:lnTo>
                <a:lnTo>
                  <a:pt x="3731" y="2079"/>
                </a:lnTo>
                <a:lnTo>
                  <a:pt x="3740" y="2073"/>
                </a:lnTo>
                <a:lnTo>
                  <a:pt x="3754" y="2066"/>
                </a:lnTo>
                <a:lnTo>
                  <a:pt x="3766" y="2059"/>
                </a:lnTo>
                <a:lnTo>
                  <a:pt x="3776" y="2055"/>
                </a:lnTo>
                <a:lnTo>
                  <a:pt x="3787" y="2051"/>
                </a:lnTo>
                <a:lnTo>
                  <a:pt x="3791" y="2050"/>
                </a:lnTo>
                <a:lnTo>
                  <a:pt x="3796" y="2049"/>
                </a:lnTo>
                <a:lnTo>
                  <a:pt x="3801" y="2050"/>
                </a:lnTo>
                <a:lnTo>
                  <a:pt x="3807" y="2050"/>
                </a:lnTo>
                <a:lnTo>
                  <a:pt x="3820" y="2054"/>
                </a:lnTo>
                <a:lnTo>
                  <a:pt x="3833" y="2061"/>
                </a:lnTo>
                <a:lnTo>
                  <a:pt x="3850" y="2070"/>
                </a:lnTo>
                <a:lnTo>
                  <a:pt x="3863" y="2074"/>
                </a:lnTo>
                <a:lnTo>
                  <a:pt x="3876" y="2076"/>
                </a:lnTo>
                <a:lnTo>
                  <a:pt x="3896" y="2076"/>
                </a:lnTo>
                <a:lnTo>
                  <a:pt x="3917" y="2078"/>
                </a:lnTo>
                <a:lnTo>
                  <a:pt x="3937" y="2081"/>
                </a:lnTo>
                <a:lnTo>
                  <a:pt x="3957" y="2086"/>
                </a:lnTo>
                <a:lnTo>
                  <a:pt x="3978" y="2088"/>
                </a:lnTo>
                <a:lnTo>
                  <a:pt x="3998" y="2088"/>
                </a:lnTo>
                <a:lnTo>
                  <a:pt x="4016" y="2090"/>
                </a:lnTo>
                <a:lnTo>
                  <a:pt x="4035" y="2091"/>
                </a:lnTo>
                <a:lnTo>
                  <a:pt x="4053" y="2091"/>
                </a:lnTo>
                <a:lnTo>
                  <a:pt x="4055" y="2084"/>
                </a:lnTo>
                <a:lnTo>
                  <a:pt x="4059" y="2078"/>
                </a:lnTo>
                <a:lnTo>
                  <a:pt x="4065" y="2070"/>
                </a:lnTo>
                <a:lnTo>
                  <a:pt x="4071" y="2063"/>
                </a:lnTo>
                <a:lnTo>
                  <a:pt x="4076" y="2056"/>
                </a:lnTo>
                <a:lnTo>
                  <a:pt x="4081" y="2048"/>
                </a:lnTo>
                <a:lnTo>
                  <a:pt x="4084" y="2041"/>
                </a:lnTo>
                <a:lnTo>
                  <a:pt x="4085" y="2036"/>
                </a:lnTo>
                <a:lnTo>
                  <a:pt x="4081" y="2032"/>
                </a:lnTo>
                <a:lnTo>
                  <a:pt x="4076" y="2029"/>
                </a:lnTo>
                <a:lnTo>
                  <a:pt x="4074" y="2023"/>
                </a:lnTo>
                <a:lnTo>
                  <a:pt x="4073" y="2017"/>
                </a:lnTo>
                <a:lnTo>
                  <a:pt x="4073" y="2010"/>
                </a:lnTo>
                <a:lnTo>
                  <a:pt x="4073" y="2004"/>
                </a:lnTo>
                <a:lnTo>
                  <a:pt x="4074" y="1996"/>
                </a:lnTo>
                <a:lnTo>
                  <a:pt x="4076" y="1989"/>
                </a:lnTo>
                <a:lnTo>
                  <a:pt x="4080" y="1982"/>
                </a:lnTo>
                <a:lnTo>
                  <a:pt x="4083" y="1975"/>
                </a:lnTo>
                <a:lnTo>
                  <a:pt x="4087" y="1968"/>
                </a:lnTo>
                <a:lnTo>
                  <a:pt x="4091" y="1963"/>
                </a:lnTo>
                <a:lnTo>
                  <a:pt x="4096" y="1958"/>
                </a:lnTo>
                <a:lnTo>
                  <a:pt x="4100" y="1955"/>
                </a:lnTo>
                <a:lnTo>
                  <a:pt x="4105" y="1952"/>
                </a:lnTo>
                <a:lnTo>
                  <a:pt x="4109" y="1951"/>
                </a:lnTo>
                <a:lnTo>
                  <a:pt x="4110" y="1954"/>
                </a:lnTo>
                <a:lnTo>
                  <a:pt x="4123" y="1957"/>
                </a:lnTo>
                <a:lnTo>
                  <a:pt x="4128" y="1956"/>
                </a:lnTo>
                <a:lnTo>
                  <a:pt x="4131" y="1954"/>
                </a:lnTo>
                <a:lnTo>
                  <a:pt x="4142" y="1947"/>
                </a:lnTo>
                <a:lnTo>
                  <a:pt x="4151" y="1946"/>
                </a:lnTo>
                <a:lnTo>
                  <a:pt x="4164" y="1943"/>
                </a:lnTo>
                <a:lnTo>
                  <a:pt x="4170" y="1942"/>
                </a:lnTo>
                <a:lnTo>
                  <a:pt x="4174" y="1940"/>
                </a:lnTo>
                <a:lnTo>
                  <a:pt x="4175" y="1938"/>
                </a:lnTo>
                <a:lnTo>
                  <a:pt x="4176" y="1935"/>
                </a:lnTo>
                <a:lnTo>
                  <a:pt x="4176" y="1933"/>
                </a:lnTo>
                <a:lnTo>
                  <a:pt x="4175" y="1930"/>
                </a:lnTo>
                <a:lnTo>
                  <a:pt x="4166" y="1927"/>
                </a:lnTo>
                <a:lnTo>
                  <a:pt x="4157" y="1923"/>
                </a:lnTo>
                <a:lnTo>
                  <a:pt x="4147" y="1916"/>
                </a:lnTo>
                <a:lnTo>
                  <a:pt x="4139" y="1908"/>
                </a:lnTo>
                <a:lnTo>
                  <a:pt x="4135" y="1903"/>
                </a:lnTo>
                <a:lnTo>
                  <a:pt x="4133" y="1899"/>
                </a:lnTo>
                <a:lnTo>
                  <a:pt x="4132" y="1895"/>
                </a:lnTo>
                <a:lnTo>
                  <a:pt x="4132" y="1891"/>
                </a:lnTo>
                <a:lnTo>
                  <a:pt x="4133" y="1888"/>
                </a:lnTo>
                <a:lnTo>
                  <a:pt x="4135" y="1884"/>
                </a:lnTo>
                <a:lnTo>
                  <a:pt x="4140" y="1881"/>
                </a:lnTo>
                <a:lnTo>
                  <a:pt x="4146" y="1878"/>
                </a:lnTo>
                <a:lnTo>
                  <a:pt x="4166" y="1873"/>
                </a:lnTo>
                <a:lnTo>
                  <a:pt x="4183" y="1867"/>
                </a:lnTo>
                <a:lnTo>
                  <a:pt x="4187" y="1865"/>
                </a:lnTo>
                <a:lnTo>
                  <a:pt x="4189" y="1862"/>
                </a:lnTo>
                <a:lnTo>
                  <a:pt x="4190" y="1860"/>
                </a:lnTo>
                <a:lnTo>
                  <a:pt x="4191" y="1857"/>
                </a:lnTo>
                <a:lnTo>
                  <a:pt x="4192" y="1852"/>
                </a:lnTo>
                <a:lnTo>
                  <a:pt x="4191" y="1848"/>
                </a:lnTo>
                <a:lnTo>
                  <a:pt x="4190" y="1842"/>
                </a:lnTo>
                <a:lnTo>
                  <a:pt x="4188" y="1836"/>
                </a:lnTo>
                <a:lnTo>
                  <a:pt x="4175" y="1837"/>
                </a:lnTo>
                <a:lnTo>
                  <a:pt x="4163" y="1839"/>
                </a:lnTo>
                <a:lnTo>
                  <a:pt x="4151" y="1841"/>
                </a:lnTo>
                <a:lnTo>
                  <a:pt x="4139" y="1844"/>
                </a:lnTo>
                <a:lnTo>
                  <a:pt x="4128" y="1847"/>
                </a:lnTo>
                <a:lnTo>
                  <a:pt x="4115" y="1849"/>
                </a:lnTo>
                <a:lnTo>
                  <a:pt x="4103" y="1851"/>
                </a:lnTo>
                <a:lnTo>
                  <a:pt x="4089" y="1851"/>
                </a:lnTo>
                <a:lnTo>
                  <a:pt x="4081" y="1852"/>
                </a:lnTo>
                <a:lnTo>
                  <a:pt x="4074" y="1853"/>
                </a:lnTo>
                <a:lnTo>
                  <a:pt x="4071" y="1853"/>
                </a:lnTo>
                <a:lnTo>
                  <a:pt x="4067" y="1852"/>
                </a:lnTo>
                <a:lnTo>
                  <a:pt x="4064" y="1851"/>
                </a:lnTo>
                <a:lnTo>
                  <a:pt x="4060" y="1849"/>
                </a:lnTo>
                <a:lnTo>
                  <a:pt x="4058" y="1847"/>
                </a:lnTo>
                <a:lnTo>
                  <a:pt x="4057" y="1844"/>
                </a:lnTo>
                <a:lnTo>
                  <a:pt x="4057" y="1842"/>
                </a:lnTo>
                <a:lnTo>
                  <a:pt x="4057" y="1840"/>
                </a:lnTo>
                <a:lnTo>
                  <a:pt x="4059" y="1836"/>
                </a:lnTo>
                <a:lnTo>
                  <a:pt x="4065" y="1833"/>
                </a:lnTo>
                <a:lnTo>
                  <a:pt x="4072" y="1829"/>
                </a:lnTo>
                <a:lnTo>
                  <a:pt x="4080" y="1827"/>
                </a:lnTo>
                <a:lnTo>
                  <a:pt x="4089" y="1825"/>
                </a:lnTo>
                <a:lnTo>
                  <a:pt x="4099" y="1823"/>
                </a:lnTo>
                <a:lnTo>
                  <a:pt x="4142" y="1817"/>
                </a:lnTo>
                <a:lnTo>
                  <a:pt x="4170" y="1815"/>
                </a:lnTo>
                <a:lnTo>
                  <a:pt x="4201" y="1814"/>
                </a:lnTo>
                <a:lnTo>
                  <a:pt x="4238" y="1815"/>
                </a:lnTo>
                <a:lnTo>
                  <a:pt x="4255" y="1815"/>
                </a:lnTo>
                <a:lnTo>
                  <a:pt x="4272" y="1814"/>
                </a:lnTo>
                <a:lnTo>
                  <a:pt x="4280" y="1812"/>
                </a:lnTo>
                <a:lnTo>
                  <a:pt x="4287" y="1811"/>
                </a:lnTo>
                <a:lnTo>
                  <a:pt x="4292" y="1810"/>
                </a:lnTo>
                <a:lnTo>
                  <a:pt x="4298" y="1808"/>
                </a:lnTo>
                <a:lnTo>
                  <a:pt x="4297" y="1802"/>
                </a:lnTo>
                <a:lnTo>
                  <a:pt x="4293" y="1798"/>
                </a:lnTo>
                <a:lnTo>
                  <a:pt x="4290" y="1793"/>
                </a:lnTo>
                <a:lnTo>
                  <a:pt x="4287" y="1788"/>
                </a:lnTo>
                <a:lnTo>
                  <a:pt x="4284" y="1785"/>
                </a:lnTo>
                <a:lnTo>
                  <a:pt x="4283" y="1780"/>
                </a:lnTo>
                <a:lnTo>
                  <a:pt x="4284" y="1778"/>
                </a:lnTo>
                <a:lnTo>
                  <a:pt x="4285" y="1777"/>
                </a:lnTo>
                <a:lnTo>
                  <a:pt x="4288" y="1775"/>
                </a:lnTo>
                <a:lnTo>
                  <a:pt x="4291" y="1774"/>
                </a:lnTo>
                <a:lnTo>
                  <a:pt x="4298" y="1771"/>
                </a:lnTo>
                <a:lnTo>
                  <a:pt x="4303" y="1767"/>
                </a:lnTo>
                <a:lnTo>
                  <a:pt x="4305" y="1763"/>
                </a:lnTo>
                <a:lnTo>
                  <a:pt x="4307" y="1759"/>
                </a:lnTo>
                <a:lnTo>
                  <a:pt x="4307" y="1753"/>
                </a:lnTo>
                <a:lnTo>
                  <a:pt x="4306" y="1749"/>
                </a:lnTo>
                <a:lnTo>
                  <a:pt x="4304" y="1743"/>
                </a:lnTo>
                <a:lnTo>
                  <a:pt x="4299" y="1737"/>
                </a:lnTo>
                <a:lnTo>
                  <a:pt x="4290" y="1708"/>
                </a:lnTo>
                <a:lnTo>
                  <a:pt x="4283" y="1679"/>
                </a:lnTo>
                <a:lnTo>
                  <a:pt x="4283" y="1673"/>
                </a:lnTo>
                <a:lnTo>
                  <a:pt x="4283" y="1668"/>
                </a:lnTo>
                <a:lnTo>
                  <a:pt x="4285" y="1662"/>
                </a:lnTo>
                <a:lnTo>
                  <a:pt x="4289" y="1658"/>
                </a:lnTo>
                <a:lnTo>
                  <a:pt x="4293" y="1654"/>
                </a:lnTo>
                <a:lnTo>
                  <a:pt x="4299" y="1652"/>
                </a:lnTo>
                <a:lnTo>
                  <a:pt x="4307" y="1650"/>
                </a:lnTo>
                <a:lnTo>
                  <a:pt x="4317" y="1650"/>
                </a:lnTo>
                <a:lnTo>
                  <a:pt x="4318" y="1636"/>
                </a:lnTo>
                <a:lnTo>
                  <a:pt x="4318" y="1623"/>
                </a:lnTo>
                <a:lnTo>
                  <a:pt x="4318" y="1611"/>
                </a:lnTo>
                <a:lnTo>
                  <a:pt x="4320" y="1598"/>
                </a:lnTo>
                <a:lnTo>
                  <a:pt x="4323" y="1596"/>
                </a:lnTo>
                <a:lnTo>
                  <a:pt x="4325" y="1594"/>
                </a:lnTo>
                <a:lnTo>
                  <a:pt x="4326" y="1592"/>
                </a:lnTo>
                <a:lnTo>
                  <a:pt x="4328" y="1588"/>
                </a:lnTo>
                <a:lnTo>
                  <a:pt x="4329" y="1581"/>
                </a:lnTo>
                <a:lnTo>
                  <a:pt x="4329" y="1574"/>
                </a:lnTo>
                <a:lnTo>
                  <a:pt x="4330" y="1572"/>
                </a:lnTo>
                <a:lnTo>
                  <a:pt x="4331" y="1569"/>
                </a:lnTo>
                <a:lnTo>
                  <a:pt x="4332" y="1566"/>
                </a:lnTo>
                <a:lnTo>
                  <a:pt x="4334" y="1565"/>
                </a:lnTo>
                <a:lnTo>
                  <a:pt x="4337" y="1564"/>
                </a:lnTo>
                <a:lnTo>
                  <a:pt x="4340" y="1563"/>
                </a:lnTo>
                <a:lnTo>
                  <a:pt x="4346" y="1564"/>
                </a:lnTo>
                <a:lnTo>
                  <a:pt x="4351" y="1565"/>
                </a:lnTo>
                <a:lnTo>
                  <a:pt x="4360" y="1570"/>
                </a:lnTo>
                <a:lnTo>
                  <a:pt x="4368" y="1576"/>
                </a:lnTo>
                <a:lnTo>
                  <a:pt x="4375" y="1584"/>
                </a:lnTo>
                <a:lnTo>
                  <a:pt x="4382" y="1592"/>
                </a:lnTo>
                <a:lnTo>
                  <a:pt x="4389" y="1601"/>
                </a:lnTo>
                <a:lnTo>
                  <a:pt x="4396" y="1610"/>
                </a:lnTo>
                <a:lnTo>
                  <a:pt x="4404" y="1618"/>
                </a:lnTo>
                <a:lnTo>
                  <a:pt x="4412" y="1626"/>
                </a:lnTo>
                <a:lnTo>
                  <a:pt x="4415" y="1628"/>
                </a:lnTo>
                <a:lnTo>
                  <a:pt x="4418" y="1628"/>
                </a:lnTo>
                <a:lnTo>
                  <a:pt x="4422" y="1628"/>
                </a:lnTo>
                <a:lnTo>
                  <a:pt x="4425" y="1628"/>
                </a:lnTo>
                <a:lnTo>
                  <a:pt x="4431" y="1623"/>
                </a:lnTo>
                <a:lnTo>
                  <a:pt x="4438" y="1618"/>
                </a:lnTo>
                <a:lnTo>
                  <a:pt x="4445" y="1612"/>
                </a:lnTo>
                <a:lnTo>
                  <a:pt x="4454" y="1606"/>
                </a:lnTo>
                <a:lnTo>
                  <a:pt x="4457" y="1604"/>
                </a:lnTo>
                <a:lnTo>
                  <a:pt x="4462" y="1603"/>
                </a:lnTo>
                <a:lnTo>
                  <a:pt x="4467" y="1602"/>
                </a:lnTo>
                <a:lnTo>
                  <a:pt x="4472" y="1602"/>
                </a:lnTo>
                <a:lnTo>
                  <a:pt x="4483" y="1602"/>
                </a:lnTo>
                <a:lnTo>
                  <a:pt x="4492" y="1601"/>
                </a:lnTo>
                <a:lnTo>
                  <a:pt x="4501" y="1598"/>
                </a:lnTo>
                <a:lnTo>
                  <a:pt x="4508" y="1595"/>
                </a:lnTo>
                <a:lnTo>
                  <a:pt x="4523" y="1587"/>
                </a:lnTo>
                <a:lnTo>
                  <a:pt x="4535" y="1577"/>
                </a:lnTo>
                <a:lnTo>
                  <a:pt x="4548" y="1566"/>
                </a:lnTo>
                <a:lnTo>
                  <a:pt x="4560" y="1557"/>
                </a:lnTo>
                <a:lnTo>
                  <a:pt x="4567" y="1553"/>
                </a:lnTo>
                <a:lnTo>
                  <a:pt x="4574" y="1549"/>
                </a:lnTo>
                <a:lnTo>
                  <a:pt x="4583" y="1546"/>
                </a:lnTo>
                <a:lnTo>
                  <a:pt x="4592" y="1545"/>
                </a:lnTo>
                <a:lnTo>
                  <a:pt x="4602" y="1543"/>
                </a:lnTo>
                <a:lnTo>
                  <a:pt x="4612" y="1540"/>
                </a:lnTo>
                <a:lnTo>
                  <a:pt x="4618" y="1538"/>
                </a:lnTo>
                <a:lnTo>
                  <a:pt x="4625" y="1535"/>
                </a:lnTo>
                <a:lnTo>
                  <a:pt x="4631" y="1531"/>
                </a:lnTo>
                <a:lnTo>
                  <a:pt x="4635" y="1527"/>
                </a:lnTo>
                <a:lnTo>
                  <a:pt x="4640" y="1521"/>
                </a:lnTo>
                <a:lnTo>
                  <a:pt x="4643" y="1516"/>
                </a:lnTo>
                <a:lnTo>
                  <a:pt x="4648" y="1504"/>
                </a:lnTo>
                <a:lnTo>
                  <a:pt x="4651" y="1490"/>
                </a:lnTo>
                <a:lnTo>
                  <a:pt x="4654" y="1475"/>
                </a:lnTo>
                <a:lnTo>
                  <a:pt x="4657" y="1458"/>
                </a:lnTo>
                <a:lnTo>
                  <a:pt x="4662" y="1456"/>
                </a:lnTo>
                <a:lnTo>
                  <a:pt x="4670" y="1455"/>
                </a:lnTo>
                <a:lnTo>
                  <a:pt x="4676" y="1454"/>
                </a:lnTo>
                <a:lnTo>
                  <a:pt x="4680" y="1455"/>
                </a:lnTo>
                <a:lnTo>
                  <a:pt x="4722" y="1512"/>
                </a:lnTo>
                <a:lnTo>
                  <a:pt x="4729" y="1525"/>
                </a:lnTo>
                <a:lnTo>
                  <a:pt x="4735" y="1544"/>
                </a:lnTo>
                <a:lnTo>
                  <a:pt x="4740" y="1561"/>
                </a:lnTo>
                <a:lnTo>
                  <a:pt x="4742" y="1568"/>
                </a:lnTo>
                <a:lnTo>
                  <a:pt x="4749" y="1571"/>
                </a:lnTo>
                <a:lnTo>
                  <a:pt x="4762" y="1576"/>
                </a:lnTo>
                <a:lnTo>
                  <a:pt x="4775" y="1580"/>
                </a:lnTo>
                <a:lnTo>
                  <a:pt x="4783" y="1582"/>
                </a:lnTo>
                <a:lnTo>
                  <a:pt x="4783" y="1586"/>
                </a:lnTo>
                <a:lnTo>
                  <a:pt x="4782" y="1589"/>
                </a:lnTo>
                <a:lnTo>
                  <a:pt x="4780" y="1593"/>
                </a:lnTo>
                <a:lnTo>
                  <a:pt x="4776" y="1597"/>
                </a:lnTo>
                <a:lnTo>
                  <a:pt x="4770" y="1606"/>
                </a:lnTo>
                <a:lnTo>
                  <a:pt x="4759" y="1615"/>
                </a:lnTo>
                <a:lnTo>
                  <a:pt x="4735" y="1636"/>
                </a:lnTo>
                <a:lnTo>
                  <a:pt x="4707" y="1656"/>
                </a:lnTo>
                <a:lnTo>
                  <a:pt x="4680" y="1677"/>
                </a:lnTo>
                <a:lnTo>
                  <a:pt x="4656" y="1694"/>
                </a:lnTo>
                <a:lnTo>
                  <a:pt x="4646" y="1701"/>
                </a:lnTo>
                <a:lnTo>
                  <a:pt x="4639" y="1706"/>
                </a:lnTo>
                <a:lnTo>
                  <a:pt x="4634" y="1711"/>
                </a:lnTo>
                <a:lnTo>
                  <a:pt x="4633" y="1713"/>
                </a:lnTo>
                <a:lnTo>
                  <a:pt x="4640" y="1716"/>
                </a:lnTo>
                <a:lnTo>
                  <a:pt x="4649" y="1722"/>
                </a:lnTo>
                <a:lnTo>
                  <a:pt x="4662" y="1732"/>
                </a:lnTo>
                <a:lnTo>
                  <a:pt x="4674" y="1742"/>
                </a:lnTo>
                <a:lnTo>
                  <a:pt x="4685" y="1753"/>
                </a:lnTo>
                <a:lnTo>
                  <a:pt x="4697" y="1765"/>
                </a:lnTo>
                <a:lnTo>
                  <a:pt x="4700" y="1770"/>
                </a:lnTo>
                <a:lnTo>
                  <a:pt x="4704" y="1775"/>
                </a:lnTo>
                <a:lnTo>
                  <a:pt x="4706" y="1779"/>
                </a:lnTo>
                <a:lnTo>
                  <a:pt x="4707" y="1783"/>
                </a:lnTo>
                <a:lnTo>
                  <a:pt x="4712" y="1792"/>
                </a:lnTo>
                <a:lnTo>
                  <a:pt x="4718" y="1803"/>
                </a:lnTo>
                <a:lnTo>
                  <a:pt x="4725" y="1815"/>
                </a:lnTo>
                <a:lnTo>
                  <a:pt x="4731" y="1821"/>
                </a:lnTo>
                <a:lnTo>
                  <a:pt x="4738" y="1824"/>
                </a:lnTo>
                <a:lnTo>
                  <a:pt x="4747" y="1826"/>
                </a:lnTo>
                <a:lnTo>
                  <a:pt x="4757" y="1826"/>
                </a:lnTo>
                <a:lnTo>
                  <a:pt x="4764" y="1825"/>
                </a:lnTo>
                <a:lnTo>
                  <a:pt x="4770" y="1823"/>
                </a:lnTo>
                <a:lnTo>
                  <a:pt x="4775" y="1820"/>
                </a:lnTo>
                <a:lnTo>
                  <a:pt x="4781" y="1818"/>
                </a:lnTo>
                <a:lnTo>
                  <a:pt x="4785" y="1814"/>
                </a:lnTo>
                <a:lnTo>
                  <a:pt x="4789" y="1809"/>
                </a:lnTo>
                <a:lnTo>
                  <a:pt x="4795" y="1806"/>
                </a:lnTo>
                <a:lnTo>
                  <a:pt x="4801" y="1801"/>
                </a:lnTo>
                <a:lnTo>
                  <a:pt x="4809" y="1798"/>
                </a:lnTo>
                <a:lnTo>
                  <a:pt x="4817" y="1795"/>
                </a:lnTo>
                <a:lnTo>
                  <a:pt x="4824" y="1794"/>
                </a:lnTo>
                <a:lnTo>
                  <a:pt x="4831" y="1794"/>
                </a:lnTo>
                <a:lnTo>
                  <a:pt x="4838" y="1796"/>
                </a:lnTo>
                <a:lnTo>
                  <a:pt x="4838" y="1796"/>
                </a:lnTo>
                <a:lnTo>
                  <a:pt x="4883" y="1767"/>
                </a:lnTo>
                <a:lnTo>
                  <a:pt x="4892" y="1762"/>
                </a:lnTo>
                <a:lnTo>
                  <a:pt x="4901" y="1760"/>
                </a:lnTo>
                <a:lnTo>
                  <a:pt x="4910" y="1759"/>
                </a:lnTo>
                <a:lnTo>
                  <a:pt x="4918" y="1758"/>
                </a:lnTo>
                <a:lnTo>
                  <a:pt x="4927" y="1759"/>
                </a:lnTo>
                <a:lnTo>
                  <a:pt x="4937" y="1760"/>
                </a:lnTo>
                <a:lnTo>
                  <a:pt x="4946" y="1761"/>
                </a:lnTo>
                <a:lnTo>
                  <a:pt x="4954" y="1765"/>
                </a:lnTo>
                <a:lnTo>
                  <a:pt x="4971" y="1771"/>
                </a:lnTo>
                <a:lnTo>
                  <a:pt x="4987" y="1779"/>
                </a:lnTo>
                <a:lnTo>
                  <a:pt x="5001" y="1790"/>
                </a:lnTo>
                <a:lnTo>
                  <a:pt x="5016" y="1800"/>
                </a:lnTo>
                <a:lnTo>
                  <a:pt x="5022" y="1806"/>
                </a:lnTo>
                <a:lnTo>
                  <a:pt x="5027" y="1812"/>
                </a:lnTo>
                <a:lnTo>
                  <a:pt x="5030" y="1814"/>
                </a:lnTo>
                <a:lnTo>
                  <a:pt x="5032" y="1814"/>
                </a:lnTo>
                <a:lnTo>
                  <a:pt x="5035" y="1811"/>
                </a:lnTo>
                <a:lnTo>
                  <a:pt x="5039" y="1806"/>
                </a:lnTo>
                <a:lnTo>
                  <a:pt x="5041" y="1801"/>
                </a:lnTo>
                <a:lnTo>
                  <a:pt x="5043" y="1799"/>
                </a:lnTo>
                <a:lnTo>
                  <a:pt x="5046" y="1798"/>
                </a:lnTo>
                <a:lnTo>
                  <a:pt x="5049" y="1798"/>
                </a:lnTo>
                <a:lnTo>
                  <a:pt x="5055" y="1801"/>
                </a:lnTo>
                <a:lnTo>
                  <a:pt x="5060" y="1807"/>
                </a:lnTo>
                <a:lnTo>
                  <a:pt x="5067" y="1814"/>
                </a:lnTo>
                <a:lnTo>
                  <a:pt x="5074" y="1821"/>
                </a:lnTo>
                <a:lnTo>
                  <a:pt x="5077" y="1824"/>
                </a:lnTo>
                <a:lnTo>
                  <a:pt x="5082" y="1826"/>
                </a:lnTo>
                <a:lnTo>
                  <a:pt x="5085" y="1828"/>
                </a:lnTo>
                <a:lnTo>
                  <a:pt x="5090" y="1829"/>
                </a:lnTo>
                <a:lnTo>
                  <a:pt x="5094" y="1828"/>
                </a:lnTo>
                <a:lnTo>
                  <a:pt x="5100" y="1828"/>
                </a:lnTo>
                <a:lnTo>
                  <a:pt x="5105" y="1826"/>
                </a:lnTo>
                <a:lnTo>
                  <a:pt x="5109" y="1824"/>
                </a:lnTo>
                <a:lnTo>
                  <a:pt x="5118" y="1818"/>
                </a:lnTo>
                <a:lnTo>
                  <a:pt x="5127" y="1811"/>
                </a:lnTo>
                <a:lnTo>
                  <a:pt x="5142" y="1795"/>
                </a:lnTo>
                <a:lnTo>
                  <a:pt x="5158" y="1782"/>
                </a:lnTo>
                <a:lnTo>
                  <a:pt x="5166" y="1774"/>
                </a:lnTo>
                <a:lnTo>
                  <a:pt x="5175" y="1762"/>
                </a:lnTo>
                <a:lnTo>
                  <a:pt x="5184" y="1750"/>
                </a:lnTo>
                <a:lnTo>
                  <a:pt x="5193" y="1741"/>
                </a:lnTo>
                <a:lnTo>
                  <a:pt x="5199" y="1733"/>
                </a:lnTo>
                <a:lnTo>
                  <a:pt x="5202" y="1726"/>
                </a:lnTo>
                <a:lnTo>
                  <a:pt x="5205" y="1719"/>
                </a:lnTo>
                <a:lnTo>
                  <a:pt x="5208" y="1712"/>
                </a:lnTo>
                <a:lnTo>
                  <a:pt x="5210" y="1705"/>
                </a:lnTo>
                <a:lnTo>
                  <a:pt x="5215" y="1700"/>
                </a:lnTo>
                <a:lnTo>
                  <a:pt x="5222" y="1693"/>
                </a:lnTo>
                <a:lnTo>
                  <a:pt x="5231" y="1686"/>
                </a:lnTo>
                <a:lnTo>
                  <a:pt x="5234" y="1685"/>
                </a:lnTo>
                <a:lnTo>
                  <a:pt x="5237" y="1685"/>
                </a:lnTo>
                <a:lnTo>
                  <a:pt x="5240" y="1685"/>
                </a:lnTo>
                <a:lnTo>
                  <a:pt x="5242" y="1686"/>
                </a:lnTo>
                <a:lnTo>
                  <a:pt x="5248" y="1688"/>
                </a:lnTo>
                <a:lnTo>
                  <a:pt x="5254" y="1694"/>
                </a:lnTo>
                <a:lnTo>
                  <a:pt x="5264" y="1704"/>
                </a:lnTo>
                <a:lnTo>
                  <a:pt x="5274" y="1713"/>
                </a:lnTo>
                <a:lnTo>
                  <a:pt x="5308" y="1733"/>
                </a:lnTo>
                <a:lnTo>
                  <a:pt x="5308" y="1733"/>
                </a:lnTo>
                <a:lnTo>
                  <a:pt x="5308" y="1446"/>
                </a:lnTo>
                <a:lnTo>
                  <a:pt x="5308" y="1446"/>
                </a:lnTo>
                <a:lnTo>
                  <a:pt x="5293" y="1449"/>
                </a:lnTo>
                <a:lnTo>
                  <a:pt x="5271" y="1455"/>
                </a:lnTo>
                <a:lnTo>
                  <a:pt x="5259" y="1457"/>
                </a:lnTo>
                <a:lnTo>
                  <a:pt x="5249" y="1459"/>
                </a:lnTo>
                <a:lnTo>
                  <a:pt x="5246" y="1459"/>
                </a:lnTo>
                <a:lnTo>
                  <a:pt x="5242" y="1459"/>
                </a:lnTo>
                <a:lnTo>
                  <a:pt x="5239" y="1458"/>
                </a:lnTo>
                <a:lnTo>
                  <a:pt x="5238" y="1457"/>
                </a:lnTo>
                <a:lnTo>
                  <a:pt x="5237" y="1454"/>
                </a:lnTo>
                <a:lnTo>
                  <a:pt x="5237" y="1449"/>
                </a:lnTo>
                <a:lnTo>
                  <a:pt x="5238" y="1445"/>
                </a:lnTo>
                <a:lnTo>
                  <a:pt x="5239" y="1439"/>
                </a:lnTo>
                <a:lnTo>
                  <a:pt x="5241" y="1428"/>
                </a:lnTo>
                <a:lnTo>
                  <a:pt x="5241" y="1418"/>
                </a:lnTo>
                <a:lnTo>
                  <a:pt x="5239" y="1412"/>
                </a:lnTo>
                <a:lnTo>
                  <a:pt x="5235" y="1407"/>
                </a:lnTo>
                <a:lnTo>
                  <a:pt x="5231" y="1404"/>
                </a:lnTo>
                <a:lnTo>
                  <a:pt x="5225" y="1401"/>
                </a:lnTo>
                <a:lnTo>
                  <a:pt x="5219" y="1400"/>
                </a:lnTo>
                <a:lnTo>
                  <a:pt x="5213" y="1399"/>
                </a:lnTo>
                <a:lnTo>
                  <a:pt x="5206" y="1399"/>
                </a:lnTo>
                <a:lnTo>
                  <a:pt x="5198" y="1400"/>
                </a:lnTo>
                <a:lnTo>
                  <a:pt x="5183" y="1401"/>
                </a:lnTo>
                <a:lnTo>
                  <a:pt x="5168" y="1403"/>
                </a:lnTo>
                <a:lnTo>
                  <a:pt x="5162" y="1403"/>
                </a:lnTo>
                <a:lnTo>
                  <a:pt x="5156" y="1403"/>
                </a:lnTo>
                <a:lnTo>
                  <a:pt x="5150" y="1401"/>
                </a:lnTo>
                <a:lnTo>
                  <a:pt x="5146" y="1399"/>
                </a:lnTo>
                <a:lnTo>
                  <a:pt x="5142" y="1397"/>
                </a:lnTo>
                <a:lnTo>
                  <a:pt x="5140" y="1393"/>
                </a:lnTo>
                <a:lnTo>
                  <a:pt x="5139" y="1390"/>
                </a:lnTo>
                <a:lnTo>
                  <a:pt x="5138" y="1385"/>
                </a:lnTo>
                <a:lnTo>
                  <a:pt x="5138" y="1377"/>
                </a:lnTo>
                <a:lnTo>
                  <a:pt x="5140" y="1368"/>
                </a:lnTo>
                <a:lnTo>
                  <a:pt x="5143" y="1359"/>
                </a:lnTo>
                <a:lnTo>
                  <a:pt x="5146" y="1351"/>
                </a:lnTo>
                <a:lnTo>
                  <a:pt x="5148" y="1343"/>
                </a:lnTo>
                <a:lnTo>
                  <a:pt x="5148" y="1336"/>
                </a:lnTo>
                <a:lnTo>
                  <a:pt x="5147" y="1332"/>
                </a:lnTo>
                <a:lnTo>
                  <a:pt x="5146" y="1326"/>
                </a:lnTo>
                <a:lnTo>
                  <a:pt x="5142" y="1322"/>
                </a:lnTo>
                <a:lnTo>
                  <a:pt x="5140" y="1317"/>
                </a:lnTo>
                <a:lnTo>
                  <a:pt x="5133" y="1308"/>
                </a:lnTo>
                <a:lnTo>
                  <a:pt x="5124" y="1300"/>
                </a:lnTo>
                <a:lnTo>
                  <a:pt x="5115" y="1292"/>
                </a:lnTo>
                <a:lnTo>
                  <a:pt x="5105" y="1286"/>
                </a:lnTo>
                <a:lnTo>
                  <a:pt x="5094" y="1282"/>
                </a:lnTo>
                <a:lnTo>
                  <a:pt x="5085" y="1277"/>
                </a:lnTo>
                <a:lnTo>
                  <a:pt x="5083" y="1275"/>
                </a:lnTo>
                <a:lnTo>
                  <a:pt x="5082" y="1270"/>
                </a:lnTo>
                <a:lnTo>
                  <a:pt x="5082" y="1264"/>
                </a:lnTo>
                <a:lnTo>
                  <a:pt x="5082" y="1256"/>
                </a:lnTo>
                <a:lnTo>
                  <a:pt x="5083" y="1241"/>
                </a:lnTo>
                <a:lnTo>
                  <a:pt x="5083" y="1231"/>
                </a:lnTo>
                <a:lnTo>
                  <a:pt x="5073" y="1239"/>
                </a:lnTo>
                <a:lnTo>
                  <a:pt x="5066" y="1247"/>
                </a:lnTo>
                <a:lnTo>
                  <a:pt x="5062" y="1252"/>
                </a:lnTo>
                <a:lnTo>
                  <a:pt x="5059" y="1258"/>
                </a:lnTo>
                <a:lnTo>
                  <a:pt x="5059" y="1273"/>
                </a:lnTo>
                <a:lnTo>
                  <a:pt x="5058" y="1294"/>
                </a:lnTo>
                <a:lnTo>
                  <a:pt x="5057" y="1302"/>
                </a:lnTo>
                <a:lnTo>
                  <a:pt x="5056" y="1308"/>
                </a:lnTo>
                <a:lnTo>
                  <a:pt x="5054" y="1314"/>
                </a:lnTo>
                <a:lnTo>
                  <a:pt x="5050" y="1318"/>
                </a:lnTo>
                <a:lnTo>
                  <a:pt x="5048" y="1323"/>
                </a:lnTo>
                <a:lnTo>
                  <a:pt x="5044" y="1325"/>
                </a:lnTo>
                <a:lnTo>
                  <a:pt x="5040" y="1327"/>
                </a:lnTo>
                <a:lnTo>
                  <a:pt x="5035" y="1330"/>
                </a:lnTo>
                <a:lnTo>
                  <a:pt x="5026" y="1333"/>
                </a:lnTo>
                <a:lnTo>
                  <a:pt x="5017" y="1336"/>
                </a:lnTo>
                <a:lnTo>
                  <a:pt x="5007" y="1341"/>
                </a:lnTo>
                <a:lnTo>
                  <a:pt x="4997" y="1347"/>
                </a:lnTo>
                <a:lnTo>
                  <a:pt x="4994" y="1349"/>
                </a:lnTo>
                <a:lnTo>
                  <a:pt x="4992" y="1352"/>
                </a:lnTo>
                <a:lnTo>
                  <a:pt x="4991" y="1355"/>
                </a:lnTo>
                <a:lnTo>
                  <a:pt x="4990" y="1358"/>
                </a:lnTo>
                <a:lnTo>
                  <a:pt x="4990" y="1365"/>
                </a:lnTo>
                <a:lnTo>
                  <a:pt x="4991" y="1372"/>
                </a:lnTo>
                <a:lnTo>
                  <a:pt x="4992" y="1380"/>
                </a:lnTo>
                <a:lnTo>
                  <a:pt x="4993" y="1388"/>
                </a:lnTo>
                <a:lnTo>
                  <a:pt x="4994" y="1395"/>
                </a:lnTo>
                <a:lnTo>
                  <a:pt x="4993" y="1403"/>
                </a:lnTo>
                <a:lnTo>
                  <a:pt x="4992" y="1404"/>
                </a:lnTo>
                <a:lnTo>
                  <a:pt x="4990" y="1406"/>
                </a:lnTo>
                <a:lnTo>
                  <a:pt x="4987" y="1407"/>
                </a:lnTo>
                <a:lnTo>
                  <a:pt x="4983" y="1408"/>
                </a:lnTo>
                <a:lnTo>
                  <a:pt x="4974" y="1410"/>
                </a:lnTo>
                <a:lnTo>
                  <a:pt x="4964" y="1412"/>
                </a:lnTo>
                <a:lnTo>
                  <a:pt x="4946" y="1412"/>
                </a:lnTo>
                <a:lnTo>
                  <a:pt x="4937" y="1412"/>
                </a:lnTo>
                <a:lnTo>
                  <a:pt x="4933" y="1407"/>
                </a:lnTo>
                <a:lnTo>
                  <a:pt x="4929" y="1404"/>
                </a:lnTo>
                <a:lnTo>
                  <a:pt x="4924" y="1400"/>
                </a:lnTo>
                <a:lnTo>
                  <a:pt x="4919" y="1399"/>
                </a:lnTo>
                <a:lnTo>
                  <a:pt x="4910" y="1399"/>
                </a:lnTo>
                <a:lnTo>
                  <a:pt x="4900" y="1400"/>
                </a:lnTo>
                <a:lnTo>
                  <a:pt x="4890" y="1401"/>
                </a:lnTo>
                <a:lnTo>
                  <a:pt x="4879" y="1403"/>
                </a:lnTo>
                <a:lnTo>
                  <a:pt x="4873" y="1404"/>
                </a:lnTo>
                <a:lnTo>
                  <a:pt x="4867" y="1403"/>
                </a:lnTo>
                <a:lnTo>
                  <a:pt x="4860" y="1401"/>
                </a:lnTo>
                <a:lnTo>
                  <a:pt x="4855" y="1399"/>
                </a:lnTo>
                <a:lnTo>
                  <a:pt x="4822" y="1391"/>
                </a:lnTo>
                <a:lnTo>
                  <a:pt x="4797" y="1387"/>
                </a:lnTo>
                <a:lnTo>
                  <a:pt x="4791" y="1384"/>
                </a:lnTo>
                <a:lnTo>
                  <a:pt x="4787" y="1382"/>
                </a:lnTo>
                <a:lnTo>
                  <a:pt x="4782" y="1379"/>
                </a:lnTo>
                <a:lnTo>
                  <a:pt x="4779" y="1374"/>
                </a:lnTo>
                <a:lnTo>
                  <a:pt x="4776" y="1367"/>
                </a:lnTo>
                <a:lnTo>
                  <a:pt x="4774" y="1360"/>
                </a:lnTo>
                <a:lnTo>
                  <a:pt x="4772" y="1351"/>
                </a:lnTo>
                <a:lnTo>
                  <a:pt x="4771" y="1341"/>
                </a:lnTo>
                <a:lnTo>
                  <a:pt x="4768" y="1319"/>
                </a:lnTo>
                <a:lnTo>
                  <a:pt x="4764" y="1303"/>
                </a:lnTo>
                <a:lnTo>
                  <a:pt x="4762" y="1297"/>
                </a:lnTo>
                <a:lnTo>
                  <a:pt x="4759" y="1291"/>
                </a:lnTo>
                <a:lnTo>
                  <a:pt x="4756" y="1288"/>
                </a:lnTo>
                <a:lnTo>
                  <a:pt x="4754" y="1284"/>
                </a:lnTo>
                <a:lnTo>
                  <a:pt x="4750" y="1282"/>
                </a:lnTo>
                <a:lnTo>
                  <a:pt x="4747" y="1280"/>
                </a:lnTo>
                <a:lnTo>
                  <a:pt x="4743" y="1278"/>
                </a:lnTo>
                <a:lnTo>
                  <a:pt x="4740" y="1278"/>
                </a:lnTo>
                <a:lnTo>
                  <a:pt x="4732" y="1280"/>
                </a:lnTo>
                <a:lnTo>
                  <a:pt x="4724" y="1282"/>
                </a:lnTo>
                <a:lnTo>
                  <a:pt x="4707" y="1288"/>
                </a:lnTo>
                <a:lnTo>
                  <a:pt x="4690" y="1293"/>
                </a:lnTo>
                <a:lnTo>
                  <a:pt x="4687" y="1293"/>
                </a:lnTo>
                <a:lnTo>
                  <a:pt x="4682" y="1293"/>
                </a:lnTo>
                <a:lnTo>
                  <a:pt x="4679" y="1292"/>
                </a:lnTo>
                <a:lnTo>
                  <a:pt x="4675" y="1291"/>
                </a:lnTo>
                <a:lnTo>
                  <a:pt x="4671" y="1289"/>
                </a:lnTo>
                <a:lnTo>
                  <a:pt x="4667" y="1286"/>
                </a:lnTo>
                <a:lnTo>
                  <a:pt x="4664" y="1283"/>
                </a:lnTo>
                <a:lnTo>
                  <a:pt x="4662" y="1277"/>
                </a:lnTo>
                <a:lnTo>
                  <a:pt x="4658" y="1273"/>
                </a:lnTo>
                <a:lnTo>
                  <a:pt x="4654" y="1268"/>
                </a:lnTo>
                <a:lnTo>
                  <a:pt x="4649" y="1264"/>
                </a:lnTo>
                <a:lnTo>
                  <a:pt x="4643" y="1259"/>
                </a:lnTo>
                <a:lnTo>
                  <a:pt x="4632" y="1252"/>
                </a:lnTo>
                <a:lnTo>
                  <a:pt x="4622" y="1244"/>
                </a:lnTo>
                <a:lnTo>
                  <a:pt x="4617" y="1241"/>
                </a:lnTo>
                <a:lnTo>
                  <a:pt x="4613" y="1236"/>
                </a:lnTo>
                <a:lnTo>
                  <a:pt x="4610" y="1232"/>
                </a:lnTo>
                <a:lnTo>
                  <a:pt x="4608" y="1227"/>
                </a:lnTo>
                <a:lnTo>
                  <a:pt x="4608" y="1223"/>
                </a:lnTo>
                <a:lnTo>
                  <a:pt x="4609" y="1217"/>
                </a:lnTo>
                <a:lnTo>
                  <a:pt x="4613" y="1211"/>
                </a:lnTo>
                <a:lnTo>
                  <a:pt x="4618" y="1204"/>
                </a:lnTo>
                <a:lnTo>
                  <a:pt x="4638" y="1192"/>
                </a:lnTo>
                <a:lnTo>
                  <a:pt x="4658" y="1179"/>
                </a:lnTo>
                <a:lnTo>
                  <a:pt x="4668" y="1171"/>
                </a:lnTo>
                <a:lnTo>
                  <a:pt x="4676" y="1163"/>
                </a:lnTo>
                <a:lnTo>
                  <a:pt x="4684" y="1154"/>
                </a:lnTo>
                <a:lnTo>
                  <a:pt x="4691" y="1145"/>
                </a:lnTo>
                <a:lnTo>
                  <a:pt x="4692" y="1140"/>
                </a:lnTo>
                <a:lnTo>
                  <a:pt x="4692" y="1133"/>
                </a:lnTo>
                <a:lnTo>
                  <a:pt x="4693" y="1130"/>
                </a:lnTo>
                <a:lnTo>
                  <a:pt x="4695" y="1127"/>
                </a:lnTo>
                <a:lnTo>
                  <a:pt x="4696" y="1125"/>
                </a:lnTo>
                <a:lnTo>
                  <a:pt x="4697" y="1124"/>
                </a:lnTo>
                <a:lnTo>
                  <a:pt x="4709" y="1119"/>
                </a:lnTo>
                <a:lnTo>
                  <a:pt x="4720" y="1112"/>
                </a:lnTo>
                <a:lnTo>
                  <a:pt x="4727" y="1104"/>
                </a:lnTo>
                <a:lnTo>
                  <a:pt x="4737" y="1097"/>
                </a:lnTo>
                <a:lnTo>
                  <a:pt x="4745" y="1089"/>
                </a:lnTo>
                <a:lnTo>
                  <a:pt x="4754" y="1083"/>
                </a:lnTo>
                <a:lnTo>
                  <a:pt x="4758" y="1080"/>
                </a:lnTo>
                <a:lnTo>
                  <a:pt x="4764" y="1078"/>
                </a:lnTo>
                <a:lnTo>
                  <a:pt x="4770" y="1076"/>
                </a:lnTo>
                <a:lnTo>
                  <a:pt x="4776" y="1075"/>
                </a:lnTo>
                <a:lnTo>
                  <a:pt x="4782" y="1074"/>
                </a:lnTo>
                <a:lnTo>
                  <a:pt x="4787" y="1072"/>
                </a:lnTo>
                <a:lnTo>
                  <a:pt x="4790" y="1070"/>
                </a:lnTo>
                <a:lnTo>
                  <a:pt x="4793" y="1068"/>
                </a:lnTo>
                <a:lnTo>
                  <a:pt x="4799" y="1063"/>
                </a:lnTo>
                <a:lnTo>
                  <a:pt x="4804" y="1056"/>
                </a:lnTo>
                <a:lnTo>
                  <a:pt x="4805" y="1048"/>
                </a:lnTo>
                <a:lnTo>
                  <a:pt x="4806" y="1039"/>
                </a:lnTo>
                <a:lnTo>
                  <a:pt x="4806" y="1030"/>
                </a:lnTo>
                <a:lnTo>
                  <a:pt x="4804" y="1021"/>
                </a:lnTo>
                <a:lnTo>
                  <a:pt x="4818" y="1022"/>
                </a:lnTo>
                <a:lnTo>
                  <a:pt x="4830" y="1022"/>
                </a:lnTo>
                <a:lnTo>
                  <a:pt x="4840" y="1021"/>
                </a:lnTo>
                <a:lnTo>
                  <a:pt x="4849" y="1020"/>
                </a:lnTo>
                <a:lnTo>
                  <a:pt x="4858" y="1017"/>
                </a:lnTo>
                <a:lnTo>
                  <a:pt x="4867" y="1012"/>
                </a:lnTo>
                <a:lnTo>
                  <a:pt x="4876" y="1005"/>
                </a:lnTo>
                <a:lnTo>
                  <a:pt x="4887" y="995"/>
                </a:lnTo>
                <a:lnTo>
                  <a:pt x="4894" y="989"/>
                </a:lnTo>
                <a:lnTo>
                  <a:pt x="4905" y="985"/>
                </a:lnTo>
                <a:lnTo>
                  <a:pt x="4916" y="981"/>
                </a:lnTo>
                <a:lnTo>
                  <a:pt x="4926" y="977"/>
                </a:lnTo>
                <a:lnTo>
                  <a:pt x="4931" y="973"/>
                </a:lnTo>
                <a:lnTo>
                  <a:pt x="4933" y="971"/>
                </a:lnTo>
                <a:lnTo>
                  <a:pt x="4935" y="966"/>
                </a:lnTo>
                <a:lnTo>
                  <a:pt x="4937" y="963"/>
                </a:lnTo>
                <a:lnTo>
                  <a:pt x="4937" y="959"/>
                </a:lnTo>
                <a:lnTo>
                  <a:pt x="4934" y="953"/>
                </a:lnTo>
                <a:lnTo>
                  <a:pt x="4930" y="946"/>
                </a:lnTo>
                <a:lnTo>
                  <a:pt x="4924" y="939"/>
                </a:lnTo>
                <a:lnTo>
                  <a:pt x="4919" y="935"/>
                </a:lnTo>
                <a:lnTo>
                  <a:pt x="4913" y="930"/>
                </a:lnTo>
                <a:lnTo>
                  <a:pt x="4906" y="927"/>
                </a:lnTo>
                <a:lnTo>
                  <a:pt x="4898" y="923"/>
                </a:lnTo>
                <a:lnTo>
                  <a:pt x="4882" y="919"/>
                </a:lnTo>
                <a:lnTo>
                  <a:pt x="4867" y="915"/>
                </a:lnTo>
                <a:lnTo>
                  <a:pt x="4832" y="927"/>
                </a:lnTo>
                <a:lnTo>
                  <a:pt x="4832" y="927"/>
                </a:lnTo>
                <a:lnTo>
                  <a:pt x="4785" y="953"/>
                </a:lnTo>
                <a:lnTo>
                  <a:pt x="4777" y="959"/>
                </a:lnTo>
                <a:lnTo>
                  <a:pt x="4768" y="963"/>
                </a:lnTo>
                <a:lnTo>
                  <a:pt x="4764" y="965"/>
                </a:lnTo>
                <a:lnTo>
                  <a:pt x="4759" y="969"/>
                </a:lnTo>
                <a:lnTo>
                  <a:pt x="4756" y="974"/>
                </a:lnTo>
                <a:lnTo>
                  <a:pt x="4752" y="981"/>
                </a:lnTo>
                <a:lnTo>
                  <a:pt x="4748" y="994"/>
                </a:lnTo>
                <a:lnTo>
                  <a:pt x="4742" y="1009"/>
                </a:lnTo>
                <a:lnTo>
                  <a:pt x="4739" y="1017"/>
                </a:lnTo>
                <a:lnTo>
                  <a:pt x="4734" y="1023"/>
                </a:lnTo>
                <a:lnTo>
                  <a:pt x="4730" y="1028"/>
                </a:lnTo>
                <a:lnTo>
                  <a:pt x="4725" y="1031"/>
                </a:lnTo>
                <a:lnTo>
                  <a:pt x="4722" y="1031"/>
                </a:lnTo>
                <a:lnTo>
                  <a:pt x="4718" y="1031"/>
                </a:lnTo>
                <a:lnTo>
                  <a:pt x="4716" y="1030"/>
                </a:lnTo>
                <a:lnTo>
                  <a:pt x="4713" y="1028"/>
                </a:lnTo>
                <a:lnTo>
                  <a:pt x="4706" y="1022"/>
                </a:lnTo>
                <a:lnTo>
                  <a:pt x="4699" y="1015"/>
                </a:lnTo>
                <a:lnTo>
                  <a:pt x="4691" y="1009"/>
                </a:lnTo>
                <a:lnTo>
                  <a:pt x="4682" y="1003"/>
                </a:lnTo>
                <a:lnTo>
                  <a:pt x="4677" y="1001"/>
                </a:lnTo>
                <a:lnTo>
                  <a:pt x="4672" y="998"/>
                </a:lnTo>
                <a:lnTo>
                  <a:pt x="4665" y="997"/>
                </a:lnTo>
                <a:lnTo>
                  <a:pt x="4659" y="996"/>
                </a:lnTo>
                <a:lnTo>
                  <a:pt x="4657" y="1002"/>
                </a:lnTo>
                <a:lnTo>
                  <a:pt x="4654" y="1006"/>
                </a:lnTo>
                <a:lnTo>
                  <a:pt x="4648" y="1012"/>
                </a:lnTo>
                <a:lnTo>
                  <a:pt x="4642" y="1017"/>
                </a:lnTo>
                <a:lnTo>
                  <a:pt x="4631" y="1026"/>
                </a:lnTo>
                <a:lnTo>
                  <a:pt x="4626" y="1033"/>
                </a:lnTo>
                <a:lnTo>
                  <a:pt x="4625" y="1038"/>
                </a:lnTo>
                <a:lnTo>
                  <a:pt x="4624" y="1048"/>
                </a:lnTo>
                <a:lnTo>
                  <a:pt x="4624" y="1055"/>
                </a:lnTo>
                <a:lnTo>
                  <a:pt x="4623" y="1061"/>
                </a:lnTo>
                <a:lnTo>
                  <a:pt x="4622" y="1067"/>
                </a:lnTo>
                <a:lnTo>
                  <a:pt x="4618" y="1071"/>
                </a:lnTo>
                <a:lnTo>
                  <a:pt x="4610" y="1078"/>
                </a:lnTo>
                <a:lnTo>
                  <a:pt x="4601" y="1087"/>
                </a:lnTo>
                <a:lnTo>
                  <a:pt x="4591" y="1096"/>
                </a:lnTo>
                <a:lnTo>
                  <a:pt x="4582" y="1102"/>
                </a:lnTo>
                <a:lnTo>
                  <a:pt x="4564" y="1113"/>
                </a:lnTo>
                <a:lnTo>
                  <a:pt x="4538" y="1129"/>
                </a:lnTo>
                <a:lnTo>
                  <a:pt x="4524" y="1138"/>
                </a:lnTo>
                <a:lnTo>
                  <a:pt x="4513" y="1146"/>
                </a:lnTo>
                <a:lnTo>
                  <a:pt x="4504" y="1153"/>
                </a:lnTo>
                <a:lnTo>
                  <a:pt x="4499" y="1158"/>
                </a:lnTo>
                <a:lnTo>
                  <a:pt x="4498" y="1162"/>
                </a:lnTo>
                <a:lnTo>
                  <a:pt x="4495" y="1167"/>
                </a:lnTo>
                <a:lnTo>
                  <a:pt x="4492" y="1169"/>
                </a:lnTo>
                <a:lnTo>
                  <a:pt x="4490" y="1171"/>
                </a:lnTo>
                <a:lnTo>
                  <a:pt x="4484" y="1174"/>
                </a:lnTo>
                <a:lnTo>
                  <a:pt x="4479" y="1175"/>
                </a:lnTo>
                <a:lnTo>
                  <a:pt x="4473" y="1174"/>
                </a:lnTo>
                <a:lnTo>
                  <a:pt x="4465" y="1173"/>
                </a:lnTo>
                <a:lnTo>
                  <a:pt x="4458" y="1171"/>
                </a:lnTo>
                <a:lnTo>
                  <a:pt x="4449" y="1173"/>
                </a:lnTo>
                <a:lnTo>
                  <a:pt x="4440" y="1176"/>
                </a:lnTo>
                <a:lnTo>
                  <a:pt x="4431" y="1181"/>
                </a:lnTo>
                <a:lnTo>
                  <a:pt x="4421" y="1187"/>
                </a:lnTo>
                <a:lnTo>
                  <a:pt x="4410" y="1195"/>
                </a:lnTo>
                <a:lnTo>
                  <a:pt x="4390" y="1210"/>
                </a:lnTo>
                <a:lnTo>
                  <a:pt x="4374" y="1225"/>
                </a:lnTo>
                <a:lnTo>
                  <a:pt x="4353" y="1249"/>
                </a:lnTo>
                <a:lnTo>
                  <a:pt x="4338" y="1266"/>
                </a:lnTo>
                <a:lnTo>
                  <a:pt x="4334" y="1268"/>
                </a:lnTo>
                <a:lnTo>
                  <a:pt x="4331" y="1272"/>
                </a:lnTo>
                <a:lnTo>
                  <a:pt x="4325" y="1274"/>
                </a:lnTo>
                <a:lnTo>
                  <a:pt x="4321" y="1275"/>
                </a:lnTo>
                <a:lnTo>
                  <a:pt x="4306" y="1277"/>
                </a:lnTo>
                <a:lnTo>
                  <a:pt x="4288" y="1278"/>
                </a:lnTo>
                <a:lnTo>
                  <a:pt x="4281" y="1278"/>
                </a:lnTo>
                <a:lnTo>
                  <a:pt x="4275" y="1280"/>
                </a:lnTo>
                <a:lnTo>
                  <a:pt x="4271" y="1281"/>
                </a:lnTo>
                <a:lnTo>
                  <a:pt x="4266" y="1282"/>
                </a:lnTo>
                <a:lnTo>
                  <a:pt x="4259" y="1286"/>
                </a:lnTo>
                <a:lnTo>
                  <a:pt x="4255" y="1291"/>
                </a:lnTo>
                <a:lnTo>
                  <a:pt x="4251" y="1297"/>
                </a:lnTo>
                <a:lnTo>
                  <a:pt x="4247" y="1302"/>
                </a:lnTo>
                <a:lnTo>
                  <a:pt x="4240" y="1307"/>
                </a:lnTo>
                <a:lnTo>
                  <a:pt x="4232" y="1311"/>
                </a:lnTo>
                <a:lnTo>
                  <a:pt x="4190" y="1373"/>
                </a:lnTo>
                <a:lnTo>
                  <a:pt x="4185" y="1380"/>
                </a:lnTo>
                <a:lnTo>
                  <a:pt x="4180" y="1385"/>
                </a:lnTo>
                <a:lnTo>
                  <a:pt x="4174" y="1390"/>
                </a:lnTo>
                <a:lnTo>
                  <a:pt x="4168" y="1395"/>
                </a:lnTo>
                <a:lnTo>
                  <a:pt x="4162" y="1399"/>
                </a:lnTo>
                <a:lnTo>
                  <a:pt x="4156" y="1405"/>
                </a:lnTo>
                <a:lnTo>
                  <a:pt x="4150" y="1410"/>
                </a:lnTo>
                <a:lnTo>
                  <a:pt x="4146" y="1417"/>
                </a:lnTo>
                <a:lnTo>
                  <a:pt x="4140" y="1425"/>
                </a:lnTo>
                <a:lnTo>
                  <a:pt x="4137" y="1433"/>
                </a:lnTo>
                <a:lnTo>
                  <a:pt x="4133" y="1442"/>
                </a:lnTo>
                <a:lnTo>
                  <a:pt x="4130" y="1450"/>
                </a:lnTo>
                <a:lnTo>
                  <a:pt x="4126" y="1465"/>
                </a:lnTo>
                <a:lnTo>
                  <a:pt x="4122" y="1479"/>
                </a:lnTo>
                <a:lnTo>
                  <a:pt x="4120" y="1483"/>
                </a:lnTo>
                <a:lnTo>
                  <a:pt x="4117" y="1487"/>
                </a:lnTo>
                <a:lnTo>
                  <a:pt x="4114" y="1489"/>
                </a:lnTo>
                <a:lnTo>
                  <a:pt x="4110" y="1490"/>
                </a:lnTo>
                <a:lnTo>
                  <a:pt x="4106" y="1489"/>
                </a:lnTo>
                <a:lnTo>
                  <a:pt x="4099" y="1487"/>
                </a:lnTo>
                <a:lnTo>
                  <a:pt x="4092" y="1481"/>
                </a:lnTo>
                <a:lnTo>
                  <a:pt x="4083" y="1474"/>
                </a:lnTo>
                <a:lnTo>
                  <a:pt x="4079" y="1471"/>
                </a:lnTo>
                <a:lnTo>
                  <a:pt x="4074" y="1467"/>
                </a:lnTo>
                <a:lnTo>
                  <a:pt x="4070" y="1466"/>
                </a:lnTo>
                <a:lnTo>
                  <a:pt x="4065" y="1465"/>
                </a:lnTo>
                <a:lnTo>
                  <a:pt x="4062" y="1465"/>
                </a:lnTo>
                <a:lnTo>
                  <a:pt x="4058" y="1466"/>
                </a:lnTo>
                <a:lnTo>
                  <a:pt x="4055" y="1467"/>
                </a:lnTo>
                <a:lnTo>
                  <a:pt x="4053" y="1470"/>
                </a:lnTo>
                <a:lnTo>
                  <a:pt x="4050" y="1472"/>
                </a:lnTo>
                <a:lnTo>
                  <a:pt x="4049" y="1475"/>
                </a:lnTo>
                <a:lnTo>
                  <a:pt x="4048" y="1479"/>
                </a:lnTo>
                <a:lnTo>
                  <a:pt x="4048" y="1482"/>
                </a:lnTo>
                <a:lnTo>
                  <a:pt x="4048" y="1487"/>
                </a:lnTo>
                <a:lnTo>
                  <a:pt x="4049" y="1490"/>
                </a:lnTo>
                <a:lnTo>
                  <a:pt x="4051" y="1495"/>
                </a:lnTo>
                <a:lnTo>
                  <a:pt x="4055" y="1498"/>
                </a:lnTo>
                <a:lnTo>
                  <a:pt x="4059" y="1505"/>
                </a:lnTo>
                <a:lnTo>
                  <a:pt x="4063" y="1516"/>
                </a:lnTo>
                <a:lnTo>
                  <a:pt x="4067" y="1530"/>
                </a:lnTo>
                <a:lnTo>
                  <a:pt x="4071" y="1545"/>
                </a:lnTo>
                <a:lnTo>
                  <a:pt x="4073" y="1560"/>
                </a:lnTo>
                <a:lnTo>
                  <a:pt x="4074" y="1573"/>
                </a:lnTo>
                <a:lnTo>
                  <a:pt x="4074" y="1579"/>
                </a:lnTo>
                <a:lnTo>
                  <a:pt x="4074" y="1584"/>
                </a:lnTo>
                <a:lnTo>
                  <a:pt x="4073" y="1588"/>
                </a:lnTo>
                <a:lnTo>
                  <a:pt x="4072" y="1592"/>
                </a:lnTo>
                <a:lnTo>
                  <a:pt x="4076" y="1601"/>
                </a:lnTo>
                <a:lnTo>
                  <a:pt x="4080" y="1609"/>
                </a:lnTo>
                <a:lnTo>
                  <a:pt x="4082" y="1615"/>
                </a:lnTo>
                <a:lnTo>
                  <a:pt x="4084" y="1621"/>
                </a:lnTo>
                <a:lnTo>
                  <a:pt x="4084" y="1626"/>
                </a:lnTo>
                <a:lnTo>
                  <a:pt x="4084" y="1630"/>
                </a:lnTo>
                <a:lnTo>
                  <a:pt x="4083" y="1635"/>
                </a:lnTo>
                <a:lnTo>
                  <a:pt x="4081" y="1638"/>
                </a:lnTo>
                <a:lnTo>
                  <a:pt x="4079" y="1640"/>
                </a:lnTo>
                <a:lnTo>
                  <a:pt x="4075" y="1643"/>
                </a:lnTo>
                <a:lnTo>
                  <a:pt x="4072" y="1644"/>
                </a:lnTo>
                <a:lnTo>
                  <a:pt x="4067" y="1645"/>
                </a:lnTo>
                <a:lnTo>
                  <a:pt x="4057" y="1645"/>
                </a:lnTo>
                <a:lnTo>
                  <a:pt x="4045" y="1644"/>
                </a:lnTo>
                <a:lnTo>
                  <a:pt x="4032" y="1642"/>
                </a:lnTo>
                <a:lnTo>
                  <a:pt x="4018" y="1638"/>
                </a:lnTo>
                <a:lnTo>
                  <a:pt x="4005" y="1632"/>
                </a:lnTo>
                <a:lnTo>
                  <a:pt x="3991" y="1628"/>
                </a:lnTo>
                <a:lnTo>
                  <a:pt x="3966" y="1617"/>
                </a:lnTo>
                <a:lnTo>
                  <a:pt x="3948" y="1606"/>
                </a:lnTo>
                <a:lnTo>
                  <a:pt x="3941" y="1602"/>
                </a:lnTo>
                <a:lnTo>
                  <a:pt x="3933" y="1595"/>
                </a:lnTo>
                <a:lnTo>
                  <a:pt x="3926" y="1587"/>
                </a:lnTo>
                <a:lnTo>
                  <a:pt x="3920" y="1579"/>
                </a:lnTo>
                <a:lnTo>
                  <a:pt x="3913" y="1571"/>
                </a:lnTo>
                <a:lnTo>
                  <a:pt x="3906" y="1564"/>
                </a:lnTo>
                <a:lnTo>
                  <a:pt x="3899" y="1558"/>
                </a:lnTo>
                <a:lnTo>
                  <a:pt x="3892" y="1555"/>
                </a:lnTo>
                <a:lnTo>
                  <a:pt x="3886" y="1554"/>
                </a:lnTo>
                <a:lnTo>
                  <a:pt x="3875" y="1554"/>
                </a:lnTo>
                <a:lnTo>
                  <a:pt x="3871" y="1553"/>
                </a:lnTo>
                <a:lnTo>
                  <a:pt x="3867" y="1553"/>
                </a:lnTo>
                <a:lnTo>
                  <a:pt x="3864" y="1552"/>
                </a:lnTo>
                <a:lnTo>
                  <a:pt x="3864" y="1549"/>
                </a:lnTo>
                <a:lnTo>
                  <a:pt x="3866" y="1547"/>
                </a:lnTo>
                <a:lnTo>
                  <a:pt x="3867" y="1545"/>
                </a:lnTo>
                <a:lnTo>
                  <a:pt x="3870" y="1541"/>
                </a:lnTo>
                <a:lnTo>
                  <a:pt x="3871" y="1538"/>
                </a:lnTo>
                <a:lnTo>
                  <a:pt x="3872" y="1535"/>
                </a:lnTo>
                <a:lnTo>
                  <a:pt x="3874" y="1532"/>
                </a:lnTo>
                <a:lnTo>
                  <a:pt x="3878" y="1531"/>
                </a:lnTo>
                <a:lnTo>
                  <a:pt x="3882" y="1530"/>
                </a:lnTo>
                <a:lnTo>
                  <a:pt x="3883" y="1527"/>
                </a:lnTo>
                <a:lnTo>
                  <a:pt x="3887" y="1523"/>
                </a:lnTo>
                <a:lnTo>
                  <a:pt x="3890" y="1520"/>
                </a:lnTo>
                <a:lnTo>
                  <a:pt x="3895" y="1516"/>
                </a:lnTo>
                <a:lnTo>
                  <a:pt x="3899" y="1512"/>
                </a:lnTo>
                <a:lnTo>
                  <a:pt x="3904" y="1506"/>
                </a:lnTo>
                <a:lnTo>
                  <a:pt x="3906" y="1500"/>
                </a:lnTo>
                <a:lnTo>
                  <a:pt x="3907" y="1492"/>
                </a:lnTo>
                <a:lnTo>
                  <a:pt x="3908" y="1483"/>
                </a:lnTo>
                <a:lnTo>
                  <a:pt x="3909" y="1475"/>
                </a:lnTo>
                <a:lnTo>
                  <a:pt x="3913" y="1469"/>
                </a:lnTo>
                <a:lnTo>
                  <a:pt x="3916" y="1463"/>
                </a:lnTo>
                <a:lnTo>
                  <a:pt x="3918" y="1458"/>
                </a:lnTo>
                <a:lnTo>
                  <a:pt x="3922" y="1453"/>
                </a:lnTo>
                <a:lnTo>
                  <a:pt x="3924" y="1448"/>
                </a:lnTo>
                <a:lnTo>
                  <a:pt x="3925" y="1442"/>
                </a:lnTo>
                <a:lnTo>
                  <a:pt x="3903" y="1444"/>
                </a:lnTo>
                <a:lnTo>
                  <a:pt x="3901" y="1448"/>
                </a:lnTo>
                <a:lnTo>
                  <a:pt x="3900" y="1451"/>
                </a:lnTo>
                <a:lnTo>
                  <a:pt x="3898" y="1455"/>
                </a:lnTo>
                <a:lnTo>
                  <a:pt x="3896" y="1457"/>
                </a:lnTo>
                <a:lnTo>
                  <a:pt x="3895" y="1458"/>
                </a:lnTo>
                <a:lnTo>
                  <a:pt x="3892" y="1458"/>
                </a:lnTo>
                <a:lnTo>
                  <a:pt x="3890" y="1458"/>
                </a:lnTo>
                <a:lnTo>
                  <a:pt x="3888" y="1458"/>
                </a:lnTo>
                <a:lnTo>
                  <a:pt x="3882" y="1455"/>
                </a:lnTo>
                <a:lnTo>
                  <a:pt x="3878" y="1451"/>
                </a:lnTo>
                <a:lnTo>
                  <a:pt x="3874" y="1447"/>
                </a:lnTo>
                <a:lnTo>
                  <a:pt x="3870" y="1442"/>
                </a:lnTo>
                <a:lnTo>
                  <a:pt x="3867" y="1433"/>
                </a:lnTo>
                <a:lnTo>
                  <a:pt x="3864" y="1421"/>
                </a:lnTo>
                <a:lnTo>
                  <a:pt x="3862" y="1407"/>
                </a:lnTo>
                <a:lnTo>
                  <a:pt x="3859" y="1398"/>
                </a:lnTo>
                <a:lnTo>
                  <a:pt x="3849" y="1398"/>
                </a:lnTo>
                <a:lnTo>
                  <a:pt x="3834" y="1398"/>
                </a:lnTo>
                <a:lnTo>
                  <a:pt x="3826" y="1397"/>
                </a:lnTo>
                <a:lnTo>
                  <a:pt x="3820" y="1396"/>
                </a:lnTo>
                <a:lnTo>
                  <a:pt x="3817" y="1395"/>
                </a:lnTo>
                <a:lnTo>
                  <a:pt x="3815" y="1393"/>
                </a:lnTo>
                <a:lnTo>
                  <a:pt x="3814" y="1391"/>
                </a:lnTo>
                <a:lnTo>
                  <a:pt x="3813" y="1390"/>
                </a:lnTo>
                <a:lnTo>
                  <a:pt x="3806" y="1388"/>
                </a:lnTo>
                <a:lnTo>
                  <a:pt x="3798" y="1385"/>
                </a:lnTo>
                <a:lnTo>
                  <a:pt x="3420" y="1367"/>
                </a:lnTo>
                <a:lnTo>
                  <a:pt x="3409" y="1083"/>
                </a:lnTo>
                <a:lnTo>
                  <a:pt x="3232" y="1062"/>
                </a:lnTo>
                <a:lnTo>
                  <a:pt x="3232" y="878"/>
                </a:lnTo>
                <a:lnTo>
                  <a:pt x="3267" y="882"/>
                </a:lnTo>
                <a:lnTo>
                  <a:pt x="3265" y="615"/>
                </a:lnTo>
                <a:lnTo>
                  <a:pt x="3172" y="657"/>
                </a:lnTo>
                <a:lnTo>
                  <a:pt x="3122" y="461"/>
                </a:lnTo>
                <a:lnTo>
                  <a:pt x="3004" y="356"/>
                </a:lnTo>
                <a:lnTo>
                  <a:pt x="2962" y="261"/>
                </a:lnTo>
                <a:lnTo>
                  <a:pt x="2913" y="256"/>
                </a:lnTo>
                <a:lnTo>
                  <a:pt x="2749" y="335"/>
                </a:lnTo>
                <a:lnTo>
                  <a:pt x="2405" y="299"/>
                </a:lnTo>
                <a:lnTo>
                  <a:pt x="1940" y="381"/>
                </a:lnTo>
                <a:lnTo>
                  <a:pt x="1654" y="38"/>
                </a:lnTo>
                <a:lnTo>
                  <a:pt x="1653" y="0"/>
                </a:lnTo>
                <a:lnTo>
                  <a:pt x="1653" y="0"/>
                </a:lnTo>
                <a:lnTo>
                  <a:pt x="1301" y="0"/>
                </a:lnTo>
                <a:lnTo>
                  <a:pt x="1282" y="41"/>
                </a:lnTo>
                <a:lnTo>
                  <a:pt x="1280" y="48"/>
                </a:lnTo>
                <a:lnTo>
                  <a:pt x="1279" y="53"/>
                </a:lnTo>
                <a:lnTo>
                  <a:pt x="1280" y="60"/>
                </a:lnTo>
                <a:lnTo>
                  <a:pt x="1280" y="66"/>
                </a:lnTo>
                <a:lnTo>
                  <a:pt x="1279" y="73"/>
                </a:lnTo>
                <a:lnTo>
                  <a:pt x="1278" y="77"/>
                </a:lnTo>
                <a:lnTo>
                  <a:pt x="1276" y="81"/>
                </a:lnTo>
                <a:lnTo>
                  <a:pt x="1274" y="83"/>
                </a:lnTo>
                <a:lnTo>
                  <a:pt x="1271" y="85"/>
                </a:lnTo>
                <a:lnTo>
                  <a:pt x="1268" y="88"/>
                </a:lnTo>
                <a:lnTo>
                  <a:pt x="1255" y="91"/>
                </a:lnTo>
                <a:lnTo>
                  <a:pt x="1243" y="93"/>
                </a:lnTo>
                <a:lnTo>
                  <a:pt x="1231" y="96"/>
                </a:lnTo>
                <a:lnTo>
                  <a:pt x="1219" y="97"/>
                </a:lnTo>
                <a:lnTo>
                  <a:pt x="1213" y="98"/>
                </a:lnTo>
                <a:lnTo>
                  <a:pt x="1209" y="100"/>
                </a:lnTo>
                <a:lnTo>
                  <a:pt x="1205" y="102"/>
                </a:lnTo>
                <a:lnTo>
                  <a:pt x="1202" y="106"/>
                </a:lnTo>
                <a:lnTo>
                  <a:pt x="1194" y="113"/>
                </a:lnTo>
                <a:lnTo>
                  <a:pt x="1187" y="119"/>
                </a:lnTo>
                <a:lnTo>
                  <a:pt x="1180" y="124"/>
                </a:lnTo>
                <a:lnTo>
                  <a:pt x="1173" y="127"/>
                </a:lnTo>
                <a:lnTo>
                  <a:pt x="1170" y="127"/>
                </a:lnTo>
                <a:lnTo>
                  <a:pt x="1166" y="126"/>
                </a:lnTo>
                <a:lnTo>
                  <a:pt x="1163" y="125"/>
                </a:lnTo>
                <a:lnTo>
                  <a:pt x="1160" y="123"/>
                </a:lnTo>
                <a:lnTo>
                  <a:pt x="1156" y="121"/>
                </a:lnTo>
                <a:lnTo>
                  <a:pt x="1153" y="116"/>
                </a:lnTo>
                <a:lnTo>
                  <a:pt x="1151" y="112"/>
                </a:lnTo>
                <a:lnTo>
                  <a:pt x="1148" y="107"/>
                </a:lnTo>
                <a:lnTo>
                  <a:pt x="1145" y="96"/>
                </a:lnTo>
                <a:lnTo>
                  <a:pt x="1144" y="86"/>
                </a:lnTo>
                <a:lnTo>
                  <a:pt x="1144" y="74"/>
                </a:lnTo>
                <a:lnTo>
                  <a:pt x="1145" y="61"/>
                </a:lnTo>
                <a:lnTo>
                  <a:pt x="1146" y="50"/>
                </a:lnTo>
                <a:lnTo>
                  <a:pt x="1146" y="38"/>
                </a:lnTo>
                <a:lnTo>
                  <a:pt x="1146" y="28"/>
                </a:lnTo>
                <a:lnTo>
                  <a:pt x="1144" y="19"/>
                </a:lnTo>
                <a:lnTo>
                  <a:pt x="1141" y="10"/>
                </a:lnTo>
                <a:lnTo>
                  <a:pt x="1139" y="0"/>
                </a:lnTo>
                <a:lnTo>
                  <a:pt x="0" y="0"/>
                </a:lnTo>
                <a:lnTo>
                  <a:pt x="0" y="0"/>
                </a:lnTo>
                <a:lnTo>
                  <a:pt x="0" y="1334"/>
                </a:lnTo>
                <a:lnTo>
                  <a:pt x="0" y="1334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6" name="Freeform 86">
            <a:extLst>
              <a:ext uri="{FF2B5EF4-FFF2-40B4-BE49-F238E27FC236}">
                <a16:creationId xmlns:a16="http://schemas.microsoft.com/office/drawing/2014/main" id="{2C3EE60E-2017-4301-A514-9D8CCCDD0D89}"/>
              </a:ext>
            </a:extLst>
          </p:cNvPr>
          <p:cNvSpPr>
            <a:spLocks/>
          </p:cNvSpPr>
          <p:nvPr/>
        </p:nvSpPr>
        <p:spPr bwMode="auto">
          <a:xfrm>
            <a:off x="7013576" y="1190625"/>
            <a:ext cx="1160463" cy="522287"/>
          </a:xfrm>
          <a:custGeom>
            <a:avLst/>
            <a:gdLst>
              <a:gd name="T0" fmla="*/ 1260 w 3655"/>
              <a:gd name="T1" fmla="*/ 256 h 1645"/>
              <a:gd name="T2" fmla="*/ 1614 w 3655"/>
              <a:gd name="T3" fmla="*/ 882 h 1645"/>
              <a:gd name="T4" fmla="*/ 2153 w 3655"/>
              <a:gd name="T5" fmla="*/ 1388 h 1645"/>
              <a:gd name="T6" fmla="*/ 2173 w 3655"/>
              <a:gd name="T7" fmla="*/ 1397 h 1645"/>
              <a:gd name="T8" fmla="*/ 2214 w 3655"/>
              <a:gd name="T9" fmla="*/ 1433 h 1645"/>
              <a:gd name="T10" fmla="*/ 2237 w 3655"/>
              <a:gd name="T11" fmla="*/ 1458 h 1645"/>
              <a:gd name="T12" fmla="*/ 2248 w 3655"/>
              <a:gd name="T13" fmla="*/ 1448 h 1645"/>
              <a:gd name="T14" fmla="*/ 2263 w 3655"/>
              <a:gd name="T15" fmla="*/ 1463 h 1645"/>
              <a:gd name="T16" fmla="*/ 2251 w 3655"/>
              <a:gd name="T17" fmla="*/ 1506 h 1645"/>
              <a:gd name="T18" fmla="*/ 2229 w 3655"/>
              <a:gd name="T19" fmla="*/ 1530 h 1645"/>
              <a:gd name="T20" fmla="*/ 2214 w 3655"/>
              <a:gd name="T21" fmla="*/ 1545 h 1645"/>
              <a:gd name="T22" fmla="*/ 2222 w 3655"/>
              <a:gd name="T23" fmla="*/ 1554 h 1645"/>
              <a:gd name="T24" fmla="*/ 2267 w 3655"/>
              <a:gd name="T25" fmla="*/ 1579 h 1645"/>
              <a:gd name="T26" fmla="*/ 2338 w 3655"/>
              <a:gd name="T27" fmla="*/ 1628 h 1645"/>
              <a:gd name="T28" fmla="*/ 2414 w 3655"/>
              <a:gd name="T29" fmla="*/ 1645 h 1645"/>
              <a:gd name="T30" fmla="*/ 2431 w 3655"/>
              <a:gd name="T31" fmla="*/ 1630 h 1645"/>
              <a:gd name="T32" fmla="*/ 2419 w 3655"/>
              <a:gd name="T33" fmla="*/ 1592 h 1645"/>
              <a:gd name="T34" fmla="*/ 2418 w 3655"/>
              <a:gd name="T35" fmla="*/ 1545 h 1645"/>
              <a:gd name="T36" fmla="*/ 2396 w 3655"/>
              <a:gd name="T37" fmla="*/ 1490 h 1645"/>
              <a:gd name="T38" fmla="*/ 2400 w 3655"/>
              <a:gd name="T39" fmla="*/ 1470 h 1645"/>
              <a:gd name="T40" fmla="*/ 2421 w 3655"/>
              <a:gd name="T41" fmla="*/ 1467 h 1645"/>
              <a:gd name="T42" fmla="*/ 2457 w 3655"/>
              <a:gd name="T43" fmla="*/ 1490 h 1645"/>
              <a:gd name="T44" fmla="*/ 2477 w 3655"/>
              <a:gd name="T45" fmla="*/ 1450 h 1645"/>
              <a:gd name="T46" fmla="*/ 2503 w 3655"/>
              <a:gd name="T47" fmla="*/ 1405 h 1645"/>
              <a:gd name="T48" fmla="*/ 2537 w 3655"/>
              <a:gd name="T49" fmla="*/ 1373 h 1645"/>
              <a:gd name="T50" fmla="*/ 2606 w 3655"/>
              <a:gd name="T51" fmla="*/ 1286 h 1645"/>
              <a:gd name="T52" fmla="*/ 2653 w 3655"/>
              <a:gd name="T53" fmla="*/ 1277 h 1645"/>
              <a:gd name="T54" fmla="*/ 2700 w 3655"/>
              <a:gd name="T55" fmla="*/ 1249 h 1645"/>
              <a:gd name="T56" fmla="*/ 2787 w 3655"/>
              <a:gd name="T57" fmla="*/ 1176 h 1645"/>
              <a:gd name="T58" fmla="*/ 2831 w 3655"/>
              <a:gd name="T59" fmla="*/ 1174 h 1645"/>
              <a:gd name="T60" fmla="*/ 2851 w 3655"/>
              <a:gd name="T61" fmla="*/ 1153 h 1645"/>
              <a:gd name="T62" fmla="*/ 2938 w 3655"/>
              <a:gd name="T63" fmla="*/ 1096 h 1645"/>
              <a:gd name="T64" fmla="*/ 2971 w 3655"/>
              <a:gd name="T65" fmla="*/ 1055 h 1645"/>
              <a:gd name="T66" fmla="*/ 2995 w 3655"/>
              <a:gd name="T67" fmla="*/ 1012 h 1645"/>
              <a:gd name="T68" fmla="*/ 3024 w 3655"/>
              <a:gd name="T69" fmla="*/ 1001 h 1645"/>
              <a:gd name="T70" fmla="*/ 3063 w 3655"/>
              <a:gd name="T71" fmla="*/ 1030 h 1645"/>
              <a:gd name="T72" fmla="*/ 3086 w 3655"/>
              <a:gd name="T73" fmla="*/ 1017 h 1645"/>
              <a:gd name="T74" fmla="*/ 3111 w 3655"/>
              <a:gd name="T75" fmla="*/ 965 h 1645"/>
              <a:gd name="T76" fmla="*/ 3163 w 3655"/>
              <a:gd name="T77" fmla="*/ 923 h 1645"/>
              <a:gd name="T78" fmla="*/ 3149 w 3655"/>
              <a:gd name="T79" fmla="*/ 906 h 1645"/>
              <a:gd name="T80" fmla="*/ 3180 w 3655"/>
              <a:gd name="T81" fmla="*/ 841 h 1645"/>
              <a:gd name="T82" fmla="*/ 3209 w 3655"/>
              <a:gd name="T83" fmla="*/ 824 h 1645"/>
              <a:gd name="T84" fmla="*/ 3226 w 3655"/>
              <a:gd name="T85" fmla="*/ 816 h 1645"/>
              <a:gd name="T86" fmla="*/ 3202 w 3655"/>
              <a:gd name="T87" fmla="*/ 780 h 1645"/>
              <a:gd name="T88" fmla="*/ 3246 w 3655"/>
              <a:gd name="T89" fmla="*/ 768 h 1645"/>
              <a:gd name="T90" fmla="*/ 3266 w 3655"/>
              <a:gd name="T91" fmla="*/ 734 h 1645"/>
              <a:gd name="T92" fmla="*/ 3294 w 3655"/>
              <a:gd name="T93" fmla="*/ 699 h 1645"/>
              <a:gd name="T94" fmla="*/ 3360 w 3655"/>
              <a:gd name="T95" fmla="*/ 691 h 1645"/>
              <a:gd name="T96" fmla="*/ 3405 w 3655"/>
              <a:gd name="T97" fmla="*/ 699 h 1645"/>
              <a:gd name="T98" fmla="*/ 3455 w 3655"/>
              <a:gd name="T99" fmla="*/ 678 h 1645"/>
              <a:gd name="T100" fmla="*/ 3503 w 3655"/>
              <a:gd name="T101" fmla="*/ 683 h 1645"/>
              <a:gd name="T102" fmla="*/ 3556 w 3655"/>
              <a:gd name="T103" fmla="*/ 715 h 1645"/>
              <a:gd name="T104" fmla="*/ 3635 w 3655"/>
              <a:gd name="T105" fmla="*/ 722 h 1645"/>
              <a:gd name="T106" fmla="*/ 0 w 3655"/>
              <a:gd name="T107" fmla="*/ 0 h 1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655" h="1645">
                <a:moveTo>
                  <a:pt x="0" y="0"/>
                </a:moveTo>
                <a:lnTo>
                  <a:pt x="1" y="38"/>
                </a:lnTo>
                <a:lnTo>
                  <a:pt x="287" y="381"/>
                </a:lnTo>
                <a:lnTo>
                  <a:pt x="752" y="299"/>
                </a:lnTo>
                <a:lnTo>
                  <a:pt x="1096" y="335"/>
                </a:lnTo>
                <a:lnTo>
                  <a:pt x="1260" y="256"/>
                </a:lnTo>
                <a:lnTo>
                  <a:pt x="1309" y="261"/>
                </a:lnTo>
                <a:lnTo>
                  <a:pt x="1351" y="356"/>
                </a:lnTo>
                <a:lnTo>
                  <a:pt x="1469" y="461"/>
                </a:lnTo>
                <a:lnTo>
                  <a:pt x="1519" y="657"/>
                </a:lnTo>
                <a:lnTo>
                  <a:pt x="1612" y="615"/>
                </a:lnTo>
                <a:lnTo>
                  <a:pt x="1614" y="882"/>
                </a:lnTo>
                <a:lnTo>
                  <a:pt x="1579" y="878"/>
                </a:lnTo>
                <a:lnTo>
                  <a:pt x="1579" y="1062"/>
                </a:lnTo>
                <a:lnTo>
                  <a:pt x="1756" y="1083"/>
                </a:lnTo>
                <a:lnTo>
                  <a:pt x="1767" y="1367"/>
                </a:lnTo>
                <a:lnTo>
                  <a:pt x="2145" y="1385"/>
                </a:lnTo>
                <a:lnTo>
                  <a:pt x="2153" y="1388"/>
                </a:lnTo>
                <a:lnTo>
                  <a:pt x="2160" y="1390"/>
                </a:lnTo>
                <a:lnTo>
                  <a:pt x="2161" y="1391"/>
                </a:lnTo>
                <a:lnTo>
                  <a:pt x="2162" y="1393"/>
                </a:lnTo>
                <a:lnTo>
                  <a:pt x="2164" y="1395"/>
                </a:lnTo>
                <a:lnTo>
                  <a:pt x="2167" y="1396"/>
                </a:lnTo>
                <a:lnTo>
                  <a:pt x="2173" y="1397"/>
                </a:lnTo>
                <a:lnTo>
                  <a:pt x="2181" y="1398"/>
                </a:lnTo>
                <a:lnTo>
                  <a:pt x="2196" y="1398"/>
                </a:lnTo>
                <a:lnTo>
                  <a:pt x="2206" y="1398"/>
                </a:lnTo>
                <a:lnTo>
                  <a:pt x="2209" y="1407"/>
                </a:lnTo>
                <a:lnTo>
                  <a:pt x="2211" y="1421"/>
                </a:lnTo>
                <a:lnTo>
                  <a:pt x="2214" y="1433"/>
                </a:lnTo>
                <a:lnTo>
                  <a:pt x="2217" y="1442"/>
                </a:lnTo>
                <a:lnTo>
                  <a:pt x="2221" y="1447"/>
                </a:lnTo>
                <a:lnTo>
                  <a:pt x="2225" y="1451"/>
                </a:lnTo>
                <a:lnTo>
                  <a:pt x="2229" y="1455"/>
                </a:lnTo>
                <a:lnTo>
                  <a:pt x="2235" y="1458"/>
                </a:lnTo>
                <a:lnTo>
                  <a:pt x="2237" y="1458"/>
                </a:lnTo>
                <a:lnTo>
                  <a:pt x="2239" y="1458"/>
                </a:lnTo>
                <a:lnTo>
                  <a:pt x="2242" y="1458"/>
                </a:lnTo>
                <a:lnTo>
                  <a:pt x="2243" y="1457"/>
                </a:lnTo>
                <a:lnTo>
                  <a:pt x="2245" y="1455"/>
                </a:lnTo>
                <a:lnTo>
                  <a:pt x="2247" y="1451"/>
                </a:lnTo>
                <a:lnTo>
                  <a:pt x="2248" y="1448"/>
                </a:lnTo>
                <a:lnTo>
                  <a:pt x="2250" y="1444"/>
                </a:lnTo>
                <a:lnTo>
                  <a:pt x="2272" y="1442"/>
                </a:lnTo>
                <a:lnTo>
                  <a:pt x="2271" y="1448"/>
                </a:lnTo>
                <a:lnTo>
                  <a:pt x="2269" y="1453"/>
                </a:lnTo>
                <a:lnTo>
                  <a:pt x="2265" y="1458"/>
                </a:lnTo>
                <a:lnTo>
                  <a:pt x="2263" y="1463"/>
                </a:lnTo>
                <a:lnTo>
                  <a:pt x="2260" y="1469"/>
                </a:lnTo>
                <a:lnTo>
                  <a:pt x="2256" y="1475"/>
                </a:lnTo>
                <a:lnTo>
                  <a:pt x="2255" y="1483"/>
                </a:lnTo>
                <a:lnTo>
                  <a:pt x="2254" y="1492"/>
                </a:lnTo>
                <a:lnTo>
                  <a:pt x="2253" y="1500"/>
                </a:lnTo>
                <a:lnTo>
                  <a:pt x="2251" y="1506"/>
                </a:lnTo>
                <a:lnTo>
                  <a:pt x="2246" y="1512"/>
                </a:lnTo>
                <a:lnTo>
                  <a:pt x="2242" y="1516"/>
                </a:lnTo>
                <a:lnTo>
                  <a:pt x="2237" y="1520"/>
                </a:lnTo>
                <a:lnTo>
                  <a:pt x="2234" y="1523"/>
                </a:lnTo>
                <a:lnTo>
                  <a:pt x="2230" y="1527"/>
                </a:lnTo>
                <a:lnTo>
                  <a:pt x="2229" y="1530"/>
                </a:lnTo>
                <a:lnTo>
                  <a:pt x="2225" y="1531"/>
                </a:lnTo>
                <a:lnTo>
                  <a:pt x="2221" y="1532"/>
                </a:lnTo>
                <a:lnTo>
                  <a:pt x="2219" y="1535"/>
                </a:lnTo>
                <a:lnTo>
                  <a:pt x="2218" y="1538"/>
                </a:lnTo>
                <a:lnTo>
                  <a:pt x="2217" y="1541"/>
                </a:lnTo>
                <a:lnTo>
                  <a:pt x="2214" y="1545"/>
                </a:lnTo>
                <a:lnTo>
                  <a:pt x="2213" y="1547"/>
                </a:lnTo>
                <a:lnTo>
                  <a:pt x="2211" y="1549"/>
                </a:lnTo>
                <a:lnTo>
                  <a:pt x="2211" y="1552"/>
                </a:lnTo>
                <a:lnTo>
                  <a:pt x="2214" y="1553"/>
                </a:lnTo>
                <a:lnTo>
                  <a:pt x="2218" y="1553"/>
                </a:lnTo>
                <a:lnTo>
                  <a:pt x="2222" y="1554"/>
                </a:lnTo>
                <a:lnTo>
                  <a:pt x="2233" y="1554"/>
                </a:lnTo>
                <a:lnTo>
                  <a:pt x="2239" y="1555"/>
                </a:lnTo>
                <a:lnTo>
                  <a:pt x="2246" y="1558"/>
                </a:lnTo>
                <a:lnTo>
                  <a:pt x="2253" y="1564"/>
                </a:lnTo>
                <a:lnTo>
                  <a:pt x="2260" y="1571"/>
                </a:lnTo>
                <a:lnTo>
                  <a:pt x="2267" y="1579"/>
                </a:lnTo>
                <a:lnTo>
                  <a:pt x="2273" y="1587"/>
                </a:lnTo>
                <a:lnTo>
                  <a:pt x="2280" y="1595"/>
                </a:lnTo>
                <a:lnTo>
                  <a:pt x="2288" y="1602"/>
                </a:lnTo>
                <a:lnTo>
                  <a:pt x="2295" y="1606"/>
                </a:lnTo>
                <a:lnTo>
                  <a:pt x="2313" y="1617"/>
                </a:lnTo>
                <a:lnTo>
                  <a:pt x="2338" y="1628"/>
                </a:lnTo>
                <a:lnTo>
                  <a:pt x="2352" y="1632"/>
                </a:lnTo>
                <a:lnTo>
                  <a:pt x="2365" y="1638"/>
                </a:lnTo>
                <a:lnTo>
                  <a:pt x="2379" y="1642"/>
                </a:lnTo>
                <a:lnTo>
                  <a:pt x="2392" y="1644"/>
                </a:lnTo>
                <a:lnTo>
                  <a:pt x="2404" y="1645"/>
                </a:lnTo>
                <a:lnTo>
                  <a:pt x="2414" y="1645"/>
                </a:lnTo>
                <a:lnTo>
                  <a:pt x="2419" y="1644"/>
                </a:lnTo>
                <a:lnTo>
                  <a:pt x="2422" y="1643"/>
                </a:lnTo>
                <a:lnTo>
                  <a:pt x="2426" y="1640"/>
                </a:lnTo>
                <a:lnTo>
                  <a:pt x="2428" y="1638"/>
                </a:lnTo>
                <a:lnTo>
                  <a:pt x="2430" y="1635"/>
                </a:lnTo>
                <a:lnTo>
                  <a:pt x="2431" y="1630"/>
                </a:lnTo>
                <a:lnTo>
                  <a:pt x="2431" y="1626"/>
                </a:lnTo>
                <a:lnTo>
                  <a:pt x="2431" y="1621"/>
                </a:lnTo>
                <a:lnTo>
                  <a:pt x="2429" y="1615"/>
                </a:lnTo>
                <a:lnTo>
                  <a:pt x="2427" y="1609"/>
                </a:lnTo>
                <a:lnTo>
                  <a:pt x="2423" y="1601"/>
                </a:lnTo>
                <a:lnTo>
                  <a:pt x="2419" y="1592"/>
                </a:lnTo>
                <a:lnTo>
                  <a:pt x="2420" y="1588"/>
                </a:lnTo>
                <a:lnTo>
                  <a:pt x="2421" y="1584"/>
                </a:lnTo>
                <a:lnTo>
                  <a:pt x="2421" y="1579"/>
                </a:lnTo>
                <a:lnTo>
                  <a:pt x="2421" y="1573"/>
                </a:lnTo>
                <a:lnTo>
                  <a:pt x="2420" y="1560"/>
                </a:lnTo>
                <a:lnTo>
                  <a:pt x="2418" y="1545"/>
                </a:lnTo>
                <a:lnTo>
                  <a:pt x="2414" y="1530"/>
                </a:lnTo>
                <a:lnTo>
                  <a:pt x="2410" y="1516"/>
                </a:lnTo>
                <a:lnTo>
                  <a:pt x="2406" y="1505"/>
                </a:lnTo>
                <a:lnTo>
                  <a:pt x="2402" y="1498"/>
                </a:lnTo>
                <a:lnTo>
                  <a:pt x="2398" y="1495"/>
                </a:lnTo>
                <a:lnTo>
                  <a:pt x="2396" y="1490"/>
                </a:lnTo>
                <a:lnTo>
                  <a:pt x="2395" y="1487"/>
                </a:lnTo>
                <a:lnTo>
                  <a:pt x="2395" y="1482"/>
                </a:lnTo>
                <a:lnTo>
                  <a:pt x="2395" y="1479"/>
                </a:lnTo>
                <a:lnTo>
                  <a:pt x="2396" y="1475"/>
                </a:lnTo>
                <a:lnTo>
                  <a:pt x="2397" y="1472"/>
                </a:lnTo>
                <a:lnTo>
                  <a:pt x="2400" y="1470"/>
                </a:lnTo>
                <a:lnTo>
                  <a:pt x="2402" y="1467"/>
                </a:lnTo>
                <a:lnTo>
                  <a:pt x="2405" y="1466"/>
                </a:lnTo>
                <a:lnTo>
                  <a:pt x="2409" y="1465"/>
                </a:lnTo>
                <a:lnTo>
                  <a:pt x="2412" y="1465"/>
                </a:lnTo>
                <a:lnTo>
                  <a:pt x="2417" y="1466"/>
                </a:lnTo>
                <a:lnTo>
                  <a:pt x="2421" y="1467"/>
                </a:lnTo>
                <a:lnTo>
                  <a:pt x="2426" y="1471"/>
                </a:lnTo>
                <a:lnTo>
                  <a:pt x="2430" y="1474"/>
                </a:lnTo>
                <a:lnTo>
                  <a:pt x="2439" y="1481"/>
                </a:lnTo>
                <a:lnTo>
                  <a:pt x="2446" y="1487"/>
                </a:lnTo>
                <a:lnTo>
                  <a:pt x="2453" y="1489"/>
                </a:lnTo>
                <a:lnTo>
                  <a:pt x="2457" y="1490"/>
                </a:lnTo>
                <a:lnTo>
                  <a:pt x="2461" y="1489"/>
                </a:lnTo>
                <a:lnTo>
                  <a:pt x="2464" y="1487"/>
                </a:lnTo>
                <a:lnTo>
                  <a:pt x="2467" y="1483"/>
                </a:lnTo>
                <a:lnTo>
                  <a:pt x="2469" y="1479"/>
                </a:lnTo>
                <a:lnTo>
                  <a:pt x="2473" y="1465"/>
                </a:lnTo>
                <a:lnTo>
                  <a:pt x="2477" y="1450"/>
                </a:lnTo>
                <a:lnTo>
                  <a:pt x="2480" y="1442"/>
                </a:lnTo>
                <a:lnTo>
                  <a:pt x="2484" y="1433"/>
                </a:lnTo>
                <a:lnTo>
                  <a:pt x="2487" y="1425"/>
                </a:lnTo>
                <a:lnTo>
                  <a:pt x="2493" y="1417"/>
                </a:lnTo>
                <a:lnTo>
                  <a:pt x="2497" y="1410"/>
                </a:lnTo>
                <a:lnTo>
                  <a:pt x="2503" y="1405"/>
                </a:lnTo>
                <a:lnTo>
                  <a:pt x="2509" y="1399"/>
                </a:lnTo>
                <a:lnTo>
                  <a:pt x="2515" y="1395"/>
                </a:lnTo>
                <a:lnTo>
                  <a:pt x="2521" y="1390"/>
                </a:lnTo>
                <a:lnTo>
                  <a:pt x="2527" y="1385"/>
                </a:lnTo>
                <a:lnTo>
                  <a:pt x="2532" y="1380"/>
                </a:lnTo>
                <a:lnTo>
                  <a:pt x="2537" y="1373"/>
                </a:lnTo>
                <a:lnTo>
                  <a:pt x="2579" y="1311"/>
                </a:lnTo>
                <a:lnTo>
                  <a:pt x="2587" y="1307"/>
                </a:lnTo>
                <a:lnTo>
                  <a:pt x="2594" y="1302"/>
                </a:lnTo>
                <a:lnTo>
                  <a:pt x="2598" y="1297"/>
                </a:lnTo>
                <a:lnTo>
                  <a:pt x="2602" y="1291"/>
                </a:lnTo>
                <a:lnTo>
                  <a:pt x="2606" y="1286"/>
                </a:lnTo>
                <a:lnTo>
                  <a:pt x="2613" y="1282"/>
                </a:lnTo>
                <a:lnTo>
                  <a:pt x="2618" y="1281"/>
                </a:lnTo>
                <a:lnTo>
                  <a:pt x="2622" y="1280"/>
                </a:lnTo>
                <a:lnTo>
                  <a:pt x="2628" y="1278"/>
                </a:lnTo>
                <a:lnTo>
                  <a:pt x="2635" y="1278"/>
                </a:lnTo>
                <a:lnTo>
                  <a:pt x="2653" y="1277"/>
                </a:lnTo>
                <a:lnTo>
                  <a:pt x="2668" y="1275"/>
                </a:lnTo>
                <a:lnTo>
                  <a:pt x="2672" y="1274"/>
                </a:lnTo>
                <a:lnTo>
                  <a:pt x="2678" y="1272"/>
                </a:lnTo>
                <a:lnTo>
                  <a:pt x="2681" y="1268"/>
                </a:lnTo>
                <a:lnTo>
                  <a:pt x="2685" y="1266"/>
                </a:lnTo>
                <a:lnTo>
                  <a:pt x="2700" y="1249"/>
                </a:lnTo>
                <a:lnTo>
                  <a:pt x="2721" y="1225"/>
                </a:lnTo>
                <a:lnTo>
                  <a:pt x="2737" y="1210"/>
                </a:lnTo>
                <a:lnTo>
                  <a:pt x="2757" y="1195"/>
                </a:lnTo>
                <a:lnTo>
                  <a:pt x="2768" y="1187"/>
                </a:lnTo>
                <a:lnTo>
                  <a:pt x="2778" y="1181"/>
                </a:lnTo>
                <a:lnTo>
                  <a:pt x="2787" y="1176"/>
                </a:lnTo>
                <a:lnTo>
                  <a:pt x="2796" y="1173"/>
                </a:lnTo>
                <a:lnTo>
                  <a:pt x="2805" y="1171"/>
                </a:lnTo>
                <a:lnTo>
                  <a:pt x="2812" y="1173"/>
                </a:lnTo>
                <a:lnTo>
                  <a:pt x="2820" y="1174"/>
                </a:lnTo>
                <a:lnTo>
                  <a:pt x="2826" y="1175"/>
                </a:lnTo>
                <a:lnTo>
                  <a:pt x="2831" y="1174"/>
                </a:lnTo>
                <a:lnTo>
                  <a:pt x="2837" y="1171"/>
                </a:lnTo>
                <a:lnTo>
                  <a:pt x="2839" y="1169"/>
                </a:lnTo>
                <a:lnTo>
                  <a:pt x="2842" y="1167"/>
                </a:lnTo>
                <a:lnTo>
                  <a:pt x="2845" y="1162"/>
                </a:lnTo>
                <a:lnTo>
                  <a:pt x="2846" y="1158"/>
                </a:lnTo>
                <a:lnTo>
                  <a:pt x="2851" y="1153"/>
                </a:lnTo>
                <a:lnTo>
                  <a:pt x="2860" y="1146"/>
                </a:lnTo>
                <a:lnTo>
                  <a:pt x="2871" y="1138"/>
                </a:lnTo>
                <a:lnTo>
                  <a:pt x="2885" y="1129"/>
                </a:lnTo>
                <a:lnTo>
                  <a:pt x="2911" y="1113"/>
                </a:lnTo>
                <a:lnTo>
                  <a:pt x="2929" y="1102"/>
                </a:lnTo>
                <a:lnTo>
                  <a:pt x="2938" y="1096"/>
                </a:lnTo>
                <a:lnTo>
                  <a:pt x="2948" y="1087"/>
                </a:lnTo>
                <a:lnTo>
                  <a:pt x="2957" y="1078"/>
                </a:lnTo>
                <a:lnTo>
                  <a:pt x="2965" y="1071"/>
                </a:lnTo>
                <a:lnTo>
                  <a:pt x="2969" y="1067"/>
                </a:lnTo>
                <a:lnTo>
                  <a:pt x="2970" y="1061"/>
                </a:lnTo>
                <a:lnTo>
                  <a:pt x="2971" y="1055"/>
                </a:lnTo>
                <a:lnTo>
                  <a:pt x="2971" y="1048"/>
                </a:lnTo>
                <a:lnTo>
                  <a:pt x="2972" y="1038"/>
                </a:lnTo>
                <a:lnTo>
                  <a:pt x="2973" y="1033"/>
                </a:lnTo>
                <a:lnTo>
                  <a:pt x="2978" y="1026"/>
                </a:lnTo>
                <a:lnTo>
                  <a:pt x="2989" y="1017"/>
                </a:lnTo>
                <a:lnTo>
                  <a:pt x="2995" y="1012"/>
                </a:lnTo>
                <a:lnTo>
                  <a:pt x="3001" y="1006"/>
                </a:lnTo>
                <a:lnTo>
                  <a:pt x="3004" y="1002"/>
                </a:lnTo>
                <a:lnTo>
                  <a:pt x="3006" y="996"/>
                </a:lnTo>
                <a:lnTo>
                  <a:pt x="3012" y="997"/>
                </a:lnTo>
                <a:lnTo>
                  <a:pt x="3019" y="998"/>
                </a:lnTo>
                <a:lnTo>
                  <a:pt x="3024" y="1001"/>
                </a:lnTo>
                <a:lnTo>
                  <a:pt x="3029" y="1003"/>
                </a:lnTo>
                <a:lnTo>
                  <a:pt x="3038" y="1009"/>
                </a:lnTo>
                <a:lnTo>
                  <a:pt x="3046" y="1015"/>
                </a:lnTo>
                <a:lnTo>
                  <a:pt x="3053" y="1022"/>
                </a:lnTo>
                <a:lnTo>
                  <a:pt x="3060" y="1028"/>
                </a:lnTo>
                <a:lnTo>
                  <a:pt x="3063" y="1030"/>
                </a:lnTo>
                <a:lnTo>
                  <a:pt x="3065" y="1031"/>
                </a:lnTo>
                <a:lnTo>
                  <a:pt x="3069" y="1031"/>
                </a:lnTo>
                <a:lnTo>
                  <a:pt x="3072" y="1031"/>
                </a:lnTo>
                <a:lnTo>
                  <a:pt x="3077" y="1028"/>
                </a:lnTo>
                <a:lnTo>
                  <a:pt x="3081" y="1023"/>
                </a:lnTo>
                <a:lnTo>
                  <a:pt x="3086" y="1017"/>
                </a:lnTo>
                <a:lnTo>
                  <a:pt x="3089" y="1009"/>
                </a:lnTo>
                <a:lnTo>
                  <a:pt x="3095" y="994"/>
                </a:lnTo>
                <a:lnTo>
                  <a:pt x="3099" y="981"/>
                </a:lnTo>
                <a:lnTo>
                  <a:pt x="3103" y="974"/>
                </a:lnTo>
                <a:lnTo>
                  <a:pt x="3106" y="969"/>
                </a:lnTo>
                <a:lnTo>
                  <a:pt x="3111" y="965"/>
                </a:lnTo>
                <a:lnTo>
                  <a:pt x="3115" y="963"/>
                </a:lnTo>
                <a:lnTo>
                  <a:pt x="3124" y="959"/>
                </a:lnTo>
                <a:lnTo>
                  <a:pt x="3132" y="953"/>
                </a:lnTo>
                <a:lnTo>
                  <a:pt x="3179" y="927"/>
                </a:lnTo>
                <a:lnTo>
                  <a:pt x="3179" y="927"/>
                </a:lnTo>
                <a:lnTo>
                  <a:pt x="3163" y="923"/>
                </a:lnTo>
                <a:lnTo>
                  <a:pt x="3151" y="920"/>
                </a:lnTo>
                <a:lnTo>
                  <a:pt x="3148" y="919"/>
                </a:lnTo>
                <a:lnTo>
                  <a:pt x="3147" y="918"/>
                </a:lnTo>
                <a:lnTo>
                  <a:pt x="3147" y="915"/>
                </a:lnTo>
                <a:lnTo>
                  <a:pt x="3147" y="913"/>
                </a:lnTo>
                <a:lnTo>
                  <a:pt x="3149" y="906"/>
                </a:lnTo>
                <a:lnTo>
                  <a:pt x="3156" y="896"/>
                </a:lnTo>
                <a:lnTo>
                  <a:pt x="3161" y="887"/>
                </a:lnTo>
                <a:lnTo>
                  <a:pt x="3167" y="877"/>
                </a:lnTo>
                <a:lnTo>
                  <a:pt x="3171" y="864"/>
                </a:lnTo>
                <a:lnTo>
                  <a:pt x="3176" y="852"/>
                </a:lnTo>
                <a:lnTo>
                  <a:pt x="3180" y="841"/>
                </a:lnTo>
                <a:lnTo>
                  <a:pt x="3186" y="832"/>
                </a:lnTo>
                <a:lnTo>
                  <a:pt x="3189" y="829"/>
                </a:lnTo>
                <a:lnTo>
                  <a:pt x="3193" y="825"/>
                </a:lnTo>
                <a:lnTo>
                  <a:pt x="3197" y="824"/>
                </a:lnTo>
                <a:lnTo>
                  <a:pt x="3201" y="823"/>
                </a:lnTo>
                <a:lnTo>
                  <a:pt x="3209" y="824"/>
                </a:lnTo>
                <a:lnTo>
                  <a:pt x="3220" y="824"/>
                </a:lnTo>
                <a:lnTo>
                  <a:pt x="3224" y="823"/>
                </a:lnTo>
                <a:lnTo>
                  <a:pt x="3227" y="822"/>
                </a:lnTo>
                <a:lnTo>
                  <a:pt x="3228" y="820"/>
                </a:lnTo>
                <a:lnTo>
                  <a:pt x="3227" y="818"/>
                </a:lnTo>
                <a:lnTo>
                  <a:pt x="3226" y="816"/>
                </a:lnTo>
                <a:lnTo>
                  <a:pt x="3223" y="814"/>
                </a:lnTo>
                <a:lnTo>
                  <a:pt x="3215" y="805"/>
                </a:lnTo>
                <a:lnTo>
                  <a:pt x="3206" y="796"/>
                </a:lnTo>
                <a:lnTo>
                  <a:pt x="3204" y="790"/>
                </a:lnTo>
                <a:lnTo>
                  <a:pt x="3202" y="785"/>
                </a:lnTo>
                <a:lnTo>
                  <a:pt x="3202" y="780"/>
                </a:lnTo>
                <a:lnTo>
                  <a:pt x="3203" y="774"/>
                </a:lnTo>
                <a:lnTo>
                  <a:pt x="3223" y="774"/>
                </a:lnTo>
                <a:lnTo>
                  <a:pt x="3238" y="773"/>
                </a:lnTo>
                <a:lnTo>
                  <a:pt x="3241" y="772"/>
                </a:lnTo>
                <a:lnTo>
                  <a:pt x="3244" y="771"/>
                </a:lnTo>
                <a:lnTo>
                  <a:pt x="3246" y="768"/>
                </a:lnTo>
                <a:lnTo>
                  <a:pt x="3248" y="765"/>
                </a:lnTo>
                <a:lnTo>
                  <a:pt x="3252" y="757"/>
                </a:lnTo>
                <a:lnTo>
                  <a:pt x="3254" y="744"/>
                </a:lnTo>
                <a:lnTo>
                  <a:pt x="3259" y="743"/>
                </a:lnTo>
                <a:lnTo>
                  <a:pt x="3263" y="740"/>
                </a:lnTo>
                <a:lnTo>
                  <a:pt x="3266" y="734"/>
                </a:lnTo>
                <a:lnTo>
                  <a:pt x="3271" y="729"/>
                </a:lnTo>
                <a:lnTo>
                  <a:pt x="3278" y="716"/>
                </a:lnTo>
                <a:lnTo>
                  <a:pt x="3284" y="706"/>
                </a:lnTo>
                <a:lnTo>
                  <a:pt x="3286" y="704"/>
                </a:lnTo>
                <a:lnTo>
                  <a:pt x="3289" y="701"/>
                </a:lnTo>
                <a:lnTo>
                  <a:pt x="3294" y="699"/>
                </a:lnTo>
                <a:lnTo>
                  <a:pt x="3298" y="698"/>
                </a:lnTo>
                <a:lnTo>
                  <a:pt x="3311" y="694"/>
                </a:lnTo>
                <a:lnTo>
                  <a:pt x="3323" y="692"/>
                </a:lnTo>
                <a:lnTo>
                  <a:pt x="3337" y="691"/>
                </a:lnTo>
                <a:lnTo>
                  <a:pt x="3349" y="691"/>
                </a:lnTo>
                <a:lnTo>
                  <a:pt x="3360" y="691"/>
                </a:lnTo>
                <a:lnTo>
                  <a:pt x="3366" y="692"/>
                </a:lnTo>
                <a:lnTo>
                  <a:pt x="3378" y="696"/>
                </a:lnTo>
                <a:lnTo>
                  <a:pt x="3386" y="698"/>
                </a:lnTo>
                <a:lnTo>
                  <a:pt x="3393" y="699"/>
                </a:lnTo>
                <a:lnTo>
                  <a:pt x="3398" y="700"/>
                </a:lnTo>
                <a:lnTo>
                  <a:pt x="3405" y="699"/>
                </a:lnTo>
                <a:lnTo>
                  <a:pt x="3412" y="697"/>
                </a:lnTo>
                <a:lnTo>
                  <a:pt x="3420" y="693"/>
                </a:lnTo>
                <a:lnTo>
                  <a:pt x="3431" y="688"/>
                </a:lnTo>
                <a:lnTo>
                  <a:pt x="3439" y="683"/>
                </a:lnTo>
                <a:lnTo>
                  <a:pt x="3447" y="680"/>
                </a:lnTo>
                <a:lnTo>
                  <a:pt x="3455" y="678"/>
                </a:lnTo>
                <a:lnTo>
                  <a:pt x="3463" y="676"/>
                </a:lnTo>
                <a:lnTo>
                  <a:pt x="3470" y="676"/>
                </a:lnTo>
                <a:lnTo>
                  <a:pt x="3477" y="676"/>
                </a:lnTo>
                <a:lnTo>
                  <a:pt x="3484" y="676"/>
                </a:lnTo>
                <a:lnTo>
                  <a:pt x="3490" y="678"/>
                </a:lnTo>
                <a:lnTo>
                  <a:pt x="3503" y="683"/>
                </a:lnTo>
                <a:lnTo>
                  <a:pt x="3515" y="690"/>
                </a:lnTo>
                <a:lnTo>
                  <a:pt x="3528" y="698"/>
                </a:lnTo>
                <a:lnTo>
                  <a:pt x="3540" y="707"/>
                </a:lnTo>
                <a:lnTo>
                  <a:pt x="3545" y="710"/>
                </a:lnTo>
                <a:lnTo>
                  <a:pt x="3551" y="713"/>
                </a:lnTo>
                <a:lnTo>
                  <a:pt x="3556" y="715"/>
                </a:lnTo>
                <a:lnTo>
                  <a:pt x="3564" y="716"/>
                </a:lnTo>
                <a:lnTo>
                  <a:pt x="3579" y="718"/>
                </a:lnTo>
                <a:lnTo>
                  <a:pt x="3595" y="718"/>
                </a:lnTo>
                <a:lnTo>
                  <a:pt x="3611" y="719"/>
                </a:lnTo>
                <a:lnTo>
                  <a:pt x="3628" y="721"/>
                </a:lnTo>
                <a:lnTo>
                  <a:pt x="3635" y="722"/>
                </a:lnTo>
                <a:lnTo>
                  <a:pt x="3643" y="723"/>
                </a:lnTo>
                <a:lnTo>
                  <a:pt x="3648" y="725"/>
                </a:lnTo>
                <a:lnTo>
                  <a:pt x="3655" y="727"/>
                </a:lnTo>
                <a:lnTo>
                  <a:pt x="3655" y="727"/>
                </a:lnTo>
                <a:lnTo>
                  <a:pt x="3655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7" name="Freeform 87">
            <a:extLst>
              <a:ext uri="{FF2B5EF4-FFF2-40B4-BE49-F238E27FC236}">
                <a16:creationId xmlns:a16="http://schemas.microsoft.com/office/drawing/2014/main" id="{BD2416ED-4AE9-41E6-BED0-27CFD29BD578}"/>
              </a:ext>
            </a:extLst>
          </p:cNvPr>
          <p:cNvSpPr>
            <a:spLocks/>
          </p:cNvSpPr>
          <p:nvPr/>
        </p:nvSpPr>
        <p:spPr bwMode="auto">
          <a:xfrm>
            <a:off x="7013576" y="1190625"/>
            <a:ext cx="1160463" cy="522287"/>
          </a:xfrm>
          <a:custGeom>
            <a:avLst/>
            <a:gdLst>
              <a:gd name="T0" fmla="*/ 1260 w 3655"/>
              <a:gd name="T1" fmla="*/ 256 h 1645"/>
              <a:gd name="T2" fmla="*/ 1614 w 3655"/>
              <a:gd name="T3" fmla="*/ 882 h 1645"/>
              <a:gd name="T4" fmla="*/ 2153 w 3655"/>
              <a:gd name="T5" fmla="*/ 1388 h 1645"/>
              <a:gd name="T6" fmla="*/ 2173 w 3655"/>
              <a:gd name="T7" fmla="*/ 1397 h 1645"/>
              <a:gd name="T8" fmla="*/ 2214 w 3655"/>
              <a:gd name="T9" fmla="*/ 1433 h 1645"/>
              <a:gd name="T10" fmla="*/ 2237 w 3655"/>
              <a:gd name="T11" fmla="*/ 1458 h 1645"/>
              <a:gd name="T12" fmla="*/ 2248 w 3655"/>
              <a:gd name="T13" fmla="*/ 1448 h 1645"/>
              <a:gd name="T14" fmla="*/ 2263 w 3655"/>
              <a:gd name="T15" fmla="*/ 1463 h 1645"/>
              <a:gd name="T16" fmla="*/ 2251 w 3655"/>
              <a:gd name="T17" fmla="*/ 1506 h 1645"/>
              <a:gd name="T18" fmla="*/ 2229 w 3655"/>
              <a:gd name="T19" fmla="*/ 1530 h 1645"/>
              <a:gd name="T20" fmla="*/ 2214 w 3655"/>
              <a:gd name="T21" fmla="*/ 1545 h 1645"/>
              <a:gd name="T22" fmla="*/ 2222 w 3655"/>
              <a:gd name="T23" fmla="*/ 1554 h 1645"/>
              <a:gd name="T24" fmla="*/ 2267 w 3655"/>
              <a:gd name="T25" fmla="*/ 1579 h 1645"/>
              <a:gd name="T26" fmla="*/ 2338 w 3655"/>
              <a:gd name="T27" fmla="*/ 1628 h 1645"/>
              <a:gd name="T28" fmla="*/ 2414 w 3655"/>
              <a:gd name="T29" fmla="*/ 1645 h 1645"/>
              <a:gd name="T30" fmla="*/ 2431 w 3655"/>
              <a:gd name="T31" fmla="*/ 1630 h 1645"/>
              <a:gd name="T32" fmla="*/ 2419 w 3655"/>
              <a:gd name="T33" fmla="*/ 1592 h 1645"/>
              <a:gd name="T34" fmla="*/ 2418 w 3655"/>
              <a:gd name="T35" fmla="*/ 1545 h 1645"/>
              <a:gd name="T36" fmla="*/ 2396 w 3655"/>
              <a:gd name="T37" fmla="*/ 1490 h 1645"/>
              <a:gd name="T38" fmla="*/ 2400 w 3655"/>
              <a:gd name="T39" fmla="*/ 1470 h 1645"/>
              <a:gd name="T40" fmla="*/ 2421 w 3655"/>
              <a:gd name="T41" fmla="*/ 1467 h 1645"/>
              <a:gd name="T42" fmla="*/ 2457 w 3655"/>
              <a:gd name="T43" fmla="*/ 1490 h 1645"/>
              <a:gd name="T44" fmla="*/ 2477 w 3655"/>
              <a:gd name="T45" fmla="*/ 1450 h 1645"/>
              <a:gd name="T46" fmla="*/ 2503 w 3655"/>
              <a:gd name="T47" fmla="*/ 1405 h 1645"/>
              <a:gd name="T48" fmla="*/ 2537 w 3655"/>
              <a:gd name="T49" fmla="*/ 1373 h 1645"/>
              <a:gd name="T50" fmla="*/ 2606 w 3655"/>
              <a:gd name="T51" fmla="*/ 1286 h 1645"/>
              <a:gd name="T52" fmla="*/ 2653 w 3655"/>
              <a:gd name="T53" fmla="*/ 1277 h 1645"/>
              <a:gd name="T54" fmla="*/ 2700 w 3655"/>
              <a:gd name="T55" fmla="*/ 1249 h 1645"/>
              <a:gd name="T56" fmla="*/ 2787 w 3655"/>
              <a:gd name="T57" fmla="*/ 1176 h 1645"/>
              <a:gd name="T58" fmla="*/ 2831 w 3655"/>
              <a:gd name="T59" fmla="*/ 1174 h 1645"/>
              <a:gd name="T60" fmla="*/ 2851 w 3655"/>
              <a:gd name="T61" fmla="*/ 1153 h 1645"/>
              <a:gd name="T62" fmla="*/ 2938 w 3655"/>
              <a:gd name="T63" fmla="*/ 1096 h 1645"/>
              <a:gd name="T64" fmla="*/ 2971 w 3655"/>
              <a:gd name="T65" fmla="*/ 1055 h 1645"/>
              <a:gd name="T66" fmla="*/ 2995 w 3655"/>
              <a:gd name="T67" fmla="*/ 1012 h 1645"/>
              <a:gd name="T68" fmla="*/ 3024 w 3655"/>
              <a:gd name="T69" fmla="*/ 1001 h 1645"/>
              <a:gd name="T70" fmla="*/ 3063 w 3655"/>
              <a:gd name="T71" fmla="*/ 1030 h 1645"/>
              <a:gd name="T72" fmla="*/ 3086 w 3655"/>
              <a:gd name="T73" fmla="*/ 1017 h 1645"/>
              <a:gd name="T74" fmla="*/ 3111 w 3655"/>
              <a:gd name="T75" fmla="*/ 965 h 1645"/>
              <a:gd name="T76" fmla="*/ 3163 w 3655"/>
              <a:gd name="T77" fmla="*/ 923 h 1645"/>
              <a:gd name="T78" fmla="*/ 3149 w 3655"/>
              <a:gd name="T79" fmla="*/ 906 h 1645"/>
              <a:gd name="T80" fmla="*/ 3180 w 3655"/>
              <a:gd name="T81" fmla="*/ 841 h 1645"/>
              <a:gd name="T82" fmla="*/ 3209 w 3655"/>
              <a:gd name="T83" fmla="*/ 824 h 1645"/>
              <a:gd name="T84" fmla="*/ 3226 w 3655"/>
              <a:gd name="T85" fmla="*/ 816 h 1645"/>
              <a:gd name="T86" fmla="*/ 3202 w 3655"/>
              <a:gd name="T87" fmla="*/ 780 h 1645"/>
              <a:gd name="T88" fmla="*/ 3246 w 3655"/>
              <a:gd name="T89" fmla="*/ 768 h 1645"/>
              <a:gd name="T90" fmla="*/ 3266 w 3655"/>
              <a:gd name="T91" fmla="*/ 734 h 1645"/>
              <a:gd name="T92" fmla="*/ 3294 w 3655"/>
              <a:gd name="T93" fmla="*/ 699 h 1645"/>
              <a:gd name="T94" fmla="*/ 3360 w 3655"/>
              <a:gd name="T95" fmla="*/ 691 h 1645"/>
              <a:gd name="T96" fmla="*/ 3405 w 3655"/>
              <a:gd name="T97" fmla="*/ 699 h 1645"/>
              <a:gd name="T98" fmla="*/ 3455 w 3655"/>
              <a:gd name="T99" fmla="*/ 678 h 1645"/>
              <a:gd name="T100" fmla="*/ 3503 w 3655"/>
              <a:gd name="T101" fmla="*/ 683 h 1645"/>
              <a:gd name="T102" fmla="*/ 3556 w 3655"/>
              <a:gd name="T103" fmla="*/ 715 h 1645"/>
              <a:gd name="T104" fmla="*/ 3635 w 3655"/>
              <a:gd name="T105" fmla="*/ 722 h 1645"/>
              <a:gd name="T106" fmla="*/ 0 w 3655"/>
              <a:gd name="T107" fmla="*/ 0 h 1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655" h="1645">
                <a:moveTo>
                  <a:pt x="0" y="0"/>
                </a:moveTo>
                <a:lnTo>
                  <a:pt x="1" y="38"/>
                </a:lnTo>
                <a:lnTo>
                  <a:pt x="287" y="381"/>
                </a:lnTo>
                <a:lnTo>
                  <a:pt x="752" y="299"/>
                </a:lnTo>
                <a:lnTo>
                  <a:pt x="1096" y="335"/>
                </a:lnTo>
                <a:lnTo>
                  <a:pt x="1260" y="256"/>
                </a:lnTo>
                <a:lnTo>
                  <a:pt x="1309" y="261"/>
                </a:lnTo>
                <a:lnTo>
                  <a:pt x="1351" y="356"/>
                </a:lnTo>
                <a:lnTo>
                  <a:pt x="1469" y="461"/>
                </a:lnTo>
                <a:lnTo>
                  <a:pt x="1519" y="657"/>
                </a:lnTo>
                <a:lnTo>
                  <a:pt x="1612" y="615"/>
                </a:lnTo>
                <a:lnTo>
                  <a:pt x="1614" y="882"/>
                </a:lnTo>
                <a:lnTo>
                  <a:pt x="1579" y="878"/>
                </a:lnTo>
                <a:lnTo>
                  <a:pt x="1579" y="1062"/>
                </a:lnTo>
                <a:lnTo>
                  <a:pt x="1756" y="1083"/>
                </a:lnTo>
                <a:lnTo>
                  <a:pt x="1767" y="1367"/>
                </a:lnTo>
                <a:lnTo>
                  <a:pt x="2145" y="1385"/>
                </a:lnTo>
                <a:lnTo>
                  <a:pt x="2153" y="1388"/>
                </a:lnTo>
                <a:lnTo>
                  <a:pt x="2160" y="1390"/>
                </a:lnTo>
                <a:lnTo>
                  <a:pt x="2161" y="1391"/>
                </a:lnTo>
                <a:lnTo>
                  <a:pt x="2162" y="1393"/>
                </a:lnTo>
                <a:lnTo>
                  <a:pt x="2164" y="1395"/>
                </a:lnTo>
                <a:lnTo>
                  <a:pt x="2167" y="1396"/>
                </a:lnTo>
                <a:lnTo>
                  <a:pt x="2173" y="1397"/>
                </a:lnTo>
                <a:lnTo>
                  <a:pt x="2181" y="1398"/>
                </a:lnTo>
                <a:lnTo>
                  <a:pt x="2196" y="1398"/>
                </a:lnTo>
                <a:lnTo>
                  <a:pt x="2206" y="1398"/>
                </a:lnTo>
                <a:lnTo>
                  <a:pt x="2209" y="1407"/>
                </a:lnTo>
                <a:lnTo>
                  <a:pt x="2211" y="1421"/>
                </a:lnTo>
                <a:lnTo>
                  <a:pt x="2214" y="1433"/>
                </a:lnTo>
                <a:lnTo>
                  <a:pt x="2217" y="1442"/>
                </a:lnTo>
                <a:lnTo>
                  <a:pt x="2221" y="1447"/>
                </a:lnTo>
                <a:lnTo>
                  <a:pt x="2225" y="1451"/>
                </a:lnTo>
                <a:lnTo>
                  <a:pt x="2229" y="1455"/>
                </a:lnTo>
                <a:lnTo>
                  <a:pt x="2235" y="1458"/>
                </a:lnTo>
                <a:lnTo>
                  <a:pt x="2237" y="1458"/>
                </a:lnTo>
                <a:lnTo>
                  <a:pt x="2239" y="1458"/>
                </a:lnTo>
                <a:lnTo>
                  <a:pt x="2242" y="1458"/>
                </a:lnTo>
                <a:lnTo>
                  <a:pt x="2243" y="1457"/>
                </a:lnTo>
                <a:lnTo>
                  <a:pt x="2245" y="1455"/>
                </a:lnTo>
                <a:lnTo>
                  <a:pt x="2247" y="1451"/>
                </a:lnTo>
                <a:lnTo>
                  <a:pt x="2248" y="1448"/>
                </a:lnTo>
                <a:lnTo>
                  <a:pt x="2250" y="1444"/>
                </a:lnTo>
                <a:lnTo>
                  <a:pt x="2272" y="1442"/>
                </a:lnTo>
                <a:lnTo>
                  <a:pt x="2271" y="1448"/>
                </a:lnTo>
                <a:lnTo>
                  <a:pt x="2269" y="1453"/>
                </a:lnTo>
                <a:lnTo>
                  <a:pt x="2265" y="1458"/>
                </a:lnTo>
                <a:lnTo>
                  <a:pt x="2263" y="1463"/>
                </a:lnTo>
                <a:lnTo>
                  <a:pt x="2260" y="1469"/>
                </a:lnTo>
                <a:lnTo>
                  <a:pt x="2256" y="1475"/>
                </a:lnTo>
                <a:lnTo>
                  <a:pt x="2255" y="1483"/>
                </a:lnTo>
                <a:lnTo>
                  <a:pt x="2254" y="1492"/>
                </a:lnTo>
                <a:lnTo>
                  <a:pt x="2253" y="1500"/>
                </a:lnTo>
                <a:lnTo>
                  <a:pt x="2251" y="1506"/>
                </a:lnTo>
                <a:lnTo>
                  <a:pt x="2246" y="1512"/>
                </a:lnTo>
                <a:lnTo>
                  <a:pt x="2242" y="1516"/>
                </a:lnTo>
                <a:lnTo>
                  <a:pt x="2237" y="1520"/>
                </a:lnTo>
                <a:lnTo>
                  <a:pt x="2234" y="1523"/>
                </a:lnTo>
                <a:lnTo>
                  <a:pt x="2230" y="1527"/>
                </a:lnTo>
                <a:lnTo>
                  <a:pt x="2229" y="1530"/>
                </a:lnTo>
                <a:lnTo>
                  <a:pt x="2225" y="1531"/>
                </a:lnTo>
                <a:lnTo>
                  <a:pt x="2221" y="1532"/>
                </a:lnTo>
                <a:lnTo>
                  <a:pt x="2219" y="1535"/>
                </a:lnTo>
                <a:lnTo>
                  <a:pt x="2218" y="1538"/>
                </a:lnTo>
                <a:lnTo>
                  <a:pt x="2217" y="1541"/>
                </a:lnTo>
                <a:lnTo>
                  <a:pt x="2214" y="1545"/>
                </a:lnTo>
                <a:lnTo>
                  <a:pt x="2213" y="1547"/>
                </a:lnTo>
                <a:lnTo>
                  <a:pt x="2211" y="1549"/>
                </a:lnTo>
                <a:lnTo>
                  <a:pt x="2211" y="1552"/>
                </a:lnTo>
                <a:lnTo>
                  <a:pt x="2214" y="1553"/>
                </a:lnTo>
                <a:lnTo>
                  <a:pt x="2218" y="1553"/>
                </a:lnTo>
                <a:lnTo>
                  <a:pt x="2222" y="1554"/>
                </a:lnTo>
                <a:lnTo>
                  <a:pt x="2233" y="1554"/>
                </a:lnTo>
                <a:lnTo>
                  <a:pt x="2239" y="1555"/>
                </a:lnTo>
                <a:lnTo>
                  <a:pt x="2246" y="1558"/>
                </a:lnTo>
                <a:lnTo>
                  <a:pt x="2253" y="1564"/>
                </a:lnTo>
                <a:lnTo>
                  <a:pt x="2260" y="1571"/>
                </a:lnTo>
                <a:lnTo>
                  <a:pt x="2267" y="1579"/>
                </a:lnTo>
                <a:lnTo>
                  <a:pt x="2273" y="1587"/>
                </a:lnTo>
                <a:lnTo>
                  <a:pt x="2280" y="1595"/>
                </a:lnTo>
                <a:lnTo>
                  <a:pt x="2288" y="1602"/>
                </a:lnTo>
                <a:lnTo>
                  <a:pt x="2295" y="1606"/>
                </a:lnTo>
                <a:lnTo>
                  <a:pt x="2313" y="1617"/>
                </a:lnTo>
                <a:lnTo>
                  <a:pt x="2338" y="1628"/>
                </a:lnTo>
                <a:lnTo>
                  <a:pt x="2352" y="1632"/>
                </a:lnTo>
                <a:lnTo>
                  <a:pt x="2365" y="1638"/>
                </a:lnTo>
                <a:lnTo>
                  <a:pt x="2379" y="1642"/>
                </a:lnTo>
                <a:lnTo>
                  <a:pt x="2392" y="1644"/>
                </a:lnTo>
                <a:lnTo>
                  <a:pt x="2404" y="1645"/>
                </a:lnTo>
                <a:lnTo>
                  <a:pt x="2414" y="1645"/>
                </a:lnTo>
                <a:lnTo>
                  <a:pt x="2419" y="1644"/>
                </a:lnTo>
                <a:lnTo>
                  <a:pt x="2422" y="1643"/>
                </a:lnTo>
                <a:lnTo>
                  <a:pt x="2426" y="1640"/>
                </a:lnTo>
                <a:lnTo>
                  <a:pt x="2428" y="1638"/>
                </a:lnTo>
                <a:lnTo>
                  <a:pt x="2430" y="1635"/>
                </a:lnTo>
                <a:lnTo>
                  <a:pt x="2431" y="1630"/>
                </a:lnTo>
                <a:lnTo>
                  <a:pt x="2431" y="1626"/>
                </a:lnTo>
                <a:lnTo>
                  <a:pt x="2431" y="1621"/>
                </a:lnTo>
                <a:lnTo>
                  <a:pt x="2429" y="1615"/>
                </a:lnTo>
                <a:lnTo>
                  <a:pt x="2427" y="1609"/>
                </a:lnTo>
                <a:lnTo>
                  <a:pt x="2423" y="1601"/>
                </a:lnTo>
                <a:lnTo>
                  <a:pt x="2419" y="1592"/>
                </a:lnTo>
                <a:lnTo>
                  <a:pt x="2420" y="1588"/>
                </a:lnTo>
                <a:lnTo>
                  <a:pt x="2421" y="1584"/>
                </a:lnTo>
                <a:lnTo>
                  <a:pt x="2421" y="1579"/>
                </a:lnTo>
                <a:lnTo>
                  <a:pt x="2421" y="1573"/>
                </a:lnTo>
                <a:lnTo>
                  <a:pt x="2420" y="1560"/>
                </a:lnTo>
                <a:lnTo>
                  <a:pt x="2418" y="1545"/>
                </a:lnTo>
                <a:lnTo>
                  <a:pt x="2414" y="1530"/>
                </a:lnTo>
                <a:lnTo>
                  <a:pt x="2410" y="1516"/>
                </a:lnTo>
                <a:lnTo>
                  <a:pt x="2406" y="1505"/>
                </a:lnTo>
                <a:lnTo>
                  <a:pt x="2402" y="1498"/>
                </a:lnTo>
                <a:lnTo>
                  <a:pt x="2398" y="1495"/>
                </a:lnTo>
                <a:lnTo>
                  <a:pt x="2396" y="1490"/>
                </a:lnTo>
                <a:lnTo>
                  <a:pt x="2395" y="1487"/>
                </a:lnTo>
                <a:lnTo>
                  <a:pt x="2395" y="1482"/>
                </a:lnTo>
                <a:lnTo>
                  <a:pt x="2395" y="1479"/>
                </a:lnTo>
                <a:lnTo>
                  <a:pt x="2396" y="1475"/>
                </a:lnTo>
                <a:lnTo>
                  <a:pt x="2397" y="1472"/>
                </a:lnTo>
                <a:lnTo>
                  <a:pt x="2400" y="1470"/>
                </a:lnTo>
                <a:lnTo>
                  <a:pt x="2402" y="1467"/>
                </a:lnTo>
                <a:lnTo>
                  <a:pt x="2405" y="1466"/>
                </a:lnTo>
                <a:lnTo>
                  <a:pt x="2409" y="1465"/>
                </a:lnTo>
                <a:lnTo>
                  <a:pt x="2412" y="1465"/>
                </a:lnTo>
                <a:lnTo>
                  <a:pt x="2417" y="1466"/>
                </a:lnTo>
                <a:lnTo>
                  <a:pt x="2421" y="1467"/>
                </a:lnTo>
                <a:lnTo>
                  <a:pt x="2426" y="1471"/>
                </a:lnTo>
                <a:lnTo>
                  <a:pt x="2430" y="1474"/>
                </a:lnTo>
                <a:lnTo>
                  <a:pt x="2439" y="1481"/>
                </a:lnTo>
                <a:lnTo>
                  <a:pt x="2446" y="1487"/>
                </a:lnTo>
                <a:lnTo>
                  <a:pt x="2453" y="1489"/>
                </a:lnTo>
                <a:lnTo>
                  <a:pt x="2457" y="1490"/>
                </a:lnTo>
                <a:lnTo>
                  <a:pt x="2461" y="1489"/>
                </a:lnTo>
                <a:lnTo>
                  <a:pt x="2464" y="1487"/>
                </a:lnTo>
                <a:lnTo>
                  <a:pt x="2467" y="1483"/>
                </a:lnTo>
                <a:lnTo>
                  <a:pt x="2469" y="1479"/>
                </a:lnTo>
                <a:lnTo>
                  <a:pt x="2473" y="1465"/>
                </a:lnTo>
                <a:lnTo>
                  <a:pt x="2477" y="1450"/>
                </a:lnTo>
                <a:lnTo>
                  <a:pt x="2480" y="1442"/>
                </a:lnTo>
                <a:lnTo>
                  <a:pt x="2484" y="1433"/>
                </a:lnTo>
                <a:lnTo>
                  <a:pt x="2487" y="1425"/>
                </a:lnTo>
                <a:lnTo>
                  <a:pt x="2493" y="1417"/>
                </a:lnTo>
                <a:lnTo>
                  <a:pt x="2497" y="1410"/>
                </a:lnTo>
                <a:lnTo>
                  <a:pt x="2503" y="1405"/>
                </a:lnTo>
                <a:lnTo>
                  <a:pt x="2509" y="1399"/>
                </a:lnTo>
                <a:lnTo>
                  <a:pt x="2515" y="1395"/>
                </a:lnTo>
                <a:lnTo>
                  <a:pt x="2521" y="1390"/>
                </a:lnTo>
                <a:lnTo>
                  <a:pt x="2527" y="1385"/>
                </a:lnTo>
                <a:lnTo>
                  <a:pt x="2532" y="1380"/>
                </a:lnTo>
                <a:lnTo>
                  <a:pt x="2537" y="1373"/>
                </a:lnTo>
                <a:lnTo>
                  <a:pt x="2579" y="1311"/>
                </a:lnTo>
                <a:lnTo>
                  <a:pt x="2587" y="1307"/>
                </a:lnTo>
                <a:lnTo>
                  <a:pt x="2594" y="1302"/>
                </a:lnTo>
                <a:lnTo>
                  <a:pt x="2598" y="1297"/>
                </a:lnTo>
                <a:lnTo>
                  <a:pt x="2602" y="1291"/>
                </a:lnTo>
                <a:lnTo>
                  <a:pt x="2606" y="1286"/>
                </a:lnTo>
                <a:lnTo>
                  <a:pt x="2613" y="1282"/>
                </a:lnTo>
                <a:lnTo>
                  <a:pt x="2618" y="1281"/>
                </a:lnTo>
                <a:lnTo>
                  <a:pt x="2622" y="1280"/>
                </a:lnTo>
                <a:lnTo>
                  <a:pt x="2628" y="1278"/>
                </a:lnTo>
                <a:lnTo>
                  <a:pt x="2635" y="1278"/>
                </a:lnTo>
                <a:lnTo>
                  <a:pt x="2653" y="1277"/>
                </a:lnTo>
                <a:lnTo>
                  <a:pt x="2668" y="1275"/>
                </a:lnTo>
                <a:lnTo>
                  <a:pt x="2672" y="1274"/>
                </a:lnTo>
                <a:lnTo>
                  <a:pt x="2678" y="1272"/>
                </a:lnTo>
                <a:lnTo>
                  <a:pt x="2681" y="1268"/>
                </a:lnTo>
                <a:lnTo>
                  <a:pt x="2685" y="1266"/>
                </a:lnTo>
                <a:lnTo>
                  <a:pt x="2700" y="1249"/>
                </a:lnTo>
                <a:lnTo>
                  <a:pt x="2721" y="1225"/>
                </a:lnTo>
                <a:lnTo>
                  <a:pt x="2737" y="1210"/>
                </a:lnTo>
                <a:lnTo>
                  <a:pt x="2757" y="1195"/>
                </a:lnTo>
                <a:lnTo>
                  <a:pt x="2768" y="1187"/>
                </a:lnTo>
                <a:lnTo>
                  <a:pt x="2778" y="1181"/>
                </a:lnTo>
                <a:lnTo>
                  <a:pt x="2787" y="1176"/>
                </a:lnTo>
                <a:lnTo>
                  <a:pt x="2796" y="1173"/>
                </a:lnTo>
                <a:lnTo>
                  <a:pt x="2805" y="1171"/>
                </a:lnTo>
                <a:lnTo>
                  <a:pt x="2812" y="1173"/>
                </a:lnTo>
                <a:lnTo>
                  <a:pt x="2820" y="1174"/>
                </a:lnTo>
                <a:lnTo>
                  <a:pt x="2826" y="1175"/>
                </a:lnTo>
                <a:lnTo>
                  <a:pt x="2831" y="1174"/>
                </a:lnTo>
                <a:lnTo>
                  <a:pt x="2837" y="1171"/>
                </a:lnTo>
                <a:lnTo>
                  <a:pt x="2839" y="1169"/>
                </a:lnTo>
                <a:lnTo>
                  <a:pt x="2842" y="1167"/>
                </a:lnTo>
                <a:lnTo>
                  <a:pt x="2845" y="1162"/>
                </a:lnTo>
                <a:lnTo>
                  <a:pt x="2846" y="1158"/>
                </a:lnTo>
                <a:lnTo>
                  <a:pt x="2851" y="1153"/>
                </a:lnTo>
                <a:lnTo>
                  <a:pt x="2860" y="1146"/>
                </a:lnTo>
                <a:lnTo>
                  <a:pt x="2871" y="1138"/>
                </a:lnTo>
                <a:lnTo>
                  <a:pt x="2885" y="1129"/>
                </a:lnTo>
                <a:lnTo>
                  <a:pt x="2911" y="1113"/>
                </a:lnTo>
                <a:lnTo>
                  <a:pt x="2929" y="1102"/>
                </a:lnTo>
                <a:lnTo>
                  <a:pt x="2938" y="1096"/>
                </a:lnTo>
                <a:lnTo>
                  <a:pt x="2948" y="1087"/>
                </a:lnTo>
                <a:lnTo>
                  <a:pt x="2957" y="1078"/>
                </a:lnTo>
                <a:lnTo>
                  <a:pt x="2965" y="1071"/>
                </a:lnTo>
                <a:lnTo>
                  <a:pt x="2969" y="1067"/>
                </a:lnTo>
                <a:lnTo>
                  <a:pt x="2970" y="1061"/>
                </a:lnTo>
                <a:lnTo>
                  <a:pt x="2971" y="1055"/>
                </a:lnTo>
                <a:lnTo>
                  <a:pt x="2971" y="1048"/>
                </a:lnTo>
                <a:lnTo>
                  <a:pt x="2972" y="1038"/>
                </a:lnTo>
                <a:lnTo>
                  <a:pt x="2973" y="1033"/>
                </a:lnTo>
                <a:lnTo>
                  <a:pt x="2978" y="1026"/>
                </a:lnTo>
                <a:lnTo>
                  <a:pt x="2989" y="1017"/>
                </a:lnTo>
                <a:lnTo>
                  <a:pt x="2995" y="1012"/>
                </a:lnTo>
                <a:lnTo>
                  <a:pt x="3001" y="1006"/>
                </a:lnTo>
                <a:lnTo>
                  <a:pt x="3004" y="1002"/>
                </a:lnTo>
                <a:lnTo>
                  <a:pt x="3006" y="996"/>
                </a:lnTo>
                <a:lnTo>
                  <a:pt x="3012" y="997"/>
                </a:lnTo>
                <a:lnTo>
                  <a:pt x="3019" y="998"/>
                </a:lnTo>
                <a:lnTo>
                  <a:pt x="3024" y="1001"/>
                </a:lnTo>
                <a:lnTo>
                  <a:pt x="3029" y="1003"/>
                </a:lnTo>
                <a:lnTo>
                  <a:pt x="3038" y="1009"/>
                </a:lnTo>
                <a:lnTo>
                  <a:pt x="3046" y="1015"/>
                </a:lnTo>
                <a:lnTo>
                  <a:pt x="3053" y="1022"/>
                </a:lnTo>
                <a:lnTo>
                  <a:pt x="3060" y="1028"/>
                </a:lnTo>
                <a:lnTo>
                  <a:pt x="3063" y="1030"/>
                </a:lnTo>
                <a:lnTo>
                  <a:pt x="3065" y="1031"/>
                </a:lnTo>
                <a:lnTo>
                  <a:pt x="3069" y="1031"/>
                </a:lnTo>
                <a:lnTo>
                  <a:pt x="3072" y="1031"/>
                </a:lnTo>
                <a:lnTo>
                  <a:pt x="3077" y="1028"/>
                </a:lnTo>
                <a:lnTo>
                  <a:pt x="3081" y="1023"/>
                </a:lnTo>
                <a:lnTo>
                  <a:pt x="3086" y="1017"/>
                </a:lnTo>
                <a:lnTo>
                  <a:pt x="3089" y="1009"/>
                </a:lnTo>
                <a:lnTo>
                  <a:pt x="3095" y="994"/>
                </a:lnTo>
                <a:lnTo>
                  <a:pt x="3099" y="981"/>
                </a:lnTo>
                <a:lnTo>
                  <a:pt x="3103" y="974"/>
                </a:lnTo>
                <a:lnTo>
                  <a:pt x="3106" y="969"/>
                </a:lnTo>
                <a:lnTo>
                  <a:pt x="3111" y="965"/>
                </a:lnTo>
                <a:lnTo>
                  <a:pt x="3115" y="963"/>
                </a:lnTo>
                <a:lnTo>
                  <a:pt x="3124" y="959"/>
                </a:lnTo>
                <a:lnTo>
                  <a:pt x="3132" y="953"/>
                </a:lnTo>
                <a:lnTo>
                  <a:pt x="3179" y="927"/>
                </a:lnTo>
                <a:lnTo>
                  <a:pt x="3179" y="927"/>
                </a:lnTo>
                <a:lnTo>
                  <a:pt x="3163" y="923"/>
                </a:lnTo>
                <a:lnTo>
                  <a:pt x="3151" y="920"/>
                </a:lnTo>
                <a:lnTo>
                  <a:pt x="3148" y="919"/>
                </a:lnTo>
                <a:lnTo>
                  <a:pt x="3147" y="918"/>
                </a:lnTo>
                <a:lnTo>
                  <a:pt x="3147" y="915"/>
                </a:lnTo>
                <a:lnTo>
                  <a:pt x="3147" y="913"/>
                </a:lnTo>
                <a:lnTo>
                  <a:pt x="3149" y="906"/>
                </a:lnTo>
                <a:lnTo>
                  <a:pt x="3156" y="896"/>
                </a:lnTo>
                <a:lnTo>
                  <a:pt x="3161" y="887"/>
                </a:lnTo>
                <a:lnTo>
                  <a:pt x="3167" y="877"/>
                </a:lnTo>
                <a:lnTo>
                  <a:pt x="3171" y="864"/>
                </a:lnTo>
                <a:lnTo>
                  <a:pt x="3176" y="852"/>
                </a:lnTo>
                <a:lnTo>
                  <a:pt x="3180" y="841"/>
                </a:lnTo>
                <a:lnTo>
                  <a:pt x="3186" y="832"/>
                </a:lnTo>
                <a:lnTo>
                  <a:pt x="3189" y="829"/>
                </a:lnTo>
                <a:lnTo>
                  <a:pt x="3193" y="825"/>
                </a:lnTo>
                <a:lnTo>
                  <a:pt x="3197" y="824"/>
                </a:lnTo>
                <a:lnTo>
                  <a:pt x="3201" y="823"/>
                </a:lnTo>
                <a:lnTo>
                  <a:pt x="3209" y="824"/>
                </a:lnTo>
                <a:lnTo>
                  <a:pt x="3220" y="824"/>
                </a:lnTo>
                <a:lnTo>
                  <a:pt x="3224" y="823"/>
                </a:lnTo>
                <a:lnTo>
                  <a:pt x="3227" y="822"/>
                </a:lnTo>
                <a:lnTo>
                  <a:pt x="3228" y="820"/>
                </a:lnTo>
                <a:lnTo>
                  <a:pt x="3227" y="818"/>
                </a:lnTo>
                <a:lnTo>
                  <a:pt x="3226" y="816"/>
                </a:lnTo>
                <a:lnTo>
                  <a:pt x="3223" y="814"/>
                </a:lnTo>
                <a:lnTo>
                  <a:pt x="3215" y="805"/>
                </a:lnTo>
                <a:lnTo>
                  <a:pt x="3206" y="796"/>
                </a:lnTo>
                <a:lnTo>
                  <a:pt x="3204" y="790"/>
                </a:lnTo>
                <a:lnTo>
                  <a:pt x="3202" y="785"/>
                </a:lnTo>
                <a:lnTo>
                  <a:pt x="3202" y="780"/>
                </a:lnTo>
                <a:lnTo>
                  <a:pt x="3203" y="774"/>
                </a:lnTo>
                <a:lnTo>
                  <a:pt x="3223" y="774"/>
                </a:lnTo>
                <a:lnTo>
                  <a:pt x="3238" y="773"/>
                </a:lnTo>
                <a:lnTo>
                  <a:pt x="3241" y="772"/>
                </a:lnTo>
                <a:lnTo>
                  <a:pt x="3244" y="771"/>
                </a:lnTo>
                <a:lnTo>
                  <a:pt x="3246" y="768"/>
                </a:lnTo>
                <a:lnTo>
                  <a:pt x="3248" y="765"/>
                </a:lnTo>
                <a:lnTo>
                  <a:pt x="3252" y="757"/>
                </a:lnTo>
                <a:lnTo>
                  <a:pt x="3254" y="744"/>
                </a:lnTo>
                <a:lnTo>
                  <a:pt x="3259" y="743"/>
                </a:lnTo>
                <a:lnTo>
                  <a:pt x="3263" y="740"/>
                </a:lnTo>
                <a:lnTo>
                  <a:pt x="3266" y="734"/>
                </a:lnTo>
                <a:lnTo>
                  <a:pt x="3271" y="729"/>
                </a:lnTo>
                <a:lnTo>
                  <a:pt x="3278" y="716"/>
                </a:lnTo>
                <a:lnTo>
                  <a:pt x="3284" y="706"/>
                </a:lnTo>
                <a:lnTo>
                  <a:pt x="3286" y="704"/>
                </a:lnTo>
                <a:lnTo>
                  <a:pt x="3289" y="701"/>
                </a:lnTo>
                <a:lnTo>
                  <a:pt x="3294" y="699"/>
                </a:lnTo>
                <a:lnTo>
                  <a:pt x="3298" y="698"/>
                </a:lnTo>
                <a:lnTo>
                  <a:pt x="3311" y="694"/>
                </a:lnTo>
                <a:lnTo>
                  <a:pt x="3323" y="692"/>
                </a:lnTo>
                <a:lnTo>
                  <a:pt x="3337" y="691"/>
                </a:lnTo>
                <a:lnTo>
                  <a:pt x="3349" y="691"/>
                </a:lnTo>
                <a:lnTo>
                  <a:pt x="3360" y="691"/>
                </a:lnTo>
                <a:lnTo>
                  <a:pt x="3366" y="692"/>
                </a:lnTo>
                <a:lnTo>
                  <a:pt x="3378" y="696"/>
                </a:lnTo>
                <a:lnTo>
                  <a:pt x="3386" y="698"/>
                </a:lnTo>
                <a:lnTo>
                  <a:pt x="3393" y="699"/>
                </a:lnTo>
                <a:lnTo>
                  <a:pt x="3398" y="700"/>
                </a:lnTo>
                <a:lnTo>
                  <a:pt x="3405" y="699"/>
                </a:lnTo>
                <a:lnTo>
                  <a:pt x="3412" y="697"/>
                </a:lnTo>
                <a:lnTo>
                  <a:pt x="3420" y="693"/>
                </a:lnTo>
                <a:lnTo>
                  <a:pt x="3431" y="688"/>
                </a:lnTo>
                <a:lnTo>
                  <a:pt x="3439" y="683"/>
                </a:lnTo>
                <a:lnTo>
                  <a:pt x="3447" y="680"/>
                </a:lnTo>
                <a:lnTo>
                  <a:pt x="3455" y="678"/>
                </a:lnTo>
                <a:lnTo>
                  <a:pt x="3463" y="676"/>
                </a:lnTo>
                <a:lnTo>
                  <a:pt x="3470" y="676"/>
                </a:lnTo>
                <a:lnTo>
                  <a:pt x="3477" y="676"/>
                </a:lnTo>
                <a:lnTo>
                  <a:pt x="3484" y="676"/>
                </a:lnTo>
                <a:lnTo>
                  <a:pt x="3490" y="678"/>
                </a:lnTo>
                <a:lnTo>
                  <a:pt x="3503" y="683"/>
                </a:lnTo>
                <a:lnTo>
                  <a:pt x="3515" y="690"/>
                </a:lnTo>
                <a:lnTo>
                  <a:pt x="3528" y="698"/>
                </a:lnTo>
                <a:lnTo>
                  <a:pt x="3540" y="707"/>
                </a:lnTo>
                <a:lnTo>
                  <a:pt x="3545" y="710"/>
                </a:lnTo>
                <a:lnTo>
                  <a:pt x="3551" y="713"/>
                </a:lnTo>
                <a:lnTo>
                  <a:pt x="3556" y="715"/>
                </a:lnTo>
                <a:lnTo>
                  <a:pt x="3564" y="716"/>
                </a:lnTo>
                <a:lnTo>
                  <a:pt x="3579" y="718"/>
                </a:lnTo>
                <a:lnTo>
                  <a:pt x="3595" y="718"/>
                </a:lnTo>
                <a:lnTo>
                  <a:pt x="3611" y="719"/>
                </a:lnTo>
                <a:lnTo>
                  <a:pt x="3628" y="721"/>
                </a:lnTo>
                <a:lnTo>
                  <a:pt x="3635" y="722"/>
                </a:lnTo>
                <a:lnTo>
                  <a:pt x="3643" y="723"/>
                </a:lnTo>
                <a:lnTo>
                  <a:pt x="3648" y="725"/>
                </a:lnTo>
                <a:lnTo>
                  <a:pt x="3655" y="727"/>
                </a:lnTo>
                <a:lnTo>
                  <a:pt x="3655" y="727"/>
                </a:lnTo>
                <a:lnTo>
                  <a:pt x="3655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8" name="Freeform 88">
            <a:extLst>
              <a:ext uri="{FF2B5EF4-FFF2-40B4-BE49-F238E27FC236}">
                <a16:creationId xmlns:a16="http://schemas.microsoft.com/office/drawing/2014/main" id="{E5C0E346-C4E5-4864-829E-33712B765BD9}"/>
              </a:ext>
            </a:extLst>
          </p:cNvPr>
          <p:cNvSpPr>
            <a:spLocks/>
          </p:cNvSpPr>
          <p:nvPr/>
        </p:nvSpPr>
        <p:spPr bwMode="auto">
          <a:xfrm>
            <a:off x="7654926" y="1652587"/>
            <a:ext cx="519113" cy="574675"/>
          </a:xfrm>
          <a:custGeom>
            <a:avLst/>
            <a:gdLst>
              <a:gd name="T0" fmla="*/ 331 w 1633"/>
              <a:gd name="T1" fmla="*/ 1217 h 1810"/>
              <a:gd name="T2" fmla="*/ 256 w 1633"/>
              <a:gd name="T3" fmla="*/ 1103 h 1810"/>
              <a:gd name="T4" fmla="*/ 229 w 1633"/>
              <a:gd name="T5" fmla="*/ 990 h 1810"/>
              <a:gd name="T6" fmla="*/ 241 w 1633"/>
              <a:gd name="T7" fmla="*/ 944 h 1810"/>
              <a:gd name="T8" fmla="*/ 228 w 1633"/>
              <a:gd name="T9" fmla="*/ 856 h 1810"/>
              <a:gd name="T10" fmla="*/ 120 w 1633"/>
              <a:gd name="T11" fmla="*/ 852 h 1810"/>
              <a:gd name="T12" fmla="*/ 13 w 1633"/>
              <a:gd name="T13" fmla="*/ 755 h 1810"/>
              <a:gd name="T14" fmla="*/ 42 w 1633"/>
              <a:gd name="T15" fmla="*/ 723 h 1810"/>
              <a:gd name="T16" fmla="*/ 50 w 1633"/>
              <a:gd name="T17" fmla="*/ 629 h 1810"/>
              <a:gd name="T18" fmla="*/ 188 w 1633"/>
              <a:gd name="T19" fmla="*/ 620 h 1810"/>
              <a:gd name="T20" fmla="*/ 396 w 1633"/>
              <a:gd name="T21" fmla="*/ 609 h 1810"/>
              <a:gd name="T22" fmla="*/ 408 w 1633"/>
              <a:gd name="T23" fmla="*/ 521 h 1810"/>
              <a:gd name="T24" fmla="*/ 495 w 1633"/>
              <a:gd name="T25" fmla="*/ 488 h 1810"/>
              <a:gd name="T26" fmla="*/ 458 w 1633"/>
              <a:gd name="T27" fmla="*/ 434 h 1810"/>
              <a:gd name="T28" fmla="*/ 500 w 1633"/>
              <a:gd name="T29" fmla="*/ 383 h 1810"/>
              <a:gd name="T30" fmla="*/ 383 w 1633"/>
              <a:gd name="T31" fmla="*/ 393 h 1810"/>
              <a:gd name="T32" fmla="*/ 580 w 1633"/>
              <a:gd name="T33" fmla="*/ 361 h 1810"/>
              <a:gd name="T34" fmla="*/ 613 w 1633"/>
              <a:gd name="T35" fmla="*/ 321 h 1810"/>
              <a:gd name="T36" fmla="*/ 610 w 1633"/>
              <a:gd name="T37" fmla="*/ 208 h 1810"/>
              <a:gd name="T38" fmla="*/ 654 w 1633"/>
              <a:gd name="T39" fmla="*/ 127 h 1810"/>
              <a:gd name="T40" fmla="*/ 714 w 1633"/>
              <a:gd name="T41" fmla="*/ 147 h 1810"/>
              <a:gd name="T42" fmla="*/ 792 w 1633"/>
              <a:gd name="T43" fmla="*/ 148 h 1810"/>
              <a:gd name="T44" fmla="*/ 927 w 1633"/>
              <a:gd name="T45" fmla="*/ 89 h 1810"/>
              <a:gd name="T46" fmla="*/ 1001 w 1633"/>
              <a:gd name="T47" fmla="*/ 0 h 1810"/>
              <a:gd name="T48" fmla="*/ 1101 w 1633"/>
              <a:gd name="T49" fmla="*/ 143 h 1810"/>
              <a:gd name="T50" fmla="*/ 999 w 1633"/>
              <a:gd name="T51" fmla="*/ 288 h 1810"/>
              <a:gd name="T52" fmla="*/ 1089 w 1633"/>
              <a:gd name="T53" fmla="*/ 371 h 1810"/>
              <a:gd name="T54" fmla="*/ 1165 w 1633"/>
              <a:gd name="T55" fmla="*/ 354 h 1810"/>
              <a:gd name="T56" fmla="*/ 1101 w 1633"/>
              <a:gd name="T57" fmla="*/ 394 h 1810"/>
              <a:gd name="T58" fmla="*/ 1057 w 1633"/>
              <a:gd name="T59" fmla="*/ 440 h 1810"/>
              <a:gd name="T60" fmla="*/ 1018 w 1633"/>
              <a:gd name="T61" fmla="*/ 424 h 1810"/>
              <a:gd name="T62" fmla="*/ 872 w 1633"/>
              <a:gd name="T63" fmla="*/ 349 h 1810"/>
              <a:gd name="T64" fmla="*/ 689 w 1633"/>
              <a:gd name="T65" fmla="*/ 414 h 1810"/>
              <a:gd name="T66" fmla="*/ 678 w 1633"/>
              <a:gd name="T67" fmla="*/ 485 h 1810"/>
              <a:gd name="T68" fmla="*/ 623 w 1633"/>
              <a:gd name="T69" fmla="*/ 553 h 1810"/>
              <a:gd name="T70" fmla="*/ 687 w 1633"/>
              <a:gd name="T71" fmla="*/ 643 h 1810"/>
              <a:gd name="T72" fmla="*/ 960 w 1633"/>
              <a:gd name="T73" fmla="*/ 624 h 1810"/>
              <a:gd name="T74" fmla="*/ 1090 w 1633"/>
              <a:gd name="T75" fmla="*/ 667 h 1810"/>
              <a:gd name="T76" fmla="*/ 1195 w 1633"/>
              <a:gd name="T77" fmla="*/ 682 h 1810"/>
              <a:gd name="T78" fmla="*/ 1346 w 1633"/>
              <a:gd name="T79" fmla="*/ 619 h 1810"/>
              <a:gd name="T80" fmla="*/ 1424 w 1633"/>
              <a:gd name="T81" fmla="*/ 684 h 1810"/>
              <a:gd name="T82" fmla="*/ 1457 w 1633"/>
              <a:gd name="T83" fmla="*/ 745 h 1810"/>
              <a:gd name="T84" fmla="*/ 1542 w 1633"/>
              <a:gd name="T85" fmla="*/ 750 h 1810"/>
              <a:gd name="T86" fmla="*/ 1622 w 1633"/>
              <a:gd name="T87" fmla="*/ 724 h 1810"/>
              <a:gd name="T88" fmla="*/ 1549 w 1633"/>
              <a:gd name="T89" fmla="*/ 1722 h 1810"/>
              <a:gd name="T90" fmla="*/ 1392 w 1633"/>
              <a:gd name="T91" fmla="*/ 1802 h 1810"/>
              <a:gd name="T92" fmla="*/ 1319 w 1633"/>
              <a:gd name="T93" fmla="*/ 1632 h 1810"/>
              <a:gd name="T94" fmla="*/ 1344 w 1633"/>
              <a:gd name="T95" fmla="*/ 1368 h 1810"/>
              <a:gd name="T96" fmla="*/ 1348 w 1633"/>
              <a:gd name="T97" fmla="*/ 1294 h 1810"/>
              <a:gd name="T98" fmla="*/ 1263 w 1633"/>
              <a:gd name="T99" fmla="*/ 1307 h 1810"/>
              <a:gd name="T100" fmla="*/ 1287 w 1633"/>
              <a:gd name="T101" fmla="*/ 1191 h 1810"/>
              <a:gd name="T102" fmla="*/ 1167 w 1633"/>
              <a:gd name="T103" fmla="*/ 1085 h 1810"/>
              <a:gd name="T104" fmla="*/ 1041 w 1633"/>
              <a:gd name="T105" fmla="*/ 1158 h 1810"/>
              <a:gd name="T106" fmla="*/ 907 w 1633"/>
              <a:gd name="T107" fmla="*/ 1320 h 1810"/>
              <a:gd name="T108" fmla="*/ 938 w 1633"/>
              <a:gd name="T109" fmla="*/ 1429 h 1810"/>
              <a:gd name="T110" fmla="*/ 807 w 1633"/>
              <a:gd name="T111" fmla="*/ 1441 h 1810"/>
              <a:gd name="T112" fmla="*/ 673 w 1633"/>
              <a:gd name="T113" fmla="*/ 1492 h 1810"/>
              <a:gd name="T114" fmla="*/ 631 w 1633"/>
              <a:gd name="T115" fmla="*/ 1627 h 1810"/>
              <a:gd name="T116" fmla="*/ 523 w 1633"/>
              <a:gd name="T117" fmla="*/ 1559 h 1810"/>
              <a:gd name="T118" fmla="*/ 437 w 1633"/>
              <a:gd name="T119" fmla="*/ 1583 h 1810"/>
              <a:gd name="T120" fmla="*/ 286 w 1633"/>
              <a:gd name="T121" fmla="*/ 1680 h 1810"/>
              <a:gd name="T122" fmla="*/ 178 w 1633"/>
              <a:gd name="T123" fmla="*/ 1674 h 1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633" h="1810">
                <a:moveTo>
                  <a:pt x="132" y="1625"/>
                </a:moveTo>
                <a:lnTo>
                  <a:pt x="151" y="1580"/>
                </a:lnTo>
                <a:lnTo>
                  <a:pt x="151" y="1475"/>
                </a:lnTo>
                <a:lnTo>
                  <a:pt x="248" y="1333"/>
                </a:lnTo>
                <a:lnTo>
                  <a:pt x="261" y="1327"/>
                </a:lnTo>
                <a:lnTo>
                  <a:pt x="270" y="1323"/>
                </a:lnTo>
                <a:lnTo>
                  <a:pt x="276" y="1318"/>
                </a:lnTo>
                <a:lnTo>
                  <a:pt x="281" y="1314"/>
                </a:lnTo>
                <a:lnTo>
                  <a:pt x="289" y="1302"/>
                </a:lnTo>
                <a:lnTo>
                  <a:pt x="298" y="1282"/>
                </a:lnTo>
                <a:lnTo>
                  <a:pt x="314" y="1255"/>
                </a:lnTo>
                <a:lnTo>
                  <a:pt x="328" y="1229"/>
                </a:lnTo>
                <a:lnTo>
                  <a:pt x="330" y="1222"/>
                </a:lnTo>
                <a:lnTo>
                  <a:pt x="331" y="1217"/>
                </a:lnTo>
                <a:lnTo>
                  <a:pt x="331" y="1210"/>
                </a:lnTo>
                <a:lnTo>
                  <a:pt x="330" y="1203"/>
                </a:lnTo>
                <a:lnTo>
                  <a:pt x="328" y="1196"/>
                </a:lnTo>
                <a:lnTo>
                  <a:pt x="323" y="1188"/>
                </a:lnTo>
                <a:lnTo>
                  <a:pt x="317" y="1181"/>
                </a:lnTo>
                <a:lnTo>
                  <a:pt x="310" y="1174"/>
                </a:lnTo>
                <a:lnTo>
                  <a:pt x="303" y="1166"/>
                </a:lnTo>
                <a:lnTo>
                  <a:pt x="296" y="1154"/>
                </a:lnTo>
                <a:lnTo>
                  <a:pt x="288" y="1143"/>
                </a:lnTo>
                <a:lnTo>
                  <a:pt x="281" y="1130"/>
                </a:lnTo>
                <a:lnTo>
                  <a:pt x="273" y="1119"/>
                </a:lnTo>
                <a:lnTo>
                  <a:pt x="265" y="1110"/>
                </a:lnTo>
                <a:lnTo>
                  <a:pt x="261" y="1106"/>
                </a:lnTo>
                <a:lnTo>
                  <a:pt x="256" y="1103"/>
                </a:lnTo>
                <a:lnTo>
                  <a:pt x="251" y="1102"/>
                </a:lnTo>
                <a:lnTo>
                  <a:pt x="247" y="1101"/>
                </a:lnTo>
                <a:lnTo>
                  <a:pt x="245" y="1090"/>
                </a:lnTo>
                <a:lnTo>
                  <a:pt x="241" y="1081"/>
                </a:lnTo>
                <a:lnTo>
                  <a:pt x="239" y="1073"/>
                </a:lnTo>
                <a:lnTo>
                  <a:pt x="236" y="1064"/>
                </a:lnTo>
                <a:lnTo>
                  <a:pt x="234" y="1062"/>
                </a:lnTo>
                <a:lnTo>
                  <a:pt x="232" y="1056"/>
                </a:lnTo>
                <a:lnTo>
                  <a:pt x="232" y="1049"/>
                </a:lnTo>
                <a:lnTo>
                  <a:pt x="232" y="1040"/>
                </a:lnTo>
                <a:lnTo>
                  <a:pt x="232" y="1022"/>
                </a:lnTo>
                <a:lnTo>
                  <a:pt x="231" y="1011"/>
                </a:lnTo>
                <a:lnTo>
                  <a:pt x="229" y="998"/>
                </a:lnTo>
                <a:lnTo>
                  <a:pt x="229" y="990"/>
                </a:lnTo>
                <a:lnTo>
                  <a:pt x="230" y="987"/>
                </a:lnTo>
                <a:lnTo>
                  <a:pt x="232" y="985"/>
                </a:lnTo>
                <a:lnTo>
                  <a:pt x="236" y="983"/>
                </a:lnTo>
                <a:lnTo>
                  <a:pt x="238" y="981"/>
                </a:lnTo>
                <a:lnTo>
                  <a:pt x="241" y="977"/>
                </a:lnTo>
                <a:lnTo>
                  <a:pt x="243" y="969"/>
                </a:lnTo>
                <a:lnTo>
                  <a:pt x="238" y="966"/>
                </a:lnTo>
                <a:lnTo>
                  <a:pt x="234" y="964"/>
                </a:lnTo>
                <a:lnTo>
                  <a:pt x="233" y="961"/>
                </a:lnTo>
                <a:lnTo>
                  <a:pt x="232" y="957"/>
                </a:lnTo>
                <a:lnTo>
                  <a:pt x="233" y="954"/>
                </a:lnTo>
                <a:lnTo>
                  <a:pt x="236" y="950"/>
                </a:lnTo>
                <a:lnTo>
                  <a:pt x="238" y="947"/>
                </a:lnTo>
                <a:lnTo>
                  <a:pt x="241" y="944"/>
                </a:lnTo>
                <a:lnTo>
                  <a:pt x="249" y="936"/>
                </a:lnTo>
                <a:lnTo>
                  <a:pt x="257" y="929"/>
                </a:lnTo>
                <a:lnTo>
                  <a:pt x="264" y="922"/>
                </a:lnTo>
                <a:lnTo>
                  <a:pt x="267" y="916"/>
                </a:lnTo>
                <a:lnTo>
                  <a:pt x="268" y="909"/>
                </a:lnTo>
                <a:lnTo>
                  <a:pt x="267" y="903"/>
                </a:lnTo>
                <a:lnTo>
                  <a:pt x="265" y="896"/>
                </a:lnTo>
                <a:lnTo>
                  <a:pt x="263" y="889"/>
                </a:lnTo>
                <a:lnTo>
                  <a:pt x="258" y="882"/>
                </a:lnTo>
                <a:lnTo>
                  <a:pt x="254" y="875"/>
                </a:lnTo>
                <a:lnTo>
                  <a:pt x="248" y="870"/>
                </a:lnTo>
                <a:lnTo>
                  <a:pt x="241" y="864"/>
                </a:lnTo>
                <a:lnTo>
                  <a:pt x="234" y="859"/>
                </a:lnTo>
                <a:lnTo>
                  <a:pt x="228" y="856"/>
                </a:lnTo>
                <a:lnTo>
                  <a:pt x="221" y="852"/>
                </a:lnTo>
                <a:lnTo>
                  <a:pt x="213" y="849"/>
                </a:lnTo>
                <a:lnTo>
                  <a:pt x="206" y="848"/>
                </a:lnTo>
                <a:lnTo>
                  <a:pt x="198" y="847"/>
                </a:lnTo>
                <a:lnTo>
                  <a:pt x="191" y="848"/>
                </a:lnTo>
                <a:lnTo>
                  <a:pt x="184" y="849"/>
                </a:lnTo>
                <a:lnTo>
                  <a:pt x="172" y="854"/>
                </a:lnTo>
                <a:lnTo>
                  <a:pt x="158" y="856"/>
                </a:lnTo>
                <a:lnTo>
                  <a:pt x="151" y="857"/>
                </a:lnTo>
                <a:lnTo>
                  <a:pt x="143" y="857"/>
                </a:lnTo>
                <a:lnTo>
                  <a:pt x="137" y="856"/>
                </a:lnTo>
                <a:lnTo>
                  <a:pt x="129" y="855"/>
                </a:lnTo>
                <a:lnTo>
                  <a:pt x="124" y="854"/>
                </a:lnTo>
                <a:lnTo>
                  <a:pt x="120" y="852"/>
                </a:lnTo>
                <a:lnTo>
                  <a:pt x="116" y="850"/>
                </a:lnTo>
                <a:lnTo>
                  <a:pt x="113" y="848"/>
                </a:lnTo>
                <a:lnTo>
                  <a:pt x="109" y="842"/>
                </a:lnTo>
                <a:lnTo>
                  <a:pt x="106" y="835"/>
                </a:lnTo>
                <a:lnTo>
                  <a:pt x="104" y="829"/>
                </a:lnTo>
                <a:lnTo>
                  <a:pt x="100" y="821"/>
                </a:lnTo>
                <a:lnTo>
                  <a:pt x="97" y="813"/>
                </a:lnTo>
                <a:lnTo>
                  <a:pt x="91" y="806"/>
                </a:lnTo>
                <a:lnTo>
                  <a:pt x="82" y="801"/>
                </a:lnTo>
                <a:lnTo>
                  <a:pt x="66" y="792"/>
                </a:lnTo>
                <a:lnTo>
                  <a:pt x="48" y="781"/>
                </a:lnTo>
                <a:lnTo>
                  <a:pt x="29" y="767"/>
                </a:lnTo>
                <a:lnTo>
                  <a:pt x="20" y="761"/>
                </a:lnTo>
                <a:lnTo>
                  <a:pt x="13" y="755"/>
                </a:lnTo>
                <a:lnTo>
                  <a:pt x="6" y="749"/>
                </a:lnTo>
                <a:lnTo>
                  <a:pt x="3" y="744"/>
                </a:lnTo>
                <a:lnTo>
                  <a:pt x="1" y="742"/>
                </a:lnTo>
                <a:lnTo>
                  <a:pt x="0" y="740"/>
                </a:lnTo>
                <a:lnTo>
                  <a:pt x="0" y="739"/>
                </a:lnTo>
                <a:lnTo>
                  <a:pt x="1" y="736"/>
                </a:lnTo>
                <a:lnTo>
                  <a:pt x="6" y="734"/>
                </a:lnTo>
                <a:lnTo>
                  <a:pt x="13" y="734"/>
                </a:lnTo>
                <a:lnTo>
                  <a:pt x="23" y="733"/>
                </a:lnTo>
                <a:lnTo>
                  <a:pt x="30" y="733"/>
                </a:lnTo>
                <a:lnTo>
                  <a:pt x="36" y="731"/>
                </a:lnTo>
                <a:lnTo>
                  <a:pt x="39" y="728"/>
                </a:lnTo>
                <a:lnTo>
                  <a:pt x="41" y="726"/>
                </a:lnTo>
                <a:lnTo>
                  <a:pt x="42" y="723"/>
                </a:lnTo>
                <a:lnTo>
                  <a:pt x="42" y="718"/>
                </a:lnTo>
                <a:lnTo>
                  <a:pt x="41" y="715"/>
                </a:lnTo>
                <a:lnTo>
                  <a:pt x="39" y="704"/>
                </a:lnTo>
                <a:lnTo>
                  <a:pt x="36" y="694"/>
                </a:lnTo>
                <a:lnTo>
                  <a:pt x="36" y="689"/>
                </a:lnTo>
                <a:lnTo>
                  <a:pt x="36" y="682"/>
                </a:lnTo>
                <a:lnTo>
                  <a:pt x="37" y="676"/>
                </a:lnTo>
                <a:lnTo>
                  <a:pt x="38" y="669"/>
                </a:lnTo>
                <a:lnTo>
                  <a:pt x="42" y="660"/>
                </a:lnTo>
                <a:lnTo>
                  <a:pt x="43" y="651"/>
                </a:lnTo>
                <a:lnTo>
                  <a:pt x="45" y="645"/>
                </a:lnTo>
                <a:lnTo>
                  <a:pt x="46" y="640"/>
                </a:lnTo>
                <a:lnTo>
                  <a:pt x="47" y="634"/>
                </a:lnTo>
                <a:lnTo>
                  <a:pt x="50" y="629"/>
                </a:lnTo>
                <a:lnTo>
                  <a:pt x="56" y="625"/>
                </a:lnTo>
                <a:lnTo>
                  <a:pt x="65" y="619"/>
                </a:lnTo>
                <a:lnTo>
                  <a:pt x="79" y="612"/>
                </a:lnTo>
                <a:lnTo>
                  <a:pt x="91" y="605"/>
                </a:lnTo>
                <a:lnTo>
                  <a:pt x="101" y="601"/>
                </a:lnTo>
                <a:lnTo>
                  <a:pt x="112" y="597"/>
                </a:lnTo>
                <a:lnTo>
                  <a:pt x="116" y="596"/>
                </a:lnTo>
                <a:lnTo>
                  <a:pt x="121" y="595"/>
                </a:lnTo>
                <a:lnTo>
                  <a:pt x="126" y="596"/>
                </a:lnTo>
                <a:lnTo>
                  <a:pt x="132" y="596"/>
                </a:lnTo>
                <a:lnTo>
                  <a:pt x="145" y="600"/>
                </a:lnTo>
                <a:lnTo>
                  <a:pt x="158" y="607"/>
                </a:lnTo>
                <a:lnTo>
                  <a:pt x="175" y="616"/>
                </a:lnTo>
                <a:lnTo>
                  <a:pt x="188" y="620"/>
                </a:lnTo>
                <a:lnTo>
                  <a:pt x="201" y="622"/>
                </a:lnTo>
                <a:lnTo>
                  <a:pt x="221" y="622"/>
                </a:lnTo>
                <a:lnTo>
                  <a:pt x="242" y="624"/>
                </a:lnTo>
                <a:lnTo>
                  <a:pt x="262" y="627"/>
                </a:lnTo>
                <a:lnTo>
                  <a:pt x="282" y="632"/>
                </a:lnTo>
                <a:lnTo>
                  <a:pt x="303" y="634"/>
                </a:lnTo>
                <a:lnTo>
                  <a:pt x="323" y="634"/>
                </a:lnTo>
                <a:lnTo>
                  <a:pt x="341" y="636"/>
                </a:lnTo>
                <a:lnTo>
                  <a:pt x="360" y="637"/>
                </a:lnTo>
                <a:lnTo>
                  <a:pt x="378" y="637"/>
                </a:lnTo>
                <a:lnTo>
                  <a:pt x="380" y="630"/>
                </a:lnTo>
                <a:lnTo>
                  <a:pt x="384" y="624"/>
                </a:lnTo>
                <a:lnTo>
                  <a:pt x="390" y="616"/>
                </a:lnTo>
                <a:lnTo>
                  <a:pt x="396" y="609"/>
                </a:lnTo>
                <a:lnTo>
                  <a:pt x="401" y="602"/>
                </a:lnTo>
                <a:lnTo>
                  <a:pt x="406" y="594"/>
                </a:lnTo>
                <a:lnTo>
                  <a:pt x="409" y="587"/>
                </a:lnTo>
                <a:lnTo>
                  <a:pt x="410" y="582"/>
                </a:lnTo>
                <a:lnTo>
                  <a:pt x="406" y="578"/>
                </a:lnTo>
                <a:lnTo>
                  <a:pt x="401" y="575"/>
                </a:lnTo>
                <a:lnTo>
                  <a:pt x="399" y="569"/>
                </a:lnTo>
                <a:lnTo>
                  <a:pt x="398" y="563"/>
                </a:lnTo>
                <a:lnTo>
                  <a:pt x="398" y="556"/>
                </a:lnTo>
                <a:lnTo>
                  <a:pt x="398" y="550"/>
                </a:lnTo>
                <a:lnTo>
                  <a:pt x="399" y="542"/>
                </a:lnTo>
                <a:lnTo>
                  <a:pt x="401" y="535"/>
                </a:lnTo>
                <a:lnTo>
                  <a:pt x="405" y="528"/>
                </a:lnTo>
                <a:lnTo>
                  <a:pt x="408" y="521"/>
                </a:lnTo>
                <a:lnTo>
                  <a:pt x="412" y="514"/>
                </a:lnTo>
                <a:lnTo>
                  <a:pt x="416" y="509"/>
                </a:lnTo>
                <a:lnTo>
                  <a:pt x="421" y="504"/>
                </a:lnTo>
                <a:lnTo>
                  <a:pt x="425" y="501"/>
                </a:lnTo>
                <a:lnTo>
                  <a:pt x="430" y="498"/>
                </a:lnTo>
                <a:lnTo>
                  <a:pt x="434" y="497"/>
                </a:lnTo>
                <a:lnTo>
                  <a:pt x="435" y="500"/>
                </a:lnTo>
                <a:lnTo>
                  <a:pt x="448" y="503"/>
                </a:lnTo>
                <a:lnTo>
                  <a:pt x="453" y="502"/>
                </a:lnTo>
                <a:lnTo>
                  <a:pt x="456" y="500"/>
                </a:lnTo>
                <a:lnTo>
                  <a:pt x="467" y="493"/>
                </a:lnTo>
                <a:lnTo>
                  <a:pt x="476" y="492"/>
                </a:lnTo>
                <a:lnTo>
                  <a:pt x="489" y="489"/>
                </a:lnTo>
                <a:lnTo>
                  <a:pt x="495" y="488"/>
                </a:lnTo>
                <a:lnTo>
                  <a:pt x="499" y="486"/>
                </a:lnTo>
                <a:lnTo>
                  <a:pt x="500" y="484"/>
                </a:lnTo>
                <a:lnTo>
                  <a:pt x="501" y="481"/>
                </a:lnTo>
                <a:lnTo>
                  <a:pt x="501" y="479"/>
                </a:lnTo>
                <a:lnTo>
                  <a:pt x="500" y="476"/>
                </a:lnTo>
                <a:lnTo>
                  <a:pt x="491" y="473"/>
                </a:lnTo>
                <a:lnTo>
                  <a:pt x="482" y="469"/>
                </a:lnTo>
                <a:lnTo>
                  <a:pt x="472" y="462"/>
                </a:lnTo>
                <a:lnTo>
                  <a:pt x="464" y="454"/>
                </a:lnTo>
                <a:lnTo>
                  <a:pt x="460" y="449"/>
                </a:lnTo>
                <a:lnTo>
                  <a:pt x="458" y="445"/>
                </a:lnTo>
                <a:lnTo>
                  <a:pt x="457" y="441"/>
                </a:lnTo>
                <a:lnTo>
                  <a:pt x="457" y="437"/>
                </a:lnTo>
                <a:lnTo>
                  <a:pt x="458" y="434"/>
                </a:lnTo>
                <a:lnTo>
                  <a:pt x="460" y="430"/>
                </a:lnTo>
                <a:lnTo>
                  <a:pt x="465" y="427"/>
                </a:lnTo>
                <a:lnTo>
                  <a:pt x="471" y="424"/>
                </a:lnTo>
                <a:lnTo>
                  <a:pt x="491" y="419"/>
                </a:lnTo>
                <a:lnTo>
                  <a:pt x="508" y="413"/>
                </a:lnTo>
                <a:lnTo>
                  <a:pt x="512" y="411"/>
                </a:lnTo>
                <a:lnTo>
                  <a:pt x="514" y="408"/>
                </a:lnTo>
                <a:lnTo>
                  <a:pt x="515" y="406"/>
                </a:lnTo>
                <a:lnTo>
                  <a:pt x="516" y="403"/>
                </a:lnTo>
                <a:lnTo>
                  <a:pt x="517" y="398"/>
                </a:lnTo>
                <a:lnTo>
                  <a:pt x="516" y="394"/>
                </a:lnTo>
                <a:lnTo>
                  <a:pt x="515" y="388"/>
                </a:lnTo>
                <a:lnTo>
                  <a:pt x="513" y="382"/>
                </a:lnTo>
                <a:lnTo>
                  <a:pt x="500" y="383"/>
                </a:lnTo>
                <a:lnTo>
                  <a:pt x="488" y="385"/>
                </a:lnTo>
                <a:lnTo>
                  <a:pt x="476" y="387"/>
                </a:lnTo>
                <a:lnTo>
                  <a:pt x="464" y="390"/>
                </a:lnTo>
                <a:lnTo>
                  <a:pt x="453" y="393"/>
                </a:lnTo>
                <a:lnTo>
                  <a:pt x="440" y="395"/>
                </a:lnTo>
                <a:lnTo>
                  <a:pt x="428" y="397"/>
                </a:lnTo>
                <a:lnTo>
                  <a:pt x="414" y="397"/>
                </a:lnTo>
                <a:lnTo>
                  <a:pt x="406" y="398"/>
                </a:lnTo>
                <a:lnTo>
                  <a:pt x="399" y="399"/>
                </a:lnTo>
                <a:lnTo>
                  <a:pt x="396" y="399"/>
                </a:lnTo>
                <a:lnTo>
                  <a:pt x="392" y="398"/>
                </a:lnTo>
                <a:lnTo>
                  <a:pt x="389" y="397"/>
                </a:lnTo>
                <a:lnTo>
                  <a:pt x="385" y="395"/>
                </a:lnTo>
                <a:lnTo>
                  <a:pt x="383" y="393"/>
                </a:lnTo>
                <a:lnTo>
                  <a:pt x="382" y="390"/>
                </a:lnTo>
                <a:lnTo>
                  <a:pt x="382" y="388"/>
                </a:lnTo>
                <a:lnTo>
                  <a:pt x="382" y="386"/>
                </a:lnTo>
                <a:lnTo>
                  <a:pt x="384" y="382"/>
                </a:lnTo>
                <a:lnTo>
                  <a:pt x="390" y="379"/>
                </a:lnTo>
                <a:lnTo>
                  <a:pt x="397" y="375"/>
                </a:lnTo>
                <a:lnTo>
                  <a:pt x="405" y="373"/>
                </a:lnTo>
                <a:lnTo>
                  <a:pt x="414" y="371"/>
                </a:lnTo>
                <a:lnTo>
                  <a:pt x="424" y="369"/>
                </a:lnTo>
                <a:lnTo>
                  <a:pt x="467" y="363"/>
                </a:lnTo>
                <a:lnTo>
                  <a:pt x="495" y="361"/>
                </a:lnTo>
                <a:lnTo>
                  <a:pt x="526" y="360"/>
                </a:lnTo>
                <a:lnTo>
                  <a:pt x="563" y="361"/>
                </a:lnTo>
                <a:lnTo>
                  <a:pt x="580" y="361"/>
                </a:lnTo>
                <a:lnTo>
                  <a:pt x="597" y="360"/>
                </a:lnTo>
                <a:lnTo>
                  <a:pt x="605" y="358"/>
                </a:lnTo>
                <a:lnTo>
                  <a:pt x="612" y="357"/>
                </a:lnTo>
                <a:lnTo>
                  <a:pt x="617" y="356"/>
                </a:lnTo>
                <a:lnTo>
                  <a:pt x="623" y="354"/>
                </a:lnTo>
                <a:lnTo>
                  <a:pt x="622" y="348"/>
                </a:lnTo>
                <a:lnTo>
                  <a:pt x="618" y="344"/>
                </a:lnTo>
                <a:lnTo>
                  <a:pt x="615" y="339"/>
                </a:lnTo>
                <a:lnTo>
                  <a:pt x="612" y="334"/>
                </a:lnTo>
                <a:lnTo>
                  <a:pt x="609" y="331"/>
                </a:lnTo>
                <a:lnTo>
                  <a:pt x="608" y="326"/>
                </a:lnTo>
                <a:lnTo>
                  <a:pt x="609" y="324"/>
                </a:lnTo>
                <a:lnTo>
                  <a:pt x="610" y="323"/>
                </a:lnTo>
                <a:lnTo>
                  <a:pt x="613" y="321"/>
                </a:lnTo>
                <a:lnTo>
                  <a:pt x="616" y="320"/>
                </a:lnTo>
                <a:lnTo>
                  <a:pt x="623" y="317"/>
                </a:lnTo>
                <a:lnTo>
                  <a:pt x="628" y="313"/>
                </a:lnTo>
                <a:lnTo>
                  <a:pt x="630" y="309"/>
                </a:lnTo>
                <a:lnTo>
                  <a:pt x="632" y="305"/>
                </a:lnTo>
                <a:lnTo>
                  <a:pt x="632" y="299"/>
                </a:lnTo>
                <a:lnTo>
                  <a:pt x="631" y="295"/>
                </a:lnTo>
                <a:lnTo>
                  <a:pt x="629" y="289"/>
                </a:lnTo>
                <a:lnTo>
                  <a:pt x="624" y="283"/>
                </a:lnTo>
                <a:lnTo>
                  <a:pt x="615" y="254"/>
                </a:lnTo>
                <a:lnTo>
                  <a:pt x="608" y="225"/>
                </a:lnTo>
                <a:lnTo>
                  <a:pt x="608" y="219"/>
                </a:lnTo>
                <a:lnTo>
                  <a:pt x="608" y="214"/>
                </a:lnTo>
                <a:lnTo>
                  <a:pt x="610" y="208"/>
                </a:lnTo>
                <a:lnTo>
                  <a:pt x="614" y="204"/>
                </a:lnTo>
                <a:lnTo>
                  <a:pt x="618" y="200"/>
                </a:lnTo>
                <a:lnTo>
                  <a:pt x="624" y="198"/>
                </a:lnTo>
                <a:lnTo>
                  <a:pt x="632" y="196"/>
                </a:lnTo>
                <a:lnTo>
                  <a:pt x="642" y="196"/>
                </a:lnTo>
                <a:lnTo>
                  <a:pt x="643" y="182"/>
                </a:lnTo>
                <a:lnTo>
                  <a:pt x="643" y="169"/>
                </a:lnTo>
                <a:lnTo>
                  <a:pt x="643" y="157"/>
                </a:lnTo>
                <a:lnTo>
                  <a:pt x="645" y="144"/>
                </a:lnTo>
                <a:lnTo>
                  <a:pt x="648" y="142"/>
                </a:lnTo>
                <a:lnTo>
                  <a:pt x="650" y="140"/>
                </a:lnTo>
                <a:lnTo>
                  <a:pt x="651" y="138"/>
                </a:lnTo>
                <a:lnTo>
                  <a:pt x="653" y="134"/>
                </a:lnTo>
                <a:lnTo>
                  <a:pt x="654" y="127"/>
                </a:lnTo>
                <a:lnTo>
                  <a:pt x="654" y="120"/>
                </a:lnTo>
                <a:lnTo>
                  <a:pt x="655" y="118"/>
                </a:lnTo>
                <a:lnTo>
                  <a:pt x="656" y="115"/>
                </a:lnTo>
                <a:lnTo>
                  <a:pt x="657" y="112"/>
                </a:lnTo>
                <a:lnTo>
                  <a:pt x="659" y="111"/>
                </a:lnTo>
                <a:lnTo>
                  <a:pt x="662" y="110"/>
                </a:lnTo>
                <a:lnTo>
                  <a:pt x="665" y="109"/>
                </a:lnTo>
                <a:lnTo>
                  <a:pt x="671" y="110"/>
                </a:lnTo>
                <a:lnTo>
                  <a:pt x="676" y="111"/>
                </a:lnTo>
                <a:lnTo>
                  <a:pt x="685" y="116"/>
                </a:lnTo>
                <a:lnTo>
                  <a:pt x="693" y="122"/>
                </a:lnTo>
                <a:lnTo>
                  <a:pt x="700" y="130"/>
                </a:lnTo>
                <a:lnTo>
                  <a:pt x="707" y="138"/>
                </a:lnTo>
                <a:lnTo>
                  <a:pt x="714" y="147"/>
                </a:lnTo>
                <a:lnTo>
                  <a:pt x="721" y="156"/>
                </a:lnTo>
                <a:lnTo>
                  <a:pt x="729" y="164"/>
                </a:lnTo>
                <a:lnTo>
                  <a:pt x="737" y="172"/>
                </a:lnTo>
                <a:lnTo>
                  <a:pt x="740" y="174"/>
                </a:lnTo>
                <a:lnTo>
                  <a:pt x="743" y="174"/>
                </a:lnTo>
                <a:lnTo>
                  <a:pt x="747" y="174"/>
                </a:lnTo>
                <a:lnTo>
                  <a:pt x="750" y="174"/>
                </a:lnTo>
                <a:lnTo>
                  <a:pt x="756" y="169"/>
                </a:lnTo>
                <a:lnTo>
                  <a:pt x="763" y="164"/>
                </a:lnTo>
                <a:lnTo>
                  <a:pt x="770" y="158"/>
                </a:lnTo>
                <a:lnTo>
                  <a:pt x="779" y="152"/>
                </a:lnTo>
                <a:lnTo>
                  <a:pt x="782" y="150"/>
                </a:lnTo>
                <a:lnTo>
                  <a:pt x="787" y="149"/>
                </a:lnTo>
                <a:lnTo>
                  <a:pt x="792" y="148"/>
                </a:lnTo>
                <a:lnTo>
                  <a:pt x="797" y="148"/>
                </a:lnTo>
                <a:lnTo>
                  <a:pt x="808" y="148"/>
                </a:lnTo>
                <a:lnTo>
                  <a:pt x="817" y="147"/>
                </a:lnTo>
                <a:lnTo>
                  <a:pt x="826" y="144"/>
                </a:lnTo>
                <a:lnTo>
                  <a:pt x="833" y="141"/>
                </a:lnTo>
                <a:lnTo>
                  <a:pt x="848" y="133"/>
                </a:lnTo>
                <a:lnTo>
                  <a:pt x="860" y="123"/>
                </a:lnTo>
                <a:lnTo>
                  <a:pt x="873" y="112"/>
                </a:lnTo>
                <a:lnTo>
                  <a:pt x="885" y="103"/>
                </a:lnTo>
                <a:lnTo>
                  <a:pt x="892" y="99"/>
                </a:lnTo>
                <a:lnTo>
                  <a:pt x="899" y="95"/>
                </a:lnTo>
                <a:lnTo>
                  <a:pt x="908" y="92"/>
                </a:lnTo>
                <a:lnTo>
                  <a:pt x="917" y="91"/>
                </a:lnTo>
                <a:lnTo>
                  <a:pt x="927" y="89"/>
                </a:lnTo>
                <a:lnTo>
                  <a:pt x="937" y="86"/>
                </a:lnTo>
                <a:lnTo>
                  <a:pt x="943" y="84"/>
                </a:lnTo>
                <a:lnTo>
                  <a:pt x="950" y="81"/>
                </a:lnTo>
                <a:lnTo>
                  <a:pt x="956" y="77"/>
                </a:lnTo>
                <a:lnTo>
                  <a:pt x="960" y="73"/>
                </a:lnTo>
                <a:lnTo>
                  <a:pt x="965" y="67"/>
                </a:lnTo>
                <a:lnTo>
                  <a:pt x="968" y="62"/>
                </a:lnTo>
                <a:lnTo>
                  <a:pt x="973" y="50"/>
                </a:lnTo>
                <a:lnTo>
                  <a:pt x="976" y="36"/>
                </a:lnTo>
                <a:lnTo>
                  <a:pt x="979" y="21"/>
                </a:lnTo>
                <a:lnTo>
                  <a:pt x="982" y="4"/>
                </a:lnTo>
                <a:lnTo>
                  <a:pt x="987" y="2"/>
                </a:lnTo>
                <a:lnTo>
                  <a:pt x="995" y="1"/>
                </a:lnTo>
                <a:lnTo>
                  <a:pt x="1001" y="0"/>
                </a:lnTo>
                <a:lnTo>
                  <a:pt x="1005" y="1"/>
                </a:lnTo>
                <a:lnTo>
                  <a:pt x="1047" y="58"/>
                </a:lnTo>
                <a:lnTo>
                  <a:pt x="1054" y="71"/>
                </a:lnTo>
                <a:lnTo>
                  <a:pt x="1060" y="90"/>
                </a:lnTo>
                <a:lnTo>
                  <a:pt x="1065" y="107"/>
                </a:lnTo>
                <a:lnTo>
                  <a:pt x="1067" y="114"/>
                </a:lnTo>
                <a:lnTo>
                  <a:pt x="1074" y="117"/>
                </a:lnTo>
                <a:lnTo>
                  <a:pt x="1087" y="122"/>
                </a:lnTo>
                <a:lnTo>
                  <a:pt x="1100" y="126"/>
                </a:lnTo>
                <a:lnTo>
                  <a:pt x="1108" y="128"/>
                </a:lnTo>
                <a:lnTo>
                  <a:pt x="1108" y="132"/>
                </a:lnTo>
                <a:lnTo>
                  <a:pt x="1107" y="135"/>
                </a:lnTo>
                <a:lnTo>
                  <a:pt x="1105" y="139"/>
                </a:lnTo>
                <a:lnTo>
                  <a:pt x="1101" y="143"/>
                </a:lnTo>
                <a:lnTo>
                  <a:pt x="1095" y="152"/>
                </a:lnTo>
                <a:lnTo>
                  <a:pt x="1084" y="161"/>
                </a:lnTo>
                <a:lnTo>
                  <a:pt x="1060" y="182"/>
                </a:lnTo>
                <a:lnTo>
                  <a:pt x="1032" y="202"/>
                </a:lnTo>
                <a:lnTo>
                  <a:pt x="1005" y="223"/>
                </a:lnTo>
                <a:lnTo>
                  <a:pt x="981" y="240"/>
                </a:lnTo>
                <a:lnTo>
                  <a:pt x="971" y="247"/>
                </a:lnTo>
                <a:lnTo>
                  <a:pt x="964" y="252"/>
                </a:lnTo>
                <a:lnTo>
                  <a:pt x="959" y="257"/>
                </a:lnTo>
                <a:lnTo>
                  <a:pt x="958" y="259"/>
                </a:lnTo>
                <a:lnTo>
                  <a:pt x="965" y="262"/>
                </a:lnTo>
                <a:lnTo>
                  <a:pt x="974" y="268"/>
                </a:lnTo>
                <a:lnTo>
                  <a:pt x="987" y="278"/>
                </a:lnTo>
                <a:lnTo>
                  <a:pt x="999" y="288"/>
                </a:lnTo>
                <a:lnTo>
                  <a:pt x="1010" y="299"/>
                </a:lnTo>
                <a:lnTo>
                  <a:pt x="1022" y="311"/>
                </a:lnTo>
                <a:lnTo>
                  <a:pt x="1025" y="316"/>
                </a:lnTo>
                <a:lnTo>
                  <a:pt x="1029" y="321"/>
                </a:lnTo>
                <a:lnTo>
                  <a:pt x="1031" y="325"/>
                </a:lnTo>
                <a:lnTo>
                  <a:pt x="1032" y="329"/>
                </a:lnTo>
                <a:lnTo>
                  <a:pt x="1037" y="338"/>
                </a:lnTo>
                <a:lnTo>
                  <a:pt x="1043" y="349"/>
                </a:lnTo>
                <a:lnTo>
                  <a:pt x="1050" y="361"/>
                </a:lnTo>
                <a:lnTo>
                  <a:pt x="1056" y="367"/>
                </a:lnTo>
                <a:lnTo>
                  <a:pt x="1063" y="370"/>
                </a:lnTo>
                <a:lnTo>
                  <a:pt x="1072" y="372"/>
                </a:lnTo>
                <a:lnTo>
                  <a:pt x="1082" y="372"/>
                </a:lnTo>
                <a:lnTo>
                  <a:pt x="1089" y="371"/>
                </a:lnTo>
                <a:lnTo>
                  <a:pt x="1095" y="369"/>
                </a:lnTo>
                <a:lnTo>
                  <a:pt x="1100" y="366"/>
                </a:lnTo>
                <a:lnTo>
                  <a:pt x="1106" y="364"/>
                </a:lnTo>
                <a:lnTo>
                  <a:pt x="1110" y="360"/>
                </a:lnTo>
                <a:lnTo>
                  <a:pt x="1114" y="355"/>
                </a:lnTo>
                <a:lnTo>
                  <a:pt x="1120" y="352"/>
                </a:lnTo>
                <a:lnTo>
                  <a:pt x="1126" y="347"/>
                </a:lnTo>
                <a:lnTo>
                  <a:pt x="1134" y="344"/>
                </a:lnTo>
                <a:lnTo>
                  <a:pt x="1142" y="341"/>
                </a:lnTo>
                <a:lnTo>
                  <a:pt x="1149" y="340"/>
                </a:lnTo>
                <a:lnTo>
                  <a:pt x="1156" y="340"/>
                </a:lnTo>
                <a:lnTo>
                  <a:pt x="1163" y="342"/>
                </a:lnTo>
                <a:lnTo>
                  <a:pt x="1163" y="342"/>
                </a:lnTo>
                <a:lnTo>
                  <a:pt x="1165" y="354"/>
                </a:lnTo>
                <a:lnTo>
                  <a:pt x="1168" y="363"/>
                </a:lnTo>
                <a:lnTo>
                  <a:pt x="1168" y="367"/>
                </a:lnTo>
                <a:lnTo>
                  <a:pt x="1167" y="372"/>
                </a:lnTo>
                <a:lnTo>
                  <a:pt x="1165" y="374"/>
                </a:lnTo>
                <a:lnTo>
                  <a:pt x="1159" y="377"/>
                </a:lnTo>
                <a:lnTo>
                  <a:pt x="1149" y="378"/>
                </a:lnTo>
                <a:lnTo>
                  <a:pt x="1139" y="378"/>
                </a:lnTo>
                <a:lnTo>
                  <a:pt x="1130" y="378"/>
                </a:lnTo>
                <a:lnTo>
                  <a:pt x="1120" y="379"/>
                </a:lnTo>
                <a:lnTo>
                  <a:pt x="1115" y="380"/>
                </a:lnTo>
                <a:lnTo>
                  <a:pt x="1112" y="382"/>
                </a:lnTo>
                <a:lnTo>
                  <a:pt x="1108" y="385"/>
                </a:lnTo>
                <a:lnTo>
                  <a:pt x="1106" y="387"/>
                </a:lnTo>
                <a:lnTo>
                  <a:pt x="1101" y="394"/>
                </a:lnTo>
                <a:lnTo>
                  <a:pt x="1097" y="400"/>
                </a:lnTo>
                <a:lnTo>
                  <a:pt x="1093" y="404"/>
                </a:lnTo>
                <a:lnTo>
                  <a:pt x="1088" y="406"/>
                </a:lnTo>
                <a:lnTo>
                  <a:pt x="1082" y="406"/>
                </a:lnTo>
                <a:lnTo>
                  <a:pt x="1075" y="407"/>
                </a:lnTo>
                <a:lnTo>
                  <a:pt x="1071" y="408"/>
                </a:lnTo>
                <a:lnTo>
                  <a:pt x="1066" y="412"/>
                </a:lnTo>
                <a:lnTo>
                  <a:pt x="1064" y="415"/>
                </a:lnTo>
                <a:lnTo>
                  <a:pt x="1063" y="419"/>
                </a:lnTo>
                <a:lnTo>
                  <a:pt x="1062" y="423"/>
                </a:lnTo>
                <a:lnTo>
                  <a:pt x="1062" y="429"/>
                </a:lnTo>
                <a:lnTo>
                  <a:pt x="1060" y="432"/>
                </a:lnTo>
                <a:lnTo>
                  <a:pt x="1059" y="436"/>
                </a:lnTo>
                <a:lnTo>
                  <a:pt x="1057" y="440"/>
                </a:lnTo>
                <a:lnTo>
                  <a:pt x="1054" y="445"/>
                </a:lnTo>
                <a:lnTo>
                  <a:pt x="1046" y="453"/>
                </a:lnTo>
                <a:lnTo>
                  <a:pt x="1037" y="460"/>
                </a:lnTo>
                <a:lnTo>
                  <a:pt x="1027" y="465"/>
                </a:lnTo>
                <a:lnTo>
                  <a:pt x="1020" y="468"/>
                </a:lnTo>
                <a:lnTo>
                  <a:pt x="1017" y="468"/>
                </a:lnTo>
                <a:lnTo>
                  <a:pt x="1015" y="467"/>
                </a:lnTo>
                <a:lnTo>
                  <a:pt x="1015" y="463"/>
                </a:lnTo>
                <a:lnTo>
                  <a:pt x="1015" y="460"/>
                </a:lnTo>
                <a:lnTo>
                  <a:pt x="1018" y="451"/>
                </a:lnTo>
                <a:lnTo>
                  <a:pt x="1022" y="439"/>
                </a:lnTo>
                <a:lnTo>
                  <a:pt x="1022" y="434"/>
                </a:lnTo>
                <a:lnTo>
                  <a:pt x="1022" y="429"/>
                </a:lnTo>
                <a:lnTo>
                  <a:pt x="1018" y="424"/>
                </a:lnTo>
                <a:lnTo>
                  <a:pt x="1014" y="421"/>
                </a:lnTo>
                <a:lnTo>
                  <a:pt x="1000" y="415"/>
                </a:lnTo>
                <a:lnTo>
                  <a:pt x="987" y="411"/>
                </a:lnTo>
                <a:lnTo>
                  <a:pt x="973" y="406"/>
                </a:lnTo>
                <a:lnTo>
                  <a:pt x="958" y="400"/>
                </a:lnTo>
                <a:lnTo>
                  <a:pt x="952" y="399"/>
                </a:lnTo>
                <a:lnTo>
                  <a:pt x="937" y="396"/>
                </a:lnTo>
                <a:lnTo>
                  <a:pt x="927" y="394"/>
                </a:lnTo>
                <a:lnTo>
                  <a:pt x="918" y="389"/>
                </a:lnTo>
                <a:lnTo>
                  <a:pt x="909" y="386"/>
                </a:lnTo>
                <a:lnTo>
                  <a:pt x="904" y="380"/>
                </a:lnTo>
                <a:lnTo>
                  <a:pt x="888" y="363"/>
                </a:lnTo>
                <a:lnTo>
                  <a:pt x="876" y="353"/>
                </a:lnTo>
                <a:lnTo>
                  <a:pt x="872" y="349"/>
                </a:lnTo>
                <a:lnTo>
                  <a:pt x="868" y="348"/>
                </a:lnTo>
                <a:lnTo>
                  <a:pt x="865" y="347"/>
                </a:lnTo>
                <a:lnTo>
                  <a:pt x="862" y="347"/>
                </a:lnTo>
                <a:lnTo>
                  <a:pt x="845" y="356"/>
                </a:lnTo>
                <a:lnTo>
                  <a:pt x="813" y="371"/>
                </a:lnTo>
                <a:lnTo>
                  <a:pt x="782" y="382"/>
                </a:lnTo>
                <a:lnTo>
                  <a:pt x="754" y="393"/>
                </a:lnTo>
                <a:lnTo>
                  <a:pt x="739" y="397"/>
                </a:lnTo>
                <a:lnTo>
                  <a:pt x="724" y="400"/>
                </a:lnTo>
                <a:lnTo>
                  <a:pt x="708" y="403"/>
                </a:lnTo>
                <a:lnTo>
                  <a:pt x="689" y="403"/>
                </a:lnTo>
                <a:lnTo>
                  <a:pt x="689" y="404"/>
                </a:lnTo>
                <a:lnTo>
                  <a:pt x="688" y="405"/>
                </a:lnTo>
                <a:lnTo>
                  <a:pt x="689" y="414"/>
                </a:lnTo>
                <a:lnTo>
                  <a:pt x="691" y="423"/>
                </a:lnTo>
                <a:lnTo>
                  <a:pt x="695" y="432"/>
                </a:lnTo>
                <a:lnTo>
                  <a:pt x="698" y="441"/>
                </a:lnTo>
                <a:lnTo>
                  <a:pt x="700" y="451"/>
                </a:lnTo>
                <a:lnTo>
                  <a:pt x="700" y="460"/>
                </a:lnTo>
                <a:lnTo>
                  <a:pt x="700" y="464"/>
                </a:lnTo>
                <a:lnTo>
                  <a:pt x="699" y="469"/>
                </a:lnTo>
                <a:lnTo>
                  <a:pt x="698" y="473"/>
                </a:lnTo>
                <a:lnTo>
                  <a:pt x="696" y="478"/>
                </a:lnTo>
                <a:lnTo>
                  <a:pt x="692" y="482"/>
                </a:lnTo>
                <a:lnTo>
                  <a:pt x="688" y="486"/>
                </a:lnTo>
                <a:lnTo>
                  <a:pt x="684" y="487"/>
                </a:lnTo>
                <a:lnTo>
                  <a:pt x="681" y="487"/>
                </a:lnTo>
                <a:lnTo>
                  <a:pt x="678" y="485"/>
                </a:lnTo>
                <a:lnTo>
                  <a:pt x="674" y="482"/>
                </a:lnTo>
                <a:lnTo>
                  <a:pt x="671" y="479"/>
                </a:lnTo>
                <a:lnTo>
                  <a:pt x="667" y="476"/>
                </a:lnTo>
                <a:lnTo>
                  <a:pt x="660" y="467"/>
                </a:lnTo>
                <a:lnTo>
                  <a:pt x="654" y="459"/>
                </a:lnTo>
                <a:lnTo>
                  <a:pt x="648" y="452"/>
                </a:lnTo>
                <a:lnTo>
                  <a:pt x="642" y="448"/>
                </a:lnTo>
                <a:lnTo>
                  <a:pt x="638" y="460"/>
                </a:lnTo>
                <a:lnTo>
                  <a:pt x="633" y="473"/>
                </a:lnTo>
                <a:lnTo>
                  <a:pt x="630" y="488"/>
                </a:lnTo>
                <a:lnTo>
                  <a:pt x="626" y="503"/>
                </a:lnTo>
                <a:lnTo>
                  <a:pt x="624" y="520"/>
                </a:lnTo>
                <a:lnTo>
                  <a:pt x="623" y="536"/>
                </a:lnTo>
                <a:lnTo>
                  <a:pt x="623" y="553"/>
                </a:lnTo>
                <a:lnTo>
                  <a:pt x="624" y="569"/>
                </a:lnTo>
                <a:lnTo>
                  <a:pt x="628" y="584"/>
                </a:lnTo>
                <a:lnTo>
                  <a:pt x="631" y="599"/>
                </a:lnTo>
                <a:lnTo>
                  <a:pt x="634" y="605"/>
                </a:lnTo>
                <a:lnTo>
                  <a:pt x="637" y="611"/>
                </a:lnTo>
                <a:lnTo>
                  <a:pt x="640" y="617"/>
                </a:lnTo>
                <a:lnTo>
                  <a:pt x="645" y="622"/>
                </a:lnTo>
                <a:lnTo>
                  <a:pt x="649" y="627"/>
                </a:lnTo>
                <a:lnTo>
                  <a:pt x="654" y="632"/>
                </a:lnTo>
                <a:lnTo>
                  <a:pt x="659" y="635"/>
                </a:lnTo>
                <a:lnTo>
                  <a:pt x="665" y="638"/>
                </a:lnTo>
                <a:lnTo>
                  <a:pt x="672" y="641"/>
                </a:lnTo>
                <a:lnTo>
                  <a:pt x="679" y="642"/>
                </a:lnTo>
                <a:lnTo>
                  <a:pt x="687" y="643"/>
                </a:lnTo>
                <a:lnTo>
                  <a:pt x="695" y="643"/>
                </a:lnTo>
                <a:lnTo>
                  <a:pt x="701" y="642"/>
                </a:lnTo>
                <a:lnTo>
                  <a:pt x="707" y="640"/>
                </a:lnTo>
                <a:lnTo>
                  <a:pt x="714" y="636"/>
                </a:lnTo>
                <a:lnTo>
                  <a:pt x="721" y="633"/>
                </a:lnTo>
                <a:lnTo>
                  <a:pt x="728" y="629"/>
                </a:lnTo>
                <a:lnTo>
                  <a:pt x="734" y="627"/>
                </a:lnTo>
                <a:lnTo>
                  <a:pt x="742" y="625"/>
                </a:lnTo>
                <a:lnTo>
                  <a:pt x="751" y="624"/>
                </a:lnTo>
                <a:lnTo>
                  <a:pt x="931" y="629"/>
                </a:lnTo>
                <a:lnTo>
                  <a:pt x="939" y="629"/>
                </a:lnTo>
                <a:lnTo>
                  <a:pt x="946" y="628"/>
                </a:lnTo>
                <a:lnTo>
                  <a:pt x="952" y="626"/>
                </a:lnTo>
                <a:lnTo>
                  <a:pt x="960" y="624"/>
                </a:lnTo>
                <a:lnTo>
                  <a:pt x="976" y="618"/>
                </a:lnTo>
                <a:lnTo>
                  <a:pt x="992" y="613"/>
                </a:lnTo>
                <a:lnTo>
                  <a:pt x="1000" y="612"/>
                </a:lnTo>
                <a:lnTo>
                  <a:pt x="1008" y="611"/>
                </a:lnTo>
                <a:lnTo>
                  <a:pt x="1017" y="610"/>
                </a:lnTo>
                <a:lnTo>
                  <a:pt x="1025" y="611"/>
                </a:lnTo>
                <a:lnTo>
                  <a:pt x="1034" y="612"/>
                </a:lnTo>
                <a:lnTo>
                  <a:pt x="1043" y="616"/>
                </a:lnTo>
                <a:lnTo>
                  <a:pt x="1052" y="620"/>
                </a:lnTo>
                <a:lnTo>
                  <a:pt x="1062" y="627"/>
                </a:lnTo>
                <a:lnTo>
                  <a:pt x="1068" y="634"/>
                </a:lnTo>
                <a:lnTo>
                  <a:pt x="1075" y="644"/>
                </a:lnTo>
                <a:lnTo>
                  <a:pt x="1082" y="656"/>
                </a:lnTo>
                <a:lnTo>
                  <a:pt x="1090" y="667"/>
                </a:lnTo>
                <a:lnTo>
                  <a:pt x="1097" y="678"/>
                </a:lnTo>
                <a:lnTo>
                  <a:pt x="1105" y="687"/>
                </a:lnTo>
                <a:lnTo>
                  <a:pt x="1108" y="691"/>
                </a:lnTo>
                <a:lnTo>
                  <a:pt x="1112" y="694"/>
                </a:lnTo>
                <a:lnTo>
                  <a:pt x="1115" y="695"/>
                </a:lnTo>
                <a:lnTo>
                  <a:pt x="1120" y="696"/>
                </a:lnTo>
                <a:lnTo>
                  <a:pt x="1138" y="696"/>
                </a:lnTo>
                <a:lnTo>
                  <a:pt x="1160" y="695"/>
                </a:lnTo>
                <a:lnTo>
                  <a:pt x="1172" y="693"/>
                </a:lnTo>
                <a:lnTo>
                  <a:pt x="1182" y="691"/>
                </a:lnTo>
                <a:lnTo>
                  <a:pt x="1187" y="689"/>
                </a:lnTo>
                <a:lnTo>
                  <a:pt x="1190" y="686"/>
                </a:lnTo>
                <a:lnTo>
                  <a:pt x="1192" y="684"/>
                </a:lnTo>
                <a:lnTo>
                  <a:pt x="1195" y="682"/>
                </a:lnTo>
                <a:lnTo>
                  <a:pt x="1200" y="675"/>
                </a:lnTo>
                <a:lnTo>
                  <a:pt x="1205" y="668"/>
                </a:lnTo>
                <a:lnTo>
                  <a:pt x="1210" y="663"/>
                </a:lnTo>
                <a:lnTo>
                  <a:pt x="1216" y="659"/>
                </a:lnTo>
                <a:lnTo>
                  <a:pt x="1229" y="652"/>
                </a:lnTo>
                <a:lnTo>
                  <a:pt x="1242" y="646"/>
                </a:lnTo>
                <a:lnTo>
                  <a:pt x="1271" y="638"/>
                </a:lnTo>
                <a:lnTo>
                  <a:pt x="1301" y="628"/>
                </a:lnTo>
                <a:lnTo>
                  <a:pt x="1312" y="625"/>
                </a:lnTo>
                <a:lnTo>
                  <a:pt x="1321" y="621"/>
                </a:lnTo>
                <a:lnTo>
                  <a:pt x="1327" y="619"/>
                </a:lnTo>
                <a:lnTo>
                  <a:pt x="1334" y="618"/>
                </a:lnTo>
                <a:lnTo>
                  <a:pt x="1341" y="618"/>
                </a:lnTo>
                <a:lnTo>
                  <a:pt x="1346" y="619"/>
                </a:lnTo>
                <a:lnTo>
                  <a:pt x="1350" y="621"/>
                </a:lnTo>
                <a:lnTo>
                  <a:pt x="1354" y="624"/>
                </a:lnTo>
                <a:lnTo>
                  <a:pt x="1356" y="627"/>
                </a:lnTo>
                <a:lnTo>
                  <a:pt x="1358" y="632"/>
                </a:lnTo>
                <a:lnTo>
                  <a:pt x="1359" y="637"/>
                </a:lnTo>
                <a:lnTo>
                  <a:pt x="1362" y="644"/>
                </a:lnTo>
                <a:lnTo>
                  <a:pt x="1363" y="659"/>
                </a:lnTo>
                <a:lnTo>
                  <a:pt x="1363" y="677"/>
                </a:lnTo>
                <a:lnTo>
                  <a:pt x="1366" y="675"/>
                </a:lnTo>
                <a:lnTo>
                  <a:pt x="1373" y="675"/>
                </a:lnTo>
                <a:lnTo>
                  <a:pt x="1382" y="676"/>
                </a:lnTo>
                <a:lnTo>
                  <a:pt x="1391" y="678"/>
                </a:lnTo>
                <a:lnTo>
                  <a:pt x="1410" y="682"/>
                </a:lnTo>
                <a:lnTo>
                  <a:pt x="1424" y="684"/>
                </a:lnTo>
                <a:lnTo>
                  <a:pt x="1425" y="684"/>
                </a:lnTo>
                <a:lnTo>
                  <a:pt x="1424" y="696"/>
                </a:lnTo>
                <a:lnTo>
                  <a:pt x="1423" y="708"/>
                </a:lnTo>
                <a:lnTo>
                  <a:pt x="1423" y="712"/>
                </a:lnTo>
                <a:lnTo>
                  <a:pt x="1423" y="718"/>
                </a:lnTo>
                <a:lnTo>
                  <a:pt x="1424" y="724"/>
                </a:lnTo>
                <a:lnTo>
                  <a:pt x="1426" y="731"/>
                </a:lnTo>
                <a:lnTo>
                  <a:pt x="1431" y="736"/>
                </a:lnTo>
                <a:lnTo>
                  <a:pt x="1434" y="741"/>
                </a:lnTo>
                <a:lnTo>
                  <a:pt x="1439" y="744"/>
                </a:lnTo>
                <a:lnTo>
                  <a:pt x="1443" y="747"/>
                </a:lnTo>
                <a:lnTo>
                  <a:pt x="1448" y="747"/>
                </a:lnTo>
                <a:lnTo>
                  <a:pt x="1452" y="747"/>
                </a:lnTo>
                <a:lnTo>
                  <a:pt x="1457" y="745"/>
                </a:lnTo>
                <a:lnTo>
                  <a:pt x="1463" y="743"/>
                </a:lnTo>
                <a:lnTo>
                  <a:pt x="1482" y="731"/>
                </a:lnTo>
                <a:lnTo>
                  <a:pt x="1500" y="718"/>
                </a:lnTo>
                <a:lnTo>
                  <a:pt x="1502" y="717"/>
                </a:lnTo>
                <a:lnTo>
                  <a:pt x="1506" y="717"/>
                </a:lnTo>
                <a:lnTo>
                  <a:pt x="1507" y="718"/>
                </a:lnTo>
                <a:lnTo>
                  <a:pt x="1509" y="719"/>
                </a:lnTo>
                <a:lnTo>
                  <a:pt x="1514" y="725"/>
                </a:lnTo>
                <a:lnTo>
                  <a:pt x="1518" y="732"/>
                </a:lnTo>
                <a:lnTo>
                  <a:pt x="1524" y="739"/>
                </a:lnTo>
                <a:lnTo>
                  <a:pt x="1530" y="744"/>
                </a:lnTo>
                <a:lnTo>
                  <a:pt x="1533" y="748"/>
                </a:lnTo>
                <a:lnTo>
                  <a:pt x="1538" y="749"/>
                </a:lnTo>
                <a:lnTo>
                  <a:pt x="1542" y="750"/>
                </a:lnTo>
                <a:lnTo>
                  <a:pt x="1547" y="751"/>
                </a:lnTo>
                <a:lnTo>
                  <a:pt x="1552" y="759"/>
                </a:lnTo>
                <a:lnTo>
                  <a:pt x="1562" y="769"/>
                </a:lnTo>
                <a:lnTo>
                  <a:pt x="1566" y="773"/>
                </a:lnTo>
                <a:lnTo>
                  <a:pt x="1572" y="774"/>
                </a:lnTo>
                <a:lnTo>
                  <a:pt x="1574" y="774"/>
                </a:lnTo>
                <a:lnTo>
                  <a:pt x="1576" y="774"/>
                </a:lnTo>
                <a:lnTo>
                  <a:pt x="1579" y="772"/>
                </a:lnTo>
                <a:lnTo>
                  <a:pt x="1581" y="770"/>
                </a:lnTo>
                <a:lnTo>
                  <a:pt x="1590" y="757"/>
                </a:lnTo>
                <a:lnTo>
                  <a:pt x="1602" y="740"/>
                </a:lnTo>
                <a:lnTo>
                  <a:pt x="1610" y="733"/>
                </a:lnTo>
                <a:lnTo>
                  <a:pt x="1617" y="726"/>
                </a:lnTo>
                <a:lnTo>
                  <a:pt x="1622" y="724"/>
                </a:lnTo>
                <a:lnTo>
                  <a:pt x="1625" y="722"/>
                </a:lnTo>
                <a:lnTo>
                  <a:pt x="1629" y="720"/>
                </a:lnTo>
                <a:lnTo>
                  <a:pt x="1633" y="719"/>
                </a:lnTo>
                <a:lnTo>
                  <a:pt x="1633" y="719"/>
                </a:lnTo>
                <a:lnTo>
                  <a:pt x="1633" y="1686"/>
                </a:lnTo>
                <a:lnTo>
                  <a:pt x="1633" y="1686"/>
                </a:lnTo>
                <a:lnTo>
                  <a:pt x="1622" y="1687"/>
                </a:lnTo>
                <a:lnTo>
                  <a:pt x="1609" y="1688"/>
                </a:lnTo>
                <a:lnTo>
                  <a:pt x="1599" y="1690"/>
                </a:lnTo>
                <a:lnTo>
                  <a:pt x="1588" y="1694"/>
                </a:lnTo>
                <a:lnTo>
                  <a:pt x="1579" y="1698"/>
                </a:lnTo>
                <a:lnTo>
                  <a:pt x="1569" y="1705"/>
                </a:lnTo>
                <a:lnTo>
                  <a:pt x="1559" y="1713"/>
                </a:lnTo>
                <a:lnTo>
                  <a:pt x="1549" y="1722"/>
                </a:lnTo>
                <a:lnTo>
                  <a:pt x="1526" y="1743"/>
                </a:lnTo>
                <a:lnTo>
                  <a:pt x="1504" y="1764"/>
                </a:lnTo>
                <a:lnTo>
                  <a:pt x="1492" y="1775"/>
                </a:lnTo>
                <a:lnTo>
                  <a:pt x="1481" y="1784"/>
                </a:lnTo>
                <a:lnTo>
                  <a:pt x="1468" y="1792"/>
                </a:lnTo>
                <a:lnTo>
                  <a:pt x="1457" y="1800"/>
                </a:lnTo>
                <a:lnTo>
                  <a:pt x="1446" y="1804"/>
                </a:lnTo>
                <a:lnTo>
                  <a:pt x="1434" y="1809"/>
                </a:lnTo>
                <a:lnTo>
                  <a:pt x="1429" y="1810"/>
                </a:lnTo>
                <a:lnTo>
                  <a:pt x="1423" y="1810"/>
                </a:lnTo>
                <a:lnTo>
                  <a:pt x="1417" y="1810"/>
                </a:lnTo>
                <a:lnTo>
                  <a:pt x="1412" y="1809"/>
                </a:lnTo>
                <a:lnTo>
                  <a:pt x="1401" y="1805"/>
                </a:lnTo>
                <a:lnTo>
                  <a:pt x="1392" y="1802"/>
                </a:lnTo>
                <a:lnTo>
                  <a:pt x="1384" y="1796"/>
                </a:lnTo>
                <a:lnTo>
                  <a:pt x="1376" y="1791"/>
                </a:lnTo>
                <a:lnTo>
                  <a:pt x="1369" y="1784"/>
                </a:lnTo>
                <a:lnTo>
                  <a:pt x="1364" y="1777"/>
                </a:lnTo>
                <a:lnTo>
                  <a:pt x="1358" y="1769"/>
                </a:lnTo>
                <a:lnTo>
                  <a:pt x="1352" y="1760"/>
                </a:lnTo>
                <a:lnTo>
                  <a:pt x="1344" y="1742"/>
                </a:lnTo>
                <a:lnTo>
                  <a:pt x="1338" y="1722"/>
                </a:lnTo>
                <a:lnTo>
                  <a:pt x="1332" y="1703"/>
                </a:lnTo>
                <a:lnTo>
                  <a:pt x="1327" y="1684"/>
                </a:lnTo>
                <a:lnTo>
                  <a:pt x="1324" y="1670"/>
                </a:lnTo>
                <a:lnTo>
                  <a:pt x="1322" y="1657"/>
                </a:lnTo>
                <a:lnTo>
                  <a:pt x="1321" y="1645"/>
                </a:lnTo>
                <a:lnTo>
                  <a:pt x="1319" y="1632"/>
                </a:lnTo>
                <a:lnTo>
                  <a:pt x="1318" y="1607"/>
                </a:lnTo>
                <a:lnTo>
                  <a:pt x="1318" y="1581"/>
                </a:lnTo>
                <a:lnTo>
                  <a:pt x="1319" y="1565"/>
                </a:lnTo>
                <a:lnTo>
                  <a:pt x="1321" y="1549"/>
                </a:lnTo>
                <a:lnTo>
                  <a:pt x="1323" y="1533"/>
                </a:lnTo>
                <a:lnTo>
                  <a:pt x="1326" y="1517"/>
                </a:lnTo>
                <a:lnTo>
                  <a:pt x="1331" y="1485"/>
                </a:lnTo>
                <a:lnTo>
                  <a:pt x="1334" y="1454"/>
                </a:lnTo>
                <a:lnTo>
                  <a:pt x="1334" y="1431"/>
                </a:lnTo>
                <a:lnTo>
                  <a:pt x="1335" y="1405"/>
                </a:lnTo>
                <a:lnTo>
                  <a:pt x="1338" y="1391"/>
                </a:lnTo>
                <a:lnTo>
                  <a:pt x="1340" y="1380"/>
                </a:lnTo>
                <a:lnTo>
                  <a:pt x="1342" y="1374"/>
                </a:lnTo>
                <a:lnTo>
                  <a:pt x="1344" y="1368"/>
                </a:lnTo>
                <a:lnTo>
                  <a:pt x="1347" y="1364"/>
                </a:lnTo>
                <a:lnTo>
                  <a:pt x="1350" y="1360"/>
                </a:lnTo>
                <a:lnTo>
                  <a:pt x="1356" y="1353"/>
                </a:lnTo>
                <a:lnTo>
                  <a:pt x="1359" y="1347"/>
                </a:lnTo>
                <a:lnTo>
                  <a:pt x="1362" y="1339"/>
                </a:lnTo>
                <a:lnTo>
                  <a:pt x="1363" y="1332"/>
                </a:lnTo>
                <a:lnTo>
                  <a:pt x="1363" y="1324"/>
                </a:lnTo>
                <a:lnTo>
                  <a:pt x="1362" y="1316"/>
                </a:lnTo>
                <a:lnTo>
                  <a:pt x="1359" y="1308"/>
                </a:lnTo>
                <a:lnTo>
                  <a:pt x="1357" y="1300"/>
                </a:lnTo>
                <a:lnTo>
                  <a:pt x="1355" y="1298"/>
                </a:lnTo>
                <a:lnTo>
                  <a:pt x="1354" y="1296"/>
                </a:lnTo>
                <a:lnTo>
                  <a:pt x="1351" y="1295"/>
                </a:lnTo>
                <a:lnTo>
                  <a:pt x="1348" y="1294"/>
                </a:lnTo>
                <a:lnTo>
                  <a:pt x="1341" y="1294"/>
                </a:lnTo>
                <a:lnTo>
                  <a:pt x="1333" y="1294"/>
                </a:lnTo>
                <a:lnTo>
                  <a:pt x="1325" y="1296"/>
                </a:lnTo>
                <a:lnTo>
                  <a:pt x="1317" y="1299"/>
                </a:lnTo>
                <a:lnTo>
                  <a:pt x="1310" y="1302"/>
                </a:lnTo>
                <a:lnTo>
                  <a:pt x="1305" y="1306"/>
                </a:lnTo>
                <a:lnTo>
                  <a:pt x="1296" y="1314"/>
                </a:lnTo>
                <a:lnTo>
                  <a:pt x="1292" y="1317"/>
                </a:lnTo>
                <a:lnTo>
                  <a:pt x="1290" y="1318"/>
                </a:lnTo>
                <a:lnTo>
                  <a:pt x="1285" y="1317"/>
                </a:lnTo>
                <a:lnTo>
                  <a:pt x="1279" y="1315"/>
                </a:lnTo>
                <a:lnTo>
                  <a:pt x="1268" y="1311"/>
                </a:lnTo>
                <a:lnTo>
                  <a:pt x="1265" y="1309"/>
                </a:lnTo>
                <a:lnTo>
                  <a:pt x="1263" y="1307"/>
                </a:lnTo>
                <a:lnTo>
                  <a:pt x="1260" y="1304"/>
                </a:lnTo>
                <a:lnTo>
                  <a:pt x="1259" y="1302"/>
                </a:lnTo>
                <a:lnTo>
                  <a:pt x="1257" y="1295"/>
                </a:lnTo>
                <a:lnTo>
                  <a:pt x="1257" y="1288"/>
                </a:lnTo>
                <a:lnTo>
                  <a:pt x="1257" y="1283"/>
                </a:lnTo>
                <a:lnTo>
                  <a:pt x="1258" y="1278"/>
                </a:lnTo>
                <a:lnTo>
                  <a:pt x="1260" y="1275"/>
                </a:lnTo>
                <a:lnTo>
                  <a:pt x="1264" y="1270"/>
                </a:lnTo>
                <a:lnTo>
                  <a:pt x="1268" y="1261"/>
                </a:lnTo>
                <a:lnTo>
                  <a:pt x="1273" y="1252"/>
                </a:lnTo>
                <a:lnTo>
                  <a:pt x="1276" y="1237"/>
                </a:lnTo>
                <a:lnTo>
                  <a:pt x="1281" y="1221"/>
                </a:lnTo>
                <a:lnTo>
                  <a:pt x="1284" y="1205"/>
                </a:lnTo>
                <a:lnTo>
                  <a:pt x="1287" y="1191"/>
                </a:lnTo>
                <a:lnTo>
                  <a:pt x="1287" y="1183"/>
                </a:lnTo>
                <a:lnTo>
                  <a:pt x="1284" y="1176"/>
                </a:lnTo>
                <a:lnTo>
                  <a:pt x="1281" y="1169"/>
                </a:lnTo>
                <a:lnTo>
                  <a:pt x="1276" y="1162"/>
                </a:lnTo>
                <a:lnTo>
                  <a:pt x="1271" y="1155"/>
                </a:lnTo>
                <a:lnTo>
                  <a:pt x="1263" y="1150"/>
                </a:lnTo>
                <a:lnTo>
                  <a:pt x="1255" y="1143"/>
                </a:lnTo>
                <a:lnTo>
                  <a:pt x="1247" y="1137"/>
                </a:lnTo>
                <a:lnTo>
                  <a:pt x="1229" y="1126"/>
                </a:lnTo>
                <a:lnTo>
                  <a:pt x="1210" y="1117"/>
                </a:lnTo>
                <a:lnTo>
                  <a:pt x="1195" y="1110"/>
                </a:lnTo>
                <a:lnTo>
                  <a:pt x="1182" y="1105"/>
                </a:lnTo>
                <a:lnTo>
                  <a:pt x="1173" y="1094"/>
                </a:lnTo>
                <a:lnTo>
                  <a:pt x="1167" y="1085"/>
                </a:lnTo>
                <a:lnTo>
                  <a:pt x="1157" y="1085"/>
                </a:lnTo>
                <a:lnTo>
                  <a:pt x="1147" y="1085"/>
                </a:lnTo>
                <a:lnTo>
                  <a:pt x="1137" y="1087"/>
                </a:lnTo>
                <a:lnTo>
                  <a:pt x="1126" y="1089"/>
                </a:lnTo>
                <a:lnTo>
                  <a:pt x="1116" y="1094"/>
                </a:lnTo>
                <a:lnTo>
                  <a:pt x="1106" y="1098"/>
                </a:lnTo>
                <a:lnTo>
                  <a:pt x="1097" y="1104"/>
                </a:lnTo>
                <a:lnTo>
                  <a:pt x="1088" y="1110"/>
                </a:lnTo>
                <a:lnTo>
                  <a:pt x="1079" y="1117"/>
                </a:lnTo>
                <a:lnTo>
                  <a:pt x="1070" y="1125"/>
                </a:lnTo>
                <a:lnTo>
                  <a:pt x="1062" y="1133"/>
                </a:lnTo>
                <a:lnTo>
                  <a:pt x="1055" y="1140"/>
                </a:lnTo>
                <a:lnTo>
                  <a:pt x="1047" y="1148"/>
                </a:lnTo>
                <a:lnTo>
                  <a:pt x="1041" y="1158"/>
                </a:lnTo>
                <a:lnTo>
                  <a:pt x="1035" y="1167"/>
                </a:lnTo>
                <a:lnTo>
                  <a:pt x="1030" y="1176"/>
                </a:lnTo>
                <a:lnTo>
                  <a:pt x="1020" y="1195"/>
                </a:lnTo>
                <a:lnTo>
                  <a:pt x="1007" y="1213"/>
                </a:lnTo>
                <a:lnTo>
                  <a:pt x="995" y="1230"/>
                </a:lnTo>
                <a:lnTo>
                  <a:pt x="980" y="1248"/>
                </a:lnTo>
                <a:lnTo>
                  <a:pt x="964" y="1262"/>
                </a:lnTo>
                <a:lnTo>
                  <a:pt x="948" y="1277"/>
                </a:lnTo>
                <a:lnTo>
                  <a:pt x="930" y="1291"/>
                </a:lnTo>
                <a:lnTo>
                  <a:pt x="910" y="1303"/>
                </a:lnTo>
                <a:lnTo>
                  <a:pt x="907" y="1307"/>
                </a:lnTo>
                <a:lnTo>
                  <a:pt x="906" y="1310"/>
                </a:lnTo>
                <a:lnTo>
                  <a:pt x="906" y="1315"/>
                </a:lnTo>
                <a:lnTo>
                  <a:pt x="907" y="1320"/>
                </a:lnTo>
                <a:lnTo>
                  <a:pt x="912" y="1331"/>
                </a:lnTo>
                <a:lnTo>
                  <a:pt x="917" y="1340"/>
                </a:lnTo>
                <a:lnTo>
                  <a:pt x="923" y="1348"/>
                </a:lnTo>
                <a:lnTo>
                  <a:pt x="930" y="1353"/>
                </a:lnTo>
                <a:lnTo>
                  <a:pt x="938" y="1359"/>
                </a:lnTo>
                <a:lnTo>
                  <a:pt x="945" y="1365"/>
                </a:lnTo>
                <a:lnTo>
                  <a:pt x="951" y="1370"/>
                </a:lnTo>
                <a:lnTo>
                  <a:pt x="955" y="1377"/>
                </a:lnTo>
                <a:lnTo>
                  <a:pt x="956" y="1381"/>
                </a:lnTo>
                <a:lnTo>
                  <a:pt x="956" y="1385"/>
                </a:lnTo>
                <a:lnTo>
                  <a:pt x="955" y="1391"/>
                </a:lnTo>
                <a:lnTo>
                  <a:pt x="954" y="1396"/>
                </a:lnTo>
                <a:lnTo>
                  <a:pt x="948" y="1409"/>
                </a:lnTo>
                <a:lnTo>
                  <a:pt x="938" y="1429"/>
                </a:lnTo>
                <a:lnTo>
                  <a:pt x="929" y="1447"/>
                </a:lnTo>
                <a:lnTo>
                  <a:pt x="922" y="1458"/>
                </a:lnTo>
                <a:lnTo>
                  <a:pt x="914" y="1464"/>
                </a:lnTo>
                <a:lnTo>
                  <a:pt x="906" y="1467"/>
                </a:lnTo>
                <a:lnTo>
                  <a:pt x="898" y="1468"/>
                </a:lnTo>
                <a:lnTo>
                  <a:pt x="890" y="1468"/>
                </a:lnTo>
                <a:lnTo>
                  <a:pt x="882" y="1467"/>
                </a:lnTo>
                <a:lnTo>
                  <a:pt x="874" y="1465"/>
                </a:lnTo>
                <a:lnTo>
                  <a:pt x="865" y="1462"/>
                </a:lnTo>
                <a:lnTo>
                  <a:pt x="857" y="1458"/>
                </a:lnTo>
                <a:lnTo>
                  <a:pt x="841" y="1450"/>
                </a:lnTo>
                <a:lnTo>
                  <a:pt x="824" y="1444"/>
                </a:lnTo>
                <a:lnTo>
                  <a:pt x="816" y="1442"/>
                </a:lnTo>
                <a:lnTo>
                  <a:pt x="807" y="1441"/>
                </a:lnTo>
                <a:lnTo>
                  <a:pt x="799" y="1441"/>
                </a:lnTo>
                <a:lnTo>
                  <a:pt x="790" y="1443"/>
                </a:lnTo>
                <a:lnTo>
                  <a:pt x="777" y="1447"/>
                </a:lnTo>
                <a:lnTo>
                  <a:pt x="764" y="1448"/>
                </a:lnTo>
                <a:lnTo>
                  <a:pt x="750" y="1449"/>
                </a:lnTo>
                <a:lnTo>
                  <a:pt x="737" y="1449"/>
                </a:lnTo>
                <a:lnTo>
                  <a:pt x="723" y="1450"/>
                </a:lnTo>
                <a:lnTo>
                  <a:pt x="710" y="1454"/>
                </a:lnTo>
                <a:lnTo>
                  <a:pt x="704" y="1456"/>
                </a:lnTo>
                <a:lnTo>
                  <a:pt x="699" y="1459"/>
                </a:lnTo>
                <a:lnTo>
                  <a:pt x="693" y="1464"/>
                </a:lnTo>
                <a:lnTo>
                  <a:pt x="689" y="1468"/>
                </a:lnTo>
                <a:lnTo>
                  <a:pt x="680" y="1480"/>
                </a:lnTo>
                <a:lnTo>
                  <a:pt x="673" y="1492"/>
                </a:lnTo>
                <a:lnTo>
                  <a:pt x="666" y="1505"/>
                </a:lnTo>
                <a:lnTo>
                  <a:pt x="660" y="1518"/>
                </a:lnTo>
                <a:lnTo>
                  <a:pt x="657" y="1532"/>
                </a:lnTo>
                <a:lnTo>
                  <a:pt x="656" y="1547"/>
                </a:lnTo>
                <a:lnTo>
                  <a:pt x="656" y="1554"/>
                </a:lnTo>
                <a:lnTo>
                  <a:pt x="656" y="1561"/>
                </a:lnTo>
                <a:lnTo>
                  <a:pt x="657" y="1569"/>
                </a:lnTo>
                <a:lnTo>
                  <a:pt x="659" y="1575"/>
                </a:lnTo>
                <a:lnTo>
                  <a:pt x="666" y="1592"/>
                </a:lnTo>
                <a:lnTo>
                  <a:pt x="668" y="1598"/>
                </a:lnTo>
                <a:lnTo>
                  <a:pt x="663" y="1602"/>
                </a:lnTo>
                <a:lnTo>
                  <a:pt x="648" y="1613"/>
                </a:lnTo>
                <a:lnTo>
                  <a:pt x="639" y="1621"/>
                </a:lnTo>
                <a:lnTo>
                  <a:pt x="631" y="1627"/>
                </a:lnTo>
                <a:lnTo>
                  <a:pt x="623" y="1631"/>
                </a:lnTo>
                <a:lnTo>
                  <a:pt x="615" y="1633"/>
                </a:lnTo>
                <a:lnTo>
                  <a:pt x="610" y="1635"/>
                </a:lnTo>
                <a:lnTo>
                  <a:pt x="607" y="1635"/>
                </a:lnTo>
                <a:lnTo>
                  <a:pt x="603" y="1633"/>
                </a:lnTo>
                <a:lnTo>
                  <a:pt x="599" y="1632"/>
                </a:lnTo>
                <a:lnTo>
                  <a:pt x="590" y="1628"/>
                </a:lnTo>
                <a:lnTo>
                  <a:pt x="581" y="1621"/>
                </a:lnTo>
                <a:lnTo>
                  <a:pt x="568" y="1607"/>
                </a:lnTo>
                <a:lnTo>
                  <a:pt x="557" y="1592"/>
                </a:lnTo>
                <a:lnTo>
                  <a:pt x="546" y="1579"/>
                </a:lnTo>
                <a:lnTo>
                  <a:pt x="532" y="1565"/>
                </a:lnTo>
                <a:lnTo>
                  <a:pt x="528" y="1562"/>
                </a:lnTo>
                <a:lnTo>
                  <a:pt x="523" y="1559"/>
                </a:lnTo>
                <a:lnTo>
                  <a:pt x="518" y="1558"/>
                </a:lnTo>
                <a:lnTo>
                  <a:pt x="514" y="1557"/>
                </a:lnTo>
                <a:lnTo>
                  <a:pt x="507" y="1558"/>
                </a:lnTo>
                <a:lnTo>
                  <a:pt x="500" y="1562"/>
                </a:lnTo>
                <a:lnTo>
                  <a:pt x="495" y="1566"/>
                </a:lnTo>
                <a:lnTo>
                  <a:pt x="488" y="1571"/>
                </a:lnTo>
                <a:lnTo>
                  <a:pt x="484" y="1573"/>
                </a:lnTo>
                <a:lnTo>
                  <a:pt x="481" y="1574"/>
                </a:lnTo>
                <a:lnTo>
                  <a:pt x="476" y="1575"/>
                </a:lnTo>
                <a:lnTo>
                  <a:pt x="472" y="1575"/>
                </a:lnTo>
                <a:lnTo>
                  <a:pt x="465" y="1577"/>
                </a:lnTo>
                <a:lnTo>
                  <a:pt x="456" y="1578"/>
                </a:lnTo>
                <a:lnTo>
                  <a:pt x="447" y="1580"/>
                </a:lnTo>
                <a:lnTo>
                  <a:pt x="437" y="1583"/>
                </a:lnTo>
                <a:lnTo>
                  <a:pt x="416" y="1592"/>
                </a:lnTo>
                <a:lnTo>
                  <a:pt x="393" y="1603"/>
                </a:lnTo>
                <a:lnTo>
                  <a:pt x="372" y="1614"/>
                </a:lnTo>
                <a:lnTo>
                  <a:pt x="350" y="1625"/>
                </a:lnTo>
                <a:lnTo>
                  <a:pt x="332" y="1636"/>
                </a:lnTo>
                <a:lnTo>
                  <a:pt x="317" y="1646"/>
                </a:lnTo>
                <a:lnTo>
                  <a:pt x="313" y="1649"/>
                </a:lnTo>
                <a:lnTo>
                  <a:pt x="308" y="1655"/>
                </a:lnTo>
                <a:lnTo>
                  <a:pt x="305" y="1660"/>
                </a:lnTo>
                <a:lnTo>
                  <a:pt x="303" y="1665"/>
                </a:lnTo>
                <a:lnTo>
                  <a:pt x="299" y="1670"/>
                </a:lnTo>
                <a:lnTo>
                  <a:pt x="296" y="1674"/>
                </a:lnTo>
                <a:lnTo>
                  <a:pt x="291" y="1678"/>
                </a:lnTo>
                <a:lnTo>
                  <a:pt x="286" y="1680"/>
                </a:lnTo>
                <a:lnTo>
                  <a:pt x="271" y="1682"/>
                </a:lnTo>
                <a:lnTo>
                  <a:pt x="257" y="1684"/>
                </a:lnTo>
                <a:lnTo>
                  <a:pt x="251" y="1685"/>
                </a:lnTo>
                <a:lnTo>
                  <a:pt x="245" y="1686"/>
                </a:lnTo>
                <a:lnTo>
                  <a:pt x="238" y="1689"/>
                </a:lnTo>
                <a:lnTo>
                  <a:pt x="231" y="1693"/>
                </a:lnTo>
                <a:lnTo>
                  <a:pt x="224" y="1696"/>
                </a:lnTo>
                <a:lnTo>
                  <a:pt x="218" y="1696"/>
                </a:lnTo>
                <a:lnTo>
                  <a:pt x="212" y="1696"/>
                </a:lnTo>
                <a:lnTo>
                  <a:pt x="205" y="1694"/>
                </a:lnTo>
                <a:lnTo>
                  <a:pt x="198" y="1690"/>
                </a:lnTo>
                <a:lnTo>
                  <a:pt x="191" y="1686"/>
                </a:lnTo>
                <a:lnTo>
                  <a:pt x="184" y="1680"/>
                </a:lnTo>
                <a:lnTo>
                  <a:pt x="178" y="1674"/>
                </a:lnTo>
                <a:lnTo>
                  <a:pt x="153" y="1647"/>
                </a:lnTo>
                <a:lnTo>
                  <a:pt x="132" y="1625"/>
                </a:lnTo>
                <a:lnTo>
                  <a:pt x="132" y="1625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9" name="Freeform 89">
            <a:extLst>
              <a:ext uri="{FF2B5EF4-FFF2-40B4-BE49-F238E27FC236}">
                <a16:creationId xmlns:a16="http://schemas.microsoft.com/office/drawing/2014/main" id="{D413BBBC-DD1B-4232-8D01-BFFB73F5304D}"/>
              </a:ext>
            </a:extLst>
          </p:cNvPr>
          <p:cNvSpPr>
            <a:spLocks/>
          </p:cNvSpPr>
          <p:nvPr/>
        </p:nvSpPr>
        <p:spPr bwMode="auto">
          <a:xfrm>
            <a:off x="7654926" y="1652587"/>
            <a:ext cx="519113" cy="574675"/>
          </a:xfrm>
          <a:custGeom>
            <a:avLst/>
            <a:gdLst>
              <a:gd name="T0" fmla="*/ 331 w 1633"/>
              <a:gd name="T1" fmla="*/ 1217 h 1810"/>
              <a:gd name="T2" fmla="*/ 256 w 1633"/>
              <a:gd name="T3" fmla="*/ 1103 h 1810"/>
              <a:gd name="T4" fmla="*/ 229 w 1633"/>
              <a:gd name="T5" fmla="*/ 990 h 1810"/>
              <a:gd name="T6" fmla="*/ 241 w 1633"/>
              <a:gd name="T7" fmla="*/ 944 h 1810"/>
              <a:gd name="T8" fmla="*/ 228 w 1633"/>
              <a:gd name="T9" fmla="*/ 856 h 1810"/>
              <a:gd name="T10" fmla="*/ 120 w 1633"/>
              <a:gd name="T11" fmla="*/ 852 h 1810"/>
              <a:gd name="T12" fmla="*/ 13 w 1633"/>
              <a:gd name="T13" fmla="*/ 755 h 1810"/>
              <a:gd name="T14" fmla="*/ 42 w 1633"/>
              <a:gd name="T15" fmla="*/ 723 h 1810"/>
              <a:gd name="T16" fmla="*/ 50 w 1633"/>
              <a:gd name="T17" fmla="*/ 629 h 1810"/>
              <a:gd name="T18" fmla="*/ 188 w 1633"/>
              <a:gd name="T19" fmla="*/ 620 h 1810"/>
              <a:gd name="T20" fmla="*/ 396 w 1633"/>
              <a:gd name="T21" fmla="*/ 609 h 1810"/>
              <a:gd name="T22" fmla="*/ 408 w 1633"/>
              <a:gd name="T23" fmla="*/ 521 h 1810"/>
              <a:gd name="T24" fmla="*/ 495 w 1633"/>
              <a:gd name="T25" fmla="*/ 488 h 1810"/>
              <a:gd name="T26" fmla="*/ 458 w 1633"/>
              <a:gd name="T27" fmla="*/ 434 h 1810"/>
              <a:gd name="T28" fmla="*/ 500 w 1633"/>
              <a:gd name="T29" fmla="*/ 383 h 1810"/>
              <a:gd name="T30" fmla="*/ 383 w 1633"/>
              <a:gd name="T31" fmla="*/ 393 h 1810"/>
              <a:gd name="T32" fmla="*/ 580 w 1633"/>
              <a:gd name="T33" fmla="*/ 361 h 1810"/>
              <a:gd name="T34" fmla="*/ 613 w 1633"/>
              <a:gd name="T35" fmla="*/ 321 h 1810"/>
              <a:gd name="T36" fmla="*/ 610 w 1633"/>
              <a:gd name="T37" fmla="*/ 208 h 1810"/>
              <a:gd name="T38" fmla="*/ 654 w 1633"/>
              <a:gd name="T39" fmla="*/ 127 h 1810"/>
              <a:gd name="T40" fmla="*/ 714 w 1633"/>
              <a:gd name="T41" fmla="*/ 147 h 1810"/>
              <a:gd name="T42" fmla="*/ 792 w 1633"/>
              <a:gd name="T43" fmla="*/ 148 h 1810"/>
              <a:gd name="T44" fmla="*/ 927 w 1633"/>
              <a:gd name="T45" fmla="*/ 89 h 1810"/>
              <a:gd name="T46" fmla="*/ 1001 w 1633"/>
              <a:gd name="T47" fmla="*/ 0 h 1810"/>
              <a:gd name="T48" fmla="*/ 1101 w 1633"/>
              <a:gd name="T49" fmla="*/ 143 h 1810"/>
              <a:gd name="T50" fmla="*/ 999 w 1633"/>
              <a:gd name="T51" fmla="*/ 288 h 1810"/>
              <a:gd name="T52" fmla="*/ 1089 w 1633"/>
              <a:gd name="T53" fmla="*/ 371 h 1810"/>
              <a:gd name="T54" fmla="*/ 1165 w 1633"/>
              <a:gd name="T55" fmla="*/ 354 h 1810"/>
              <a:gd name="T56" fmla="*/ 1101 w 1633"/>
              <a:gd name="T57" fmla="*/ 394 h 1810"/>
              <a:gd name="T58" fmla="*/ 1057 w 1633"/>
              <a:gd name="T59" fmla="*/ 440 h 1810"/>
              <a:gd name="T60" fmla="*/ 1018 w 1633"/>
              <a:gd name="T61" fmla="*/ 424 h 1810"/>
              <a:gd name="T62" fmla="*/ 872 w 1633"/>
              <a:gd name="T63" fmla="*/ 349 h 1810"/>
              <a:gd name="T64" fmla="*/ 689 w 1633"/>
              <a:gd name="T65" fmla="*/ 414 h 1810"/>
              <a:gd name="T66" fmla="*/ 678 w 1633"/>
              <a:gd name="T67" fmla="*/ 485 h 1810"/>
              <a:gd name="T68" fmla="*/ 623 w 1633"/>
              <a:gd name="T69" fmla="*/ 553 h 1810"/>
              <a:gd name="T70" fmla="*/ 687 w 1633"/>
              <a:gd name="T71" fmla="*/ 643 h 1810"/>
              <a:gd name="T72" fmla="*/ 960 w 1633"/>
              <a:gd name="T73" fmla="*/ 624 h 1810"/>
              <a:gd name="T74" fmla="*/ 1090 w 1633"/>
              <a:gd name="T75" fmla="*/ 667 h 1810"/>
              <a:gd name="T76" fmla="*/ 1195 w 1633"/>
              <a:gd name="T77" fmla="*/ 682 h 1810"/>
              <a:gd name="T78" fmla="*/ 1346 w 1633"/>
              <a:gd name="T79" fmla="*/ 619 h 1810"/>
              <a:gd name="T80" fmla="*/ 1424 w 1633"/>
              <a:gd name="T81" fmla="*/ 684 h 1810"/>
              <a:gd name="T82" fmla="*/ 1457 w 1633"/>
              <a:gd name="T83" fmla="*/ 745 h 1810"/>
              <a:gd name="T84" fmla="*/ 1542 w 1633"/>
              <a:gd name="T85" fmla="*/ 750 h 1810"/>
              <a:gd name="T86" fmla="*/ 1622 w 1633"/>
              <a:gd name="T87" fmla="*/ 724 h 1810"/>
              <a:gd name="T88" fmla="*/ 1549 w 1633"/>
              <a:gd name="T89" fmla="*/ 1722 h 1810"/>
              <a:gd name="T90" fmla="*/ 1392 w 1633"/>
              <a:gd name="T91" fmla="*/ 1802 h 1810"/>
              <a:gd name="T92" fmla="*/ 1319 w 1633"/>
              <a:gd name="T93" fmla="*/ 1632 h 1810"/>
              <a:gd name="T94" fmla="*/ 1344 w 1633"/>
              <a:gd name="T95" fmla="*/ 1368 h 1810"/>
              <a:gd name="T96" fmla="*/ 1348 w 1633"/>
              <a:gd name="T97" fmla="*/ 1294 h 1810"/>
              <a:gd name="T98" fmla="*/ 1263 w 1633"/>
              <a:gd name="T99" fmla="*/ 1307 h 1810"/>
              <a:gd name="T100" fmla="*/ 1287 w 1633"/>
              <a:gd name="T101" fmla="*/ 1191 h 1810"/>
              <a:gd name="T102" fmla="*/ 1167 w 1633"/>
              <a:gd name="T103" fmla="*/ 1085 h 1810"/>
              <a:gd name="T104" fmla="*/ 1041 w 1633"/>
              <a:gd name="T105" fmla="*/ 1158 h 1810"/>
              <a:gd name="T106" fmla="*/ 907 w 1633"/>
              <a:gd name="T107" fmla="*/ 1320 h 1810"/>
              <a:gd name="T108" fmla="*/ 938 w 1633"/>
              <a:gd name="T109" fmla="*/ 1429 h 1810"/>
              <a:gd name="T110" fmla="*/ 807 w 1633"/>
              <a:gd name="T111" fmla="*/ 1441 h 1810"/>
              <a:gd name="T112" fmla="*/ 673 w 1633"/>
              <a:gd name="T113" fmla="*/ 1492 h 1810"/>
              <a:gd name="T114" fmla="*/ 631 w 1633"/>
              <a:gd name="T115" fmla="*/ 1627 h 1810"/>
              <a:gd name="T116" fmla="*/ 523 w 1633"/>
              <a:gd name="T117" fmla="*/ 1559 h 1810"/>
              <a:gd name="T118" fmla="*/ 437 w 1633"/>
              <a:gd name="T119" fmla="*/ 1583 h 1810"/>
              <a:gd name="T120" fmla="*/ 286 w 1633"/>
              <a:gd name="T121" fmla="*/ 1680 h 1810"/>
              <a:gd name="T122" fmla="*/ 178 w 1633"/>
              <a:gd name="T123" fmla="*/ 1674 h 1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633" h="1810">
                <a:moveTo>
                  <a:pt x="132" y="1625"/>
                </a:moveTo>
                <a:lnTo>
                  <a:pt x="151" y="1580"/>
                </a:lnTo>
                <a:lnTo>
                  <a:pt x="151" y="1475"/>
                </a:lnTo>
                <a:lnTo>
                  <a:pt x="248" y="1333"/>
                </a:lnTo>
                <a:lnTo>
                  <a:pt x="261" y="1327"/>
                </a:lnTo>
                <a:lnTo>
                  <a:pt x="270" y="1323"/>
                </a:lnTo>
                <a:lnTo>
                  <a:pt x="276" y="1318"/>
                </a:lnTo>
                <a:lnTo>
                  <a:pt x="281" y="1314"/>
                </a:lnTo>
                <a:lnTo>
                  <a:pt x="289" y="1302"/>
                </a:lnTo>
                <a:lnTo>
                  <a:pt x="298" y="1282"/>
                </a:lnTo>
                <a:lnTo>
                  <a:pt x="314" y="1255"/>
                </a:lnTo>
                <a:lnTo>
                  <a:pt x="328" y="1229"/>
                </a:lnTo>
                <a:lnTo>
                  <a:pt x="330" y="1222"/>
                </a:lnTo>
                <a:lnTo>
                  <a:pt x="331" y="1217"/>
                </a:lnTo>
                <a:lnTo>
                  <a:pt x="331" y="1210"/>
                </a:lnTo>
                <a:lnTo>
                  <a:pt x="330" y="1203"/>
                </a:lnTo>
                <a:lnTo>
                  <a:pt x="328" y="1196"/>
                </a:lnTo>
                <a:lnTo>
                  <a:pt x="323" y="1188"/>
                </a:lnTo>
                <a:lnTo>
                  <a:pt x="317" y="1181"/>
                </a:lnTo>
                <a:lnTo>
                  <a:pt x="310" y="1174"/>
                </a:lnTo>
                <a:lnTo>
                  <a:pt x="303" y="1166"/>
                </a:lnTo>
                <a:lnTo>
                  <a:pt x="296" y="1154"/>
                </a:lnTo>
                <a:lnTo>
                  <a:pt x="288" y="1143"/>
                </a:lnTo>
                <a:lnTo>
                  <a:pt x="281" y="1130"/>
                </a:lnTo>
                <a:lnTo>
                  <a:pt x="273" y="1119"/>
                </a:lnTo>
                <a:lnTo>
                  <a:pt x="265" y="1110"/>
                </a:lnTo>
                <a:lnTo>
                  <a:pt x="261" y="1106"/>
                </a:lnTo>
                <a:lnTo>
                  <a:pt x="256" y="1103"/>
                </a:lnTo>
                <a:lnTo>
                  <a:pt x="251" y="1102"/>
                </a:lnTo>
                <a:lnTo>
                  <a:pt x="247" y="1101"/>
                </a:lnTo>
                <a:lnTo>
                  <a:pt x="245" y="1090"/>
                </a:lnTo>
                <a:lnTo>
                  <a:pt x="241" y="1081"/>
                </a:lnTo>
                <a:lnTo>
                  <a:pt x="239" y="1073"/>
                </a:lnTo>
                <a:lnTo>
                  <a:pt x="236" y="1064"/>
                </a:lnTo>
                <a:lnTo>
                  <a:pt x="234" y="1062"/>
                </a:lnTo>
                <a:lnTo>
                  <a:pt x="232" y="1056"/>
                </a:lnTo>
                <a:lnTo>
                  <a:pt x="232" y="1049"/>
                </a:lnTo>
                <a:lnTo>
                  <a:pt x="232" y="1040"/>
                </a:lnTo>
                <a:lnTo>
                  <a:pt x="232" y="1022"/>
                </a:lnTo>
                <a:lnTo>
                  <a:pt x="231" y="1011"/>
                </a:lnTo>
                <a:lnTo>
                  <a:pt x="229" y="998"/>
                </a:lnTo>
                <a:lnTo>
                  <a:pt x="229" y="990"/>
                </a:lnTo>
                <a:lnTo>
                  <a:pt x="230" y="987"/>
                </a:lnTo>
                <a:lnTo>
                  <a:pt x="232" y="985"/>
                </a:lnTo>
                <a:lnTo>
                  <a:pt x="236" y="983"/>
                </a:lnTo>
                <a:lnTo>
                  <a:pt x="238" y="981"/>
                </a:lnTo>
                <a:lnTo>
                  <a:pt x="241" y="977"/>
                </a:lnTo>
                <a:lnTo>
                  <a:pt x="243" y="969"/>
                </a:lnTo>
                <a:lnTo>
                  <a:pt x="238" y="966"/>
                </a:lnTo>
                <a:lnTo>
                  <a:pt x="234" y="964"/>
                </a:lnTo>
                <a:lnTo>
                  <a:pt x="233" y="961"/>
                </a:lnTo>
                <a:lnTo>
                  <a:pt x="232" y="957"/>
                </a:lnTo>
                <a:lnTo>
                  <a:pt x="233" y="954"/>
                </a:lnTo>
                <a:lnTo>
                  <a:pt x="236" y="950"/>
                </a:lnTo>
                <a:lnTo>
                  <a:pt x="238" y="947"/>
                </a:lnTo>
                <a:lnTo>
                  <a:pt x="241" y="944"/>
                </a:lnTo>
                <a:lnTo>
                  <a:pt x="249" y="936"/>
                </a:lnTo>
                <a:lnTo>
                  <a:pt x="257" y="929"/>
                </a:lnTo>
                <a:lnTo>
                  <a:pt x="264" y="922"/>
                </a:lnTo>
                <a:lnTo>
                  <a:pt x="267" y="916"/>
                </a:lnTo>
                <a:lnTo>
                  <a:pt x="268" y="909"/>
                </a:lnTo>
                <a:lnTo>
                  <a:pt x="267" y="903"/>
                </a:lnTo>
                <a:lnTo>
                  <a:pt x="265" y="896"/>
                </a:lnTo>
                <a:lnTo>
                  <a:pt x="263" y="889"/>
                </a:lnTo>
                <a:lnTo>
                  <a:pt x="258" y="882"/>
                </a:lnTo>
                <a:lnTo>
                  <a:pt x="254" y="875"/>
                </a:lnTo>
                <a:lnTo>
                  <a:pt x="248" y="870"/>
                </a:lnTo>
                <a:lnTo>
                  <a:pt x="241" y="864"/>
                </a:lnTo>
                <a:lnTo>
                  <a:pt x="234" y="859"/>
                </a:lnTo>
                <a:lnTo>
                  <a:pt x="228" y="856"/>
                </a:lnTo>
                <a:lnTo>
                  <a:pt x="221" y="852"/>
                </a:lnTo>
                <a:lnTo>
                  <a:pt x="213" y="849"/>
                </a:lnTo>
                <a:lnTo>
                  <a:pt x="206" y="848"/>
                </a:lnTo>
                <a:lnTo>
                  <a:pt x="198" y="847"/>
                </a:lnTo>
                <a:lnTo>
                  <a:pt x="191" y="848"/>
                </a:lnTo>
                <a:lnTo>
                  <a:pt x="184" y="849"/>
                </a:lnTo>
                <a:lnTo>
                  <a:pt x="172" y="854"/>
                </a:lnTo>
                <a:lnTo>
                  <a:pt x="158" y="856"/>
                </a:lnTo>
                <a:lnTo>
                  <a:pt x="151" y="857"/>
                </a:lnTo>
                <a:lnTo>
                  <a:pt x="143" y="857"/>
                </a:lnTo>
                <a:lnTo>
                  <a:pt x="137" y="856"/>
                </a:lnTo>
                <a:lnTo>
                  <a:pt x="129" y="855"/>
                </a:lnTo>
                <a:lnTo>
                  <a:pt x="124" y="854"/>
                </a:lnTo>
                <a:lnTo>
                  <a:pt x="120" y="852"/>
                </a:lnTo>
                <a:lnTo>
                  <a:pt x="116" y="850"/>
                </a:lnTo>
                <a:lnTo>
                  <a:pt x="113" y="848"/>
                </a:lnTo>
                <a:lnTo>
                  <a:pt x="109" y="842"/>
                </a:lnTo>
                <a:lnTo>
                  <a:pt x="106" y="835"/>
                </a:lnTo>
                <a:lnTo>
                  <a:pt x="104" y="829"/>
                </a:lnTo>
                <a:lnTo>
                  <a:pt x="100" y="821"/>
                </a:lnTo>
                <a:lnTo>
                  <a:pt x="97" y="813"/>
                </a:lnTo>
                <a:lnTo>
                  <a:pt x="91" y="806"/>
                </a:lnTo>
                <a:lnTo>
                  <a:pt x="82" y="801"/>
                </a:lnTo>
                <a:lnTo>
                  <a:pt x="66" y="792"/>
                </a:lnTo>
                <a:lnTo>
                  <a:pt x="48" y="781"/>
                </a:lnTo>
                <a:lnTo>
                  <a:pt x="29" y="767"/>
                </a:lnTo>
                <a:lnTo>
                  <a:pt x="20" y="761"/>
                </a:lnTo>
                <a:lnTo>
                  <a:pt x="13" y="755"/>
                </a:lnTo>
                <a:lnTo>
                  <a:pt x="6" y="749"/>
                </a:lnTo>
                <a:lnTo>
                  <a:pt x="3" y="744"/>
                </a:lnTo>
                <a:lnTo>
                  <a:pt x="1" y="742"/>
                </a:lnTo>
                <a:lnTo>
                  <a:pt x="0" y="740"/>
                </a:lnTo>
                <a:lnTo>
                  <a:pt x="0" y="739"/>
                </a:lnTo>
                <a:lnTo>
                  <a:pt x="1" y="736"/>
                </a:lnTo>
                <a:lnTo>
                  <a:pt x="6" y="734"/>
                </a:lnTo>
                <a:lnTo>
                  <a:pt x="13" y="734"/>
                </a:lnTo>
                <a:lnTo>
                  <a:pt x="23" y="733"/>
                </a:lnTo>
                <a:lnTo>
                  <a:pt x="30" y="733"/>
                </a:lnTo>
                <a:lnTo>
                  <a:pt x="36" y="731"/>
                </a:lnTo>
                <a:lnTo>
                  <a:pt x="39" y="728"/>
                </a:lnTo>
                <a:lnTo>
                  <a:pt x="41" y="726"/>
                </a:lnTo>
                <a:lnTo>
                  <a:pt x="42" y="723"/>
                </a:lnTo>
                <a:lnTo>
                  <a:pt x="42" y="718"/>
                </a:lnTo>
                <a:lnTo>
                  <a:pt x="41" y="715"/>
                </a:lnTo>
                <a:lnTo>
                  <a:pt x="39" y="704"/>
                </a:lnTo>
                <a:lnTo>
                  <a:pt x="36" y="694"/>
                </a:lnTo>
                <a:lnTo>
                  <a:pt x="36" y="689"/>
                </a:lnTo>
                <a:lnTo>
                  <a:pt x="36" y="682"/>
                </a:lnTo>
                <a:lnTo>
                  <a:pt x="37" y="676"/>
                </a:lnTo>
                <a:lnTo>
                  <a:pt x="38" y="669"/>
                </a:lnTo>
                <a:lnTo>
                  <a:pt x="42" y="660"/>
                </a:lnTo>
                <a:lnTo>
                  <a:pt x="43" y="651"/>
                </a:lnTo>
                <a:lnTo>
                  <a:pt x="45" y="645"/>
                </a:lnTo>
                <a:lnTo>
                  <a:pt x="46" y="640"/>
                </a:lnTo>
                <a:lnTo>
                  <a:pt x="47" y="634"/>
                </a:lnTo>
                <a:lnTo>
                  <a:pt x="50" y="629"/>
                </a:lnTo>
                <a:lnTo>
                  <a:pt x="56" y="625"/>
                </a:lnTo>
                <a:lnTo>
                  <a:pt x="65" y="619"/>
                </a:lnTo>
                <a:lnTo>
                  <a:pt x="79" y="612"/>
                </a:lnTo>
                <a:lnTo>
                  <a:pt x="91" y="605"/>
                </a:lnTo>
                <a:lnTo>
                  <a:pt x="101" y="601"/>
                </a:lnTo>
                <a:lnTo>
                  <a:pt x="112" y="597"/>
                </a:lnTo>
                <a:lnTo>
                  <a:pt x="116" y="596"/>
                </a:lnTo>
                <a:lnTo>
                  <a:pt x="121" y="595"/>
                </a:lnTo>
                <a:lnTo>
                  <a:pt x="126" y="596"/>
                </a:lnTo>
                <a:lnTo>
                  <a:pt x="132" y="596"/>
                </a:lnTo>
                <a:lnTo>
                  <a:pt x="145" y="600"/>
                </a:lnTo>
                <a:lnTo>
                  <a:pt x="158" y="607"/>
                </a:lnTo>
                <a:lnTo>
                  <a:pt x="175" y="616"/>
                </a:lnTo>
                <a:lnTo>
                  <a:pt x="188" y="620"/>
                </a:lnTo>
                <a:lnTo>
                  <a:pt x="201" y="622"/>
                </a:lnTo>
                <a:lnTo>
                  <a:pt x="221" y="622"/>
                </a:lnTo>
                <a:lnTo>
                  <a:pt x="242" y="624"/>
                </a:lnTo>
                <a:lnTo>
                  <a:pt x="262" y="627"/>
                </a:lnTo>
                <a:lnTo>
                  <a:pt x="282" y="632"/>
                </a:lnTo>
                <a:lnTo>
                  <a:pt x="303" y="634"/>
                </a:lnTo>
                <a:lnTo>
                  <a:pt x="323" y="634"/>
                </a:lnTo>
                <a:lnTo>
                  <a:pt x="341" y="636"/>
                </a:lnTo>
                <a:lnTo>
                  <a:pt x="360" y="637"/>
                </a:lnTo>
                <a:lnTo>
                  <a:pt x="378" y="637"/>
                </a:lnTo>
                <a:lnTo>
                  <a:pt x="380" y="630"/>
                </a:lnTo>
                <a:lnTo>
                  <a:pt x="384" y="624"/>
                </a:lnTo>
                <a:lnTo>
                  <a:pt x="390" y="616"/>
                </a:lnTo>
                <a:lnTo>
                  <a:pt x="396" y="609"/>
                </a:lnTo>
                <a:lnTo>
                  <a:pt x="401" y="602"/>
                </a:lnTo>
                <a:lnTo>
                  <a:pt x="406" y="594"/>
                </a:lnTo>
                <a:lnTo>
                  <a:pt x="409" y="587"/>
                </a:lnTo>
                <a:lnTo>
                  <a:pt x="410" y="582"/>
                </a:lnTo>
                <a:lnTo>
                  <a:pt x="406" y="578"/>
                </a:lnTo>
                <a:lnTo>
                  <a:pt x="401" y="575"/>
                </a:lnTo>
                <a:lnTo>
                  <a:pt x="399" y="569"/>
                </a:lnTo>
                <a:lnTo>
                  <a:pt x="398" y="563"/>
                </a:lnTo>
                <a:lnTo>
                  <a:pt x="398" y="556"/>
                </a:lnTo>
                <a:lnTo>
                  <a:pt x="398" y="550"/>
                </a:lnTo>
                <a:lnTo>
                  <a:pt x="399" y="542"/>
                </a:lnTo>
                <a:lnTo>
                  <a:pt x="401" y="535"/>
                </a:lnTo>
                <a:lnTo>
                  <a:pt x="405" y="528"/>
                </a:lnTo>
                <a:lnTo>
                  <a:pt x="408" y="521"/>
                </a:lnTo>
                <a:lnTo>
                  <a:pt x="412" y="514"/>
                </a:lnTo>
                <a:lnTo>
                  <a:pt x="416" y="509"/>
                </a:lnTo>
                <a:lnTo>
                  <a:pt x="421" y="504"/>
                </a:lnTo>
                <a:lnTo>
                  <a:pt x="425" y="501"/>
                </a:lnTo>
                <a:lnTo>
                  <a:pt x="430" y="498"/>
                </a:lnTo>
                <a:lnTo>
                  <a:pt x="434" y="497"/>
                </a:lnTo>
                <a:lnTo>
                  <a:pt x="435" y="500"/>
                </a:lnTo>
                <a:lnTo>
                  <a:pt x="448" y="503"/>
                </a:lnTo>
                <a:lnTo>
                  <a:pt x="453" y="502"/>
                </a:lnTo>
                <a:lnTo>
                  <a:pt x="456" y="500"/>
                </a:lnTo>
                <a:lnTo>
                  <a:pt x="467" y="493"/>
                </a:lnTo>
                <a:lnTo>
                  <a:pt x="476" y="492"/>
                </a:lnTo>
                <a:lnTo>
                  <a:pt x="489" y="489"/>
                </a:lnTo>
                <a:lnTo>
                  <a:pt x="495" y="488"/>
                </a:lnTo>
                <a:lnTo>
                  <a:pt x="499" y="486"/>
                </a:lnTo>
                <a:lnTo>
                  <a:pt x="500" y="484"/>
                </a:lnTo>
                <a:lnTo>
                  <a:pt x="501" y="481"/>
                </a:lnTo>
                <a:lnTo>
                  <a:pt x="501" y="479"/>
                </a:lnTo>
                <a:lnTo>
                  <a:pt x="500" y="476"/>
                </a:lnTo>
                <a:lnTo>
                  <a:pt x="491" y="473"/>
                </a:lnTo>
                <a:lnTo>
                  <a:pt x="482" y="469"/>
                </a:lnTo>
                <a:lnTo>
                  <a:pt x="472" y="462"/>
                </a:lnTo>
                <a:lnTo>
                  <a:pt x="464" y="454"/>
                </a:lnTo>
                <a:lnTo>
                  <a:pt x="460" y="449"/>
                </a:lnTo>
                <a:lnTo>
                  <a:pt x="458" y="445"/>
                </a:lnTo>
                <a:lnTo>
                  <a:pt x="457" y="441"/>
                </a:lnTo>
                <a:lnTo>
                  <a:pt x="457" y="437"/>
                </a:lnTo>
                <a:lnTo>
                  <a:pt x="458" y="434"/>
                </a:lnTo>
                <a:lnTo>
                  <a:pt x="460" y="430"/>
                </a:lnTo>
                <a:lnTo>
                  <a:pt x="465" y="427"/>
                </a:lnTo>
                <a:lnTo>
                  <a:pt x="471" y="424"/>
                </a:lnTo>
                <a:lnTo>
                  <a:pt x="491" y="419"/>
                </a:lnTo>
                <a:lnTo>
                  <a:pt x="508" y="413"/>
                </a:lnTo>
                <a:lnTo>
                  <a:pt x="512" y="411"/>
                </a:lnTo>
                <a:lnTo>
                  <a:pt x="514" y="408"/>
                </a:lnTo>
                <a:lnTo>
                  <a:pt x="515" y="406"/>
                </a:lnTo>
                <a:lnTo>
                  <a:pt x="516" y="403"/>
                </a:lnTo>
                <a:lnTo>
                  <a:pt x="517" y="398"/>
                </a:lnTo>
                <a:lnTo>
                  <a:pt x="516" y="394"/>
                </a:lnTo>
                <a:lnTo>
                  <a:pt x="515" y="388"/>
                </a:lnTo>
                <a:lnTo>
                  <a:pt x="513" y="382"/>
                </a:lnTo>
                <a:lnTo>
                  <a:pt x="500" y="383"/>
                </a:lnTo>
                <a:lnTo>
                  <a:pt x="488" y="385"/>
                </a:lnTo>
                <a:lnTo>
                  <a:pt x="476" y="387"/>
                </a:lnTo>
                <a:lnTo>
                  <a:pt x="464" y="390"/>
                </a:lnTo>
                <a:lnTo>
                  <a:pt x="453" y="393"/>
                </a:lnTo>
                <a:lnTo>
                  <a:pt x="440" y="395"/>
                </a:lnTo>
                <a:lnTo>
                  <a:pt x="428" y="397"/>
                </a:lnTo>
                <a:lnTo>
                  <a:pt x="414" y="397"/>
                </a:lnTo>
                <a:lnTo>
                  <a:pt x="406" y="398"/>
                </a:lnTo>
                <a:lnTo>
                  <a:pt x="399" y="399"/>
                </a:lnTo>
                <a:lnTo>
                  <a:pt x="396" y="399"/>
                </a:lnTo>
                <a:lnTo>
                  <a:pt x="392" y="398"/>
                </a:lnTo>
                <a:lnTo>
                  <a:pt x="389" y="397"/>
                </a:lnTo>
                <a:lnTo>
                  <a:pt x="385" y="395"/>
                </a:lnTo>
                <a:lnTo>
                  <a:pt x="383" y="393"/>
                </a:lnTo>
                <a:lnTo>
                  <a:pt x="382" y="390"/>
                </a:lnTo>
                <a:lnTo>
                  <a:pt x="382" y="388"/>
                </a:lnTo>
                <a:lnTo>
                  <a:pt x="382" y="386"/>
                </a:lnTo>
                <a:lnTo>
                  <a:pt x="384" y="382"/>
                </a:lnTo>
                <a:lnTo>
                  <a:pt x="390" y="379"/>
                </a:lnTo>
                <a:lnTo>
                  <a:pt x="397" y="375"/>
                </a:lnTo>
                <a:lnTo>
                  <a:pt x="405" y="373"/>
                </a:lnTo>
                <a:lnTo>
                  <a:pt x="414" y="371"/>
                </a:lnTo>
                <a:lnTo>
                  <a:pt x="424" y="369"/>
                </a:lnTo>
                <a:lnTo>
                  <a:pt x="467" y="363"/>
                </a:lnTo>
                <a:lnTo>
                  <a:pt x="495" y="361"/>
                </a:lnTo>
                <a:lnTo>
                  <a:pt x="526" y="360"/>
                </a:lnTo>
                <a:lnTo>
                  <a:pt x="563" y="361"/>
                </a:lnTo>
                <a:lnTo>
                  <a:pt x="580" y="361"/>
                </a:lnTo>
                <a:lnTo>
                  <a:pt x="597" y="360"/>
                </a:lnTo>
                <a:lnTo>
                  <a:pt x="605" y="358"/>
                </a:lnTo>
                <a:lnTo>
                  <a:pt x="612" y="357"/>
                </a:lnTo>
                <a:lnTo>
                  <a:pt x="617" y="356"/>
                </a:lnTo>
                <a:lnTo>
                  <a:pt x="623" y="354"/>
                </a:lnTo>
                <a:lnTo>
                  <a:pt x="622" y="348"/>
                </a:lnTo>
                <a:lnTo>
                  <a:pt x="618" y="344"/>
                </a:lnTo>
                <a:lnTo>
                  <a:pt x="615" y="339"/>
                </a:lnTo>
                <a:lnTo>
                  <a:pt x="612" y="334"/>
                </a:lnTo>
                <a:lnTo>
                  <a:pt x="609" y="331"/>
                </a:lnTo>
                <a:lnTo>
                  <a:pt x="608" y="326"/>
                </a:lnTo>
                <a:lnTo>
                  <a:pt x="609" y="324"/>
                </a:lnTo>
                <a:lnTo>
                  <a:pt x="610" y="323"/>
                </a:lnTo>
                <a:lnTo>
                  <a:pt x="613" y="321"/>
                </a:lnTo>
                <a:lnTo>
                  <a:pt x="616" y="320"/>
                </a:lnTo>
                <a:lnTo>
                  <a:pt x="623" y="317"/>
                </a:lnTo>
                <a:lnTo>
                  <a:pt x="628" y="313"/>
                </a:lnTo>
                <a:lnTo>
                  <a:pt x="630" y="309"/>
                </a:lnTo>
                <a:lnTo>
                  <a:pt x="632" y="305"/>
                </a:lnTo>
                <a:lnTo>
                  <a:pt x="632" y="299"/>
                </a:lnTo>
                <a:lnTo>
                  <a:pt x="631" y="295"/>
                </a:lnTo>
                <a:lnTo>
                  <a:pt x="629" y="289"/>
                </a:lnTo>
                <a:lnTo>
                  <a:pt x="624" y="283"/>
                </a:lnTo>
                <a:lnTo>
                  <a:pt x="615" y="254"/>
                </a:lnTo>
                <a:lnTo>
                  <a:pt x="608" y="225"/>
                </a:lnTo>
                <a:lnTo>
                  <a:pt x="608" y="219"/>
                </a:lnTo>
                <a:lnTo>
                  <a:pt x="608" y="214"/>
                </a:lnTo>
                <a:lnTo>
                  <a:pt x="610" y="208"/>
                </a:lnTo>
                <a:lnTo>
                  <a:pt x="614" y="204"/>
                </a:lnTo>
                <a:lnTo>
                  <a:pt x="618" y="200"/>
                </a:lnTo>
                <a:lnTo>
                  <a:pt x="624" y="198"/>
                </a:lnTo>
                <a:lnTo>
                  <a:pt x="632" y="196"/>
                </a:lnTo>
                <a:lnTo>
                  <a:pt x="642" y="196"/>
                </a:lnTo>
                <a:lnTo>
                  <a:pt x="643" y="182"/>
                </a:lnTo>
                <a:lnTo>
                  <a:pt x="643" y="169"/>
                </a:lnTo>
                <a:lnTo>
                  <a:pt x="643" y="157"/>
                </a:lnTo>
                <a:lnTo>
                  <a:pt x="645" y="144"/>
                </a:lnTo>
                <a:lnTo>
                  <a:pt x="648" y="142"/>
                </a:lnTo>
                <a:lnTo>
                  <a:pt x="650" y="140"/>
                </a:lnTo>
                <a:lnTo>
                  <a:pt x="651" y="138"/>
                </a:lnTo>
                <a:lnTo>
                  <a:pt x="653" y="134"/>
                </a:lnTo>
                <a:lnTo>
                  <a:pt x="654" y="127"/>
                </a:lnTo>
                <a:lnTo>
                  <a:pt x="654" y="120"/>
                </a:lnTo>
                <a:lnTo>
                  <a:pt x="655" y="118"/>
                </a:lnTo>
                <a:lnTo>
                  <a:pt x="656" y="115"/>
                </a:lnTo>
                <a:lnTo>
                  <a:pt x="657" y="112"/>
                </a:lnTo>
                <a:lnTo>
                  <a:pt x="659" y="111"/>
                </a:lnTo>
                <a:lnTo>
                  <a:pt x="662" y="110"/>
                </a:lnTo>
                <a:lnTo>
                  <a:pt x="665" y="109"/>
                </a:lnTo>
                <a:lnTo>
                  <a:pt x="671" y="110"/>
                </a:lnTo>
                <a:lnTo>
                  <a:pt x="676" y="111"/>
                </a:lnTo>
                <a:lnTo>
                  <a:pt x="685" y="116"/>
                </a:lnTo>
                <a:lnTo>
                  <a:pt x="693" y="122"/>
                </a:lnTo>
                <a:lnTo>
                  <a:pt x="700" y="130"/>
                </a:lnTo>
                <a:lnTo>
                  <a:pt x="707" y="138"/>
                </a:lnTo>
                <a:lnTo>
                  <a:pt x="714" y="147"/>
                </a:lnTo>
                <a:lnTo>
                  <a:pt x="721" y="156"/>
                </a:lnTo>
                <a:lnTo>
                  <a:pt x="729" y="164"/>
                </a:lnTo>
                <a:lnTo>
                  <a:pt x="737" y="172"/>
                </a:lnTo>
                <a:lnTo>
                  <a:pt x="740" y="174"/>
                </a:lnTo>
                <a:lnTo>
                  <a:pt x="743" y="174"/>
                </a:lnTo>
                <a:lnTo>
                  <a:pt x="747" y="174"/>
                </a:lnTo>
                <a:lnTo>
                  <a:pt x="750" y="174"/>
                </a:lnTo>
                <a:lnTo>
                  <a:pt x="756" y="169"/>
                </a:lnTo>
                <a:lnTo>
                  <a:pt x="763" y="164"/>
                </a:lnTo>
                <a:lnTo>
                  <a:pt x="770" y="158"/>
                </a:lnTo>
                <a:lnTo>
                  <a:pt x="779" y="152"/>
                </a:lnTo>
                <a:lnTo>
                  <a:pt x="782" y="150"/>
                </a:lnTo>
                <a:lnTo>
                  <a:pt x="787" y="149"/>
                </a:lnTo>
                <a:lnTo>
                  <a:pt x="792" y="148"/>
                </a:lnTo>
                <a:lnTo>
                  <a:pt x="797" y="148"/>
                </a:lnTo>
                <a:lnTo>
                  <a:pt x="808" y="148"/>
                </a:lnTo>
                <a:lnTo>
                  <a:pt x="817" y="147"/>
                </a:lnTo>
                <a:lnTo>
                  <a:pt x="826" y="144"/>
                </a:lnTo>
                <a:lnTo>
                  <a:pt x="833" y="141"/>
                </a:lnTo>
                <a:lnTo>
                  <a:pt x="848" y="133"/>
                </a:lnTo>
                <a:lnTo>
                  <a:pt x="860" y="123"/>
                </a:lnTo>
                <a:lnTo>
                  <a:pt x="873" y="112"/>
                </a:lnTo>
                <a:lnTo>
                  <a:pt x="885" y="103"/>
                </a:lnTo>
                <a:lnTo>
                  <a:pt x="892" y="99"/>
                </a:lnTo>
                <a:lnTo>
                  <a:pt x="899" y="95"/>
                </a:lnTo>
                <a:lnTo>
                  <a:pt x="908" y="92"/>
                </a:lnTo>
                <a:lnTo>
                  <a:pt x="917" y="91"/>
                </a:lnTo>
                <a:lnTo>
                  <a:pt x="927" y="89"/>
                </a:lnTo>
                <a:lnTo>
                  <a:pt x="937" y="86"/>
                </a:lnTo>
                <a:lnTo>
                  <a:pt x="943" y="84"/>
                </a:lnTo>
                <a:lnTo>
                  <a:pt x="950" y="81"/>
                </a:lnTo>
                <a:lnTo>
                  <a:pt x="956" y="77"/>
                </a:lnTo>
                <a:lnTo>
                  <a:pt x="960" y="73"/>
                </a:lnTo>
                <a:lnTo>
                  <a:pt x="965" y="67"/>
                </a:lnTo>
                <a:lnTo>
                  <a:pt x="968" y="62"/>
                </a:lnTo>
                <a:lnTo>
                  <a:pt x="973" y="50"/>
                </a:lnTo>
                <a:lnTo>
                  <a:pt x="976" y="36"/>
                </a:lnTo>
                <a:lnTo>
                  <a:pt x="979" y="21"/>
                </a:lnTo>
                <a:lnTo>
                  <a:pt x="982" y="4"/>
                </a:lnTo>
                <a:lnTo>
                  <a:pt x="987" y="2"/>
                </a:lnTo>
                <a:lnTo>
                  <a:pt x="995" y="1"/>
                </a:lnTo>
                <a:lnTo>
                  <a:pt x="1001" y="0"/>
                </a:lnTo>
                <a:lnTo>
                  <a:pt x="1005" y="1"/>
                </a:lnTo>
                <a:lnTo>
                  <a:pt x="1047" y="58"/>
                </a:lnTo>
                <a:lnTo>
                  <a:pt x="1054" y="71"/>
                </a:lnTo>
                <a:lnTo>
                  <a:pt x="1060" y="90"/>
                </a:lnTo>
                <a:lnTo>
                  <a:pt x="1065" y="107"/>
                </a:lnTo>
                <a:lnTo>
                  <a:pt x="1067" y="114"/>
                </a:lnTo>
                <a:lnTo>
                  <a:pt x="1074" y="117"/>
                </a:lnTo>
                <a:lnTo>
                  <a:pt x="1087" y="122"/>
                </a:lnTo>
                <a:lnTo>
                  <a:pt x="1100" y="126"/>
                </a:lnTo>
                <a:lnTo>
                  <a:pt x="1108" y="128"/>
                </a:lnTo>
                <a:lnTo>
                  <a:pt x="1108" y="132"/>
                </a:lnTo>
                <a:lnTo>
                  <a:pt x="1107" y="135"/>
                </a:lnTo>
                <a:lnTo>
                  <a:pt x="1105" y="139"/>
                </a:lnTo>
                <a:lnTo>
                  <a:pt x="1101" y="143"/>
                </a:lnTo>
                <a:lnTo>
                  <a:pt x="1095" y="152"/>
                </a:lnTo>
                <a:lnTo>
                  <a:pt x="1084" y="161"/>
                </a:lnTo>
                <a:lnTo>
                  <a:pt x="1060" y="182"/>
                </a:lnTo>
                <a:lnTo>
                  <a:pt x="1032" y="202"/>
                </a:lnTo>
                <a:lnTo>
                  <a:pt x="1005" y="223"/>
                </a:lnTo>
                <a:lnTo>
                  <a:pt x="981" y="240"/>
                </a:lnTo>
                <a:lnTo>
                  <a:pt x="971" y="247"/>
                </a:lnTo>
                <a:lnTo>
                  <a:pt x="964" y="252"/>
                </a:lnTo>
                <a:lnTo>
                  <a:pt x="959" y="257"/>
                </a:lnTo>
                <a:lnTo>
                  <a:pt x="958" y="259"/>
                </a:lnTo>
                <a:lnTo>
                  <a:pt x="965" y="262"/>
                </a:lnTo>
                <a:lnTo>
                  <a:pt x="974" y="268"/>
                </a:lnTo>
                <a:lnTo>
                  <a:pt x="987" y="278"/>
                </a:lnTo>
                <a:lnTo>
                  <a:pt x="999" y="288"/>
                </a:lnTo>
                <a:lnTo>
                  <a:pt x="1010" y="299"/>
                </a:lnTo>
                <a:lnTo>
                  <a:pt x="1022" y="311"/>
                </a:lnTo>
                <a:lnTo>
                  <a:pt x="1025" y="316"/>
                </a:lnTo>
                <a:lnTo>
                  <a:pt x="1029" y="321"/>
                </a:lnTo>
                <a:lnTo>
                  <a:pt x="1031" y="325"/>
                </a:lnTo>
                <a:lnTo>
                  <a:pt x="1032" y="329"/>
                </a:lnTo>
                <a:lnTo>
                  <a:pt x="1037" y="338"/>
                </a:lnTo>
                <a:lnTo>
                  <a:pt x="1043" y="349"/>
                </a:lnTo>
                <a:lnTo>
                  <a:pt x="1050" y="361"/>
                </a:lnTo>
                <a:lnTo>
                  <a:pt x="1056" y="367"/>
                </a:lnTo>
                <a:lnTo>
                  <a:pt x="1063" y="370"/>
                </a:lnTo>
                <a:lnTo>
                  <a:pt x="1072" y="372"/>
                </a:lnTo>
                <a:lnTo>
                  <a:pt x="1082" y="372"/>
                </a:lnTo>
                <a:lnTo>
                  <a:pt x="1089" y="371"/>
                </a:lnTo>
                <a:lnTo>
                  <a:pt x="1095" y="369"/>
                </a:lnTo>
                <a:lnTo>
                  <a:pt x="1100" y="366"/>
                </a:lnTo>
                <a:lnTo>
                  <a:pt x="1106" y="364"/>
                </a:lnTo>
                <a:lnTo>
                  <a:pt x="1110" y="360"/>
                </a:lnTo>
                <a:lnTo>
                  <a:pt x="1114" y="355"/>
                </a:lnTo>
                <a:lnTo>
                  <a:pt x="1120" y="352"/>
                </a:lnTo>
                <a:lnTo>
                  <a:pt x="1126" y="347"/>
                </a:lnTo>
                <a:lnTo>
                  <a:pt x="1134" y="344"/>
                </a:lnTo>
                <a:lnTo>
                  <a:pt x="1142" y="341"/>
                </a:lnTo>
                <a:lnTo>
                  <a:pt x="1149" y="340"/>
                </a:lnTo>
                <a:lnTo>
                  <a:pt x="1156" y="340"/>
                </a:lnTo>
                <a:lnTo>
                  <a:pt x="1163" y="342"/>
                </a:lnTo>
                <a:lnTo>
                  <a:pt x="1163" y="342"/>
                </a:lnTo>
                <a:lnTo>
                  <a:pt x="1165" y="354"/>
                </a:lnTo>
                <a:lnTo>
                  <a:pt x="1168" y="363"/>
                </a:lnTo>
                <a:lnTo>
                  <a:pt x="1168" y="367"/>
                </a:lnTo>
                <a:lnTo>
                  <a:pt x="1167" y="372"/>
                </a:lnTo>
                <a:lnTo>
                  <a:pt x="1165" y="374"/>
                </a:lnTo>
                <a:lnTo>
                  <a:pt x="1159" y="377"/>
                </a:lnTo>
                <a:lnTo>
                  <a:pt x="1149" y="378"/>
                </a:lnTo>
                <a:lnTo>
                  <a:pt x="1139" y="378"/>
                </a:lnTo>
                <a:lnTo>
                  <a:pt x="1130" y="378"/>
                </a:lnTo>
                <a:lnTo>
                  <a:pt x="1120" y="379"/>
                </a:lnTo>
                <a:lnTo>
                  <a:pt x="1115" y="380"/>
                </a:lnTo>
                <a:lnTo>
                  <a:pt x="1112" y="382"/>
                </a:lnTo>
                <a:lnTo>
                  <a:pt x="1108" y="385"/>
                </a:lnTo>
                <a:lnTo>
                  <a:pt x="1106" y="387"/>
                </a:lnTo>
                <a:lnTo>
                  <a:pt x="1101" y="394"/>
                </a:lnTo>
                <a:lnTo>
                  <a:pt x="1097" y="400"/>
                </a:lnTo>
                <a:lnTo>
                  <a:pt x="1093" y="404"/>
                </a:lnTo>
                <a:lnTo>
                  <a:pt x="1088" y="406"/>
                </a:lnTo>
                <a:lnTo>
                  <a:pt x="1082" y="406"/>
                </a:lnTo>
                <a:lnTo>
                  <a:pt x="1075" y="407"/>
                </a:lnTo>
                <a:lnTo>
                  <a:pt x="1071" y="408"/>
                </a:lnTo>
                <a:lnTo>
                  <a:pt x="1066" y="412"/>
                </a:lnTo>
                <a:lnTo>
                  <a:pt x="1064" y="415"/>
                </a:lnTo>
                <a:lnTo>
                  <a:pt x="1063" y="419"/>
                </a:lnTo>
                <a:lnTo>
                  <a:pt x="1062" y="423"/>
                </a:lnTo>
                <a:lnTo>
                  <a:pt x="1062" y="429"/>
                </a:lnTo>
                <a:lnTo>
                  <a:pt x="1060" y="432"/>
                </a:lnTo>
                <a:lnTo>
                  <a:pt x="1059" y="436"/>
                </a:lnTo>
                <a:lnTo>
                  <a:pt x="1057" y="440"/>
                </a:lnTo>
                <a:lnTo>
                  <a:pt x="1054" y="445"/>
                </a:lnTo>
                <a:lnTo>
                  <a:pt x="1046" y="453"/>
                </a:lnTo>
                <a:lnTo>
                  <a:pt x="1037" y="460"/>
                </a:lnTo>
                <a:lnTo>
                  <a:pt x="1027" y="465"/>
                </a:lnTo>
                <a:lnTo>
                  <a:pt x="1020" y="468"/>
                </a:lnTo>
                <a:lnTo>
                  <a:pt x="1017" y="468"/>
                </a:lnTo>
                <a:lnTo>
                  <a:pt x="1015" y="467"/>
                </a:lnTo>
                <a:lnTo>
                  <a:pt x="1015" y="463"/>
                </a:lnTo>
                <a:lnTo>
                  <a:pt x="1015" y="460"/>
                </a:lnTo>
                <a:lnTo>
                  <a:pt x="1018" y="451"/>
                </a:lnTo>
                <a:lnTo>
                  <a:pt x="1022" y="439"/>
                </a:lnTo>
                <a:lnTo>
                  <a:pt x="1022" y="434"/>
                </a:lnTo>
                <a:lnTo>
                  <a:pt x="1022" y="429"/>
                </a:lnTo>
                <a:lnTo>
                  <a:pt x="1018" y="424"/>
                </a:lnTo>
                <a:lnTo>
                  <a:pt x="1014" y="421"/>
                </a:lnTo>
                <a:lnTo>
                  <a:pt x="1000" y="415"/>
                </a:lnTo>
                <a:lnTo>
                  <a:pt x="987" y="411"/>
                </a:lnTo>
                <a:lnTo>
                  <a:pt x="973" y="406"/>
                </a:lnTo>
                <a:lnTo>
                  <a:pt x="958" y="400"/>
                </a:lnTo>
                <a:lnTo>
                  <a:pt x="952" y="399"/>
                </a:lnTo>
                <a:lnTo>
                  <a:pt x="937" y="396"/>
                </a:lnTo>
                <a:lnTo>
                  <a:pt x="927" y="394"/>
                </a:lnTo>
                <a:lnTo>
                  <a:pt x="918" y="389"/>
                </a:lnTo>
                <a:lnTo>
                  <a:pt x="909" y="386"/>
                </a:lnTo>
                <a:lnTo>
                  <a:pt x="904" y="380"/>
                </a:lnTo>
                <a:lnTo>
                  <a:pt x="888" y="363"/>
                </a:lnTo>
                <a:lnTo>
                  <a:pt x="876" y="353"/>
                </a:lnTo>
                <a:lnTo>
                  <a:pt x="872" y="349"/>
                </a:lnTo>
                <a:lnTo>
                  <a:pt x="868" y="348"/>
                </a:lnTo>
                <a:lnTo>
                  <a:pt x="865" y="347"/>
                </a:lnTo>
                <a:lnTo>
                  <a:pt x="862" y="347"/>
                </a:lnTo>
                <a:lnTo>
                  <a:pt x="845" y="356"/>
                </a:lnTo>
                <a:lnTo>
                  <a:pt x="813" y="371"/>
                </a:lnTo>
                <a:lnTo>
                  <a:pt x="782" y="382"/>
                </a:lnTo>
                <a:lnTo>
                  <a:pt x="754" y="393"/>
                </a:lnTo>
                <a:lnTo>
                  <a:pt x="739" y="397"/>
                </a:lnTo>
                <a:lnTo>
                  <a:pt x="724" y="400"/>
                </a:lnTo>
                <a:lnTo>
                  <a:pt x="708" y="403"/>
                </a:lnTo>
                <a:lnTo>
                  <a:pt x="689" y="403"/>
                </a:lnTo>
                <a:lnTo>
                  <a:pt x="689" y="404"/>
                </a:lnTo>
                <a:lnTo>
                  <a:pt x="688" y="405"/>
                </a:lnTo>
                <a:lnTo>
                  <a:pt x="689" y="414"/>
                </a:lnTo>
                <a:lnTo>
                  <a:pt x="691" y="423"/>
                </a:lnTo>
                <a:lnTo>
                  <a:pt x="695" y="432"/>
                </a:lnTo>
                <a:lnTo>
                  <a:pt x="698" y="441"/>
                </a:lnTo>
                <a:lnTo>
                  <a:pt x="700" y="451"/>
                </a:lnTo>
                <a:lnTo>
                  <a:pt x="700" y="460"/>
                </a:lnTo>
                <a:lnTo>
                  <a:pt x="700" y="464"/>
                </a:lnTo>
                <a:lnTo>
                  <a:pt x="699" y="469"/>
                </a:lnTo>
                <a:lnTo>
                  <a:pt x="698" y="473"/>
                </a:lnTo>
                <a:lnTo>
                  <a:pt x="696" y="478"/>
                </a:lnTo>
                <a:lnTo>
                  <a:pt x="692" y="482"/>
                </a:lnTo>
                <a:lnTo>
                  <a:pt x="688" y="486"/>
                </a:lnTo>
                <a:lnTo>
                  <a:pt x="684" y="487"/>
                </a:lnTo>
                <a:lnTo>
                  <a:pt x="681" y="487"/>
                </a:lnTo>
                <a:lnTo>
                  <a:pt x="678" y="485"/>
                </a:lnTo>
                <a:lnTo>
                  <a:pt x="674" y="482"/>
                </a:lnTo>
                <a:lnTo>
                  <a:pt x="671" y="479"/>
                </a:lnTo>
                <a:lnTo>
                  <a:pt x="667" y="476"/>
                </a:lnTo>
                <a:lnTo>
                  <a:pt x="660" y="467"/>
                </a:lnTo>
                <a:lnTo>
                  <a:pt x="654" y="459"/>
                </a:lnTo>
                <a:lnTo>
                  <a:pt x="648" y="452"/>
                </a:lnTo>
                <a:lnTo>
                  <a:pt x="642" y="448"/>
                </a:lnTo>
                <a:lnTo>
                  <a:pt x="638" y="460"/>
                </a:lnTo>
                <a:lnTo>
                  <a:pt x="633" y="473"/>
                </a:lnTo>
                <a:lnTo>
                  <a:pt x="630" y="488"/>
                </a:lnTo>
                <a:lnTo>
                  <a:pt x="626" y="503"/>
                </a:lnTo>
                <a:lnTo>
                  <a:pt x="624" y="520"/>
                </a:lnTo>
                <a:lnTo>
                  <a:pt x="623" y="536"/>
                </a:lnTo>
                <a:lnTo>
                  <a:pt x="623" y="553"/>
                </a:lnTo>
                <a:lnTo>
                  <a:pt x="624" y="569"/>
                </a:lnTo>
                <a:lnTo>
                  <a:pt x="628" y="584"/>
                </a:lnTo>
                <a:lnTo>
                  <a:pt x="631" y="599"/>
                </a:lnTo>
                <a:lnTo>
                  <a:pt x="634" y="605"/>
                </a:lnTo>
                <a:lnTo>
                  <a:pt x="637" y="611"/>
                </a:lnTo>
                <a:lnTo>
                  <a:pt x="640" y="617"/>
                </a:lnTo>
                <a:lnTo>
                  <a:pt x="645" y="622"/>
                </a:lnTo>
                <a:lnTo>
                  <a:pt x="649" y="627"/>
                </a:lnTo>
                <a:lnTo>
                  <a:pt x="654" y="632"/>
                </a:lnTo>
                <a:lnTo>
                  <a:pt x="659" y="635"/>
                </a:lnTo>
                <a:lnTo>
                  <a:pt x="665" y="638"/>
                </a:lnTo>
                <a:lnTo>
                  <a:pt x="672" y="641"/>
                </a:lnTo>
                <a:lnTo>
                  <a:pt x="679" y="642"/>
                </a:lnTo>
                <a:lnTo>
                  <a:pt x="687" y="643"/>
                </a:lnTo>
                <a:lnTo>
                  <a:pt x="695" y="643"/>
                </a:lnTo>
                <a:lnTo>
                  <a:pt x="701" y="642"/>
                </a:lnTo>
                <a:lnTo>
                  <a:pt x="707" y="640"/>
                </a:lnTo>
                <a:lnTo>
                  <a:pt x="714" y="636"/>
                </a:lnTo>
                <a:lnTo>
                  <a:pt x="721" y="633"/>
                </a:lnTo>
                <a:lnTo>
                  <a:pt x="728" y="629"/>
                </a:lnTo>
                <a:lnTo>
                  <a:pt x="734" y="627"/>
                </a:lnTo>
                <a:lnTo>
                  <a:pt x="742" y="625"/>
                </a:lnTo>
                <a:lnTo>
                  <a:pt x="751" y="624"/>
                </a:lnTo>
                <a:lnTo>
                  <a:pt x="931" y="629"/>
                </a:lnTo>
                <a:lnTo>
                  <a:pt x="939" y="629"/>
                </a:lnTo>
                <a:lnTo>
                  <a:pt x="946" y="628"/>
                </a:lnTo>
                <a:lnTo>
                  <a:pt x="952" y="626"/>
                </a:lnTo>
                <a:lnTo>
                  <a:pt x="960" y="624"/>
                </a:lnTo>
                <a:lnTo>
                  <a:pt x="976" y="618"/>
                </a:lnTo>
                <a:lnTo>
                  <a:pt x="992" y="613"/>
                </a:lnTo>
                <a:lnTo>
                  <a:pt x="1000" y="612"/>
                </a:lnTo>
                <a:lnTo>
                  <a:pt x="1008" y="611"/>
                </a:lnTo>
                <a:lnTo>
                  <a:pt x="1017" y="610"/>
                </a:lnTo>
                <a:lnTo>
                  <a:pt x="1025" y="611"/>
                </a:lnTo>
                <a:lnTo>
                  <a:pt x="1034" y="612"/>
                </a:lnTo>
                <a:lnTo>
                  <a:pt x="1043" y="616"/>
                </a:lnTo>
                <a:lnTo>
                  <a:pt x="1052" y="620"/>
                </a:lnTo>
                <a:lnTo>
                  <a:pt x="1062" y="627"/>
                </a:lnTo>
                <a:lnTo>
                  <a:pt x="1068" y="634"/>
                </a:lnTo>
                <a:lnTo>
                  <a:pt x="1075" y="644"/>
                </a:lnTo>
                <a:lnTo>
                  <a:pt x="1082" y="656"/>
                </a:lnTo>
                <a:lnTo>
                  <a:pt x="1090" y="667"/>
                </a:lnTo>
                <a:lnTo>
                  <a:pt x="1097" y="678"/>
                </a:lnTo>
                <a:lnTo>
                  <a:pt x="1105" y="687"/>
                </a:lnTo>
                <a:lnTo>
                  <a:pt x="1108" y="691"/>
                </a:lnTo>
                <a:lnTo>
                  <a:pt x="1112" y="694"/>
                </a:lnTo>
                <a:lnTo>
                  <a:pt x="1115" y="695"/>
                </a:lnTo>
                <a:lnTo>
                  <a:pt x="1120" y="696"/>
                </a:lnTo>
                <a:lnTo>
                  <a:pt x="1138" y="696"/>
                </a:lnTo>
                <a:lnTo>
                  <a:pt x="1160" y="695"/>
                </a:lnTo>
                <a:lnTo>
                  <a:pt x="1172" y="693"/>
                </a:lnTo>
                <a:lnTo>
                  <a:pt x="1182" y="691"/>
                </a:lnTo>
                <a:lnTo>
                  <a:pt x="1187" y="689"/>
                </a:lnTo>
                <a:lnTo>
                  <a:pt x="1190" y="686"/>
                </a:lnTo>
                <a:lnTo>
                  <a:pt x="1192" y="684"/>
                </a:lnTo>
                <a:lnTo>
                  <a:pt x="1195" y="682"/>
                </a:lnTo>
                <a:lnTo>
                  <a:pt x="1200" y="675"/>
                </a:lnTo>
                <a:lnTo>
                  <a:pt x="1205" y="668"/>
                </a:lnTo>
                <a:lnTo>
                  <a:pt x="1210" y="663"/>
                </a:lnTo>
                <a:lnTo>
                  <a:pt x="1216" y="659"/>
                </a:lnTo>
                <a:lnTo>
                  <a:pt x="1229" y="652"/>
                </a:lnTo>
                <a:lnTo>
                  <a:pt x="1242" y="646"/>
                </a:lnTo>
                <a:lnTo>
                  <a:pt x="1271" y="638"/>
                </a:lnTo>
                <a:lnTo>
                  <a:pt x="1301" y="628"/>
                </a:lnTo>
                <a:lnTo>
                  <a:pt x="1312" y="625"/>
                </a:lnTo>
                <a:lnTo>
                  <a:pt x="1321" y="621"/>
                </a:lnTo>
                <a:lnTo>
                  <a:pt x="1327" y="619"/>
                </a:lnTo>
                <a:lnTo>
                  <a:pt x="1334" y="618"/>
                </a:lnTo>
                <a:lnTo>
                  <a:pt x="1341" y="618"/>
                </a:lnTo>
                <a:lnTo>
                  <a:pt x="1346" y="619"/>
                </a:lnTo>
                <a:lnTo>
                  <a:pt x="1350" y="621"/>
                </a:lnTo>
                <a:lnTo>
                  <a:pt x="1354" y="624"/>
                </a:lnTo>
                <a:lnTo>
                  <a:pt x="1356" y="627"/>
                </a:lnTo>
                <a:lnTo>
                  <a:pt x="1358" y="632"/>
                </a:lnTo>
                <a:lnTo>
                  <a:pt x="1359" y="637"/>
                </a:lnTo>
                <a:lnTo>
                  <a:pt x="1362" y="644"/>
                </a:lnTo>
                <a:lnTo>
                  <a:pt x="1363" y="659"/>
                </a:lnTo>
                <a:lnTo>
                  <a:pt x="1363" y="677"/>
                </a:lnTo>
                <a:lnTo>
                  <a:pt x="1366" y="675"/>
                </a:lnTo>
                <a:lnTo>
                  <a:pt x="1373" y="675"/>
                </a:lnTo>
                <a:lnTo>
                  <a:pt x="1382" y="676"/>
                </a:lnTo>
                <a:lnTo>
                  <a:pt x="1391" y="678"/>
                </a:lnTo>
                <a:lnTo>
                  <a:pt x="1410" y="682"/>
                </a:lnTo>
                <a:lnTo>
                  <a:pt x="1424" y="684"/>
                </a:lnTo>
                <a:lnTo>
                  <a:pt x="1425" y="684"/>
                </a:lnTo>
                <a:lnTo>
                  <a:pt x="1424" y="696"/>
                </a:lnTo>
                <a:lnTo>
                  <a:pt x="1423" y="708"/>
                </a:lnTo>
                <a:lnTo>
                  <a:pt x="1423" y="712"/>
                </a:lnTo>
                <a:lnTo>
                  <a:pt x="1423" y="718"/>
                </a:lnTo>
                <a:lnTo>
                  <a:pt x="1424" y="724"/>
                </a:lnTo>
                <a:lnTo>
                  <a:pt x="1426" y="731"/>
                </a:lnTo>
                <a:lnTo>
                  <a:pt x="1431" y="736"/>
                </a:lnTo>
                <a:lnTo>
                  <a:pt x="1434" y="741"/>
                </a:lnTo>
                <a:lnTo>
                  <a:pt x="1439" y="744"/>
                </a:lnTo>
                <a:lnTo>
                  <a:pt x="1443" y="747"/>
                </a:lnTo>
                <a:lnTo>
                  <a:pt x="1448" y="747"/>
                </a:lnTo>
                <a:lnTo>
                  <a:pt x="1452" y="747"/>
                </a:lnTo>
                <a:lnTo>
                  <a:pt x="1457" y="745"/>
                </a:lnTo>
                <a:lnTo>
                  <a:pt x="1463" y="743"/>
                </a:lnTo>
                <a:lnTo>
                  <a:pt x="1482" y="731"/>
                </a:lnTo>
                <a:lnTo>
                  <a:pt x="1500" y="718"/>
                </a:lnTo>
                <a:lnTo>
                  <a:pt x="1502" y="717"/>
                </a:lnTo>
                <a:lnTo>
                  <a:pt x="1506" y="717"/>
                </a:lnTo>
                <a:lnTo>
                  <a:pt x="1507" y="718"/>
                </a:lnTo>
                <a:lnTo>
                  <a:pt x="1509" y="719"/>
                </a:lnTo>
                <a:lnTo>
                  <a:pt x="1514" y="725"/>
                </a:lnTo>
                <a:lnTo>
                  <a:pt x="1518" y="732"/>
                </a:lnTo>
                <a:lnTo>
                  <a:pt x="1524" y="739"/>
                </a:lnTo>
                <a:lnTo>
                  <a:pt x="1530" y="744"/>
                </a:lnTo>
                <a:lnTo>
                  <a:pt x="1533" y="748"/>
                </a:lnTo>
                <a:lnTo>
                  <a:pt x="1538" y="749"/>
                </a:lnTo>
                <a:lnTo>
                  <a:pt x="1542" y="750"/>
                </a:lnTo>
                <a:lnTo>
                  <a:pt x="1547" y="751"/>
                </a:lnTo>
                <a:lnTo>
                  <a:pt x="1552" y="759"/>
                </a:lnTo>
                <a:lnTo>
                  <a:pt x="1562" y="769"/>
                </a:lnTo>
                <a:lnTo>
                  <a:pt x="1566" y="773"/>
                </a:lnTo>
                <a:lnTo>
                  <a:pt x="1572" y="774"/>
                </a:lnTo>
                <a:lnTo>
                  <a:pt x="1574" y="774"/>
                </a:lnTo>
                <a:lnTo>
                  <a:pt x="1576" y="774"/>
                </a:lnTo>
                <a:lnTo>
                  <a:pt x="1579" y="772"/>
                </a:lnTo>
                <a:lnTo>
                  <a:pt x="1581" y="770"/>
                </a:lnTo>
                <a:lnTo>
                  <a:pt x="1590" y="757"/>
                </a:lnTo>
                <a:lnTo>
                  <a:pt x="1602" y="740"/>
                </a:lnTo>
                <a:lnTo>
                  <a:pt x="1610" y="733"/>
                </a:lnTo>
                <a:lnTo>
                  <a:pt x="1617" y="726"/>
                </a:lnTo>
                <a:lnTo>
                  <a:pt x="1622" y="724"/>
                </a:lnTo>
                <a:lnTo>
                  <a:pt x="1625" y="722"/>
                </a:lnTo>
                <a:lnTo>
                  <a:pt x="1629" y="720"/>
                </a:lnTo>
                <a:lnTo>
                  <a:pt x="1633" y="719"/>
                </a:lnTo>
                <a:lnTo>
                  <a:pt x="1633" y="719"/>
                </a:lnTo>
                <a:lnTo>
                  <a:pt x="1633" y="1686"/>
                </a:lnTo>
                <a:lnTo>
                  <a:pt x="1633" y="1686"/>
                </a:lnTo>
                <a:lnTo>
                  <a:pt x="1622" y="1687"/>
                </a:lnTo>
                <a:lnTo>
                  <a:pt x="1609" y="1688"/>
                </a:lnTo>
                <a:lnTo>
                  <a:pt x="1599" y="1690"/>
                </a:lnTo>
                <a:lnTo>
                  <a:pt x="1588" y="1694"/>
                </a:lnTo>
                <a:lnTo>
                  <a:pt x="1579" y="1698"/>
                </a:lnTo>
                <a:lnTo>
                  <a:pt x="1569" y="1705"/>
                </a:lnTo>
                <a:lnTo>
                  <a:pt x="1559" y="1713"/>
                </a:lnTo>
                <a:lnTo>
                  <a:pt x="1549" y="1722"/>
                </a:lnTo>
                <a:lnTo>
                  <a:pt x="1526" y="1743"/>
                </a:lnTo>
                <a:lnTo>
                  <a:pt x="1504" y="1764"/>
                </a:lnTo>
                <a:lnTo>
                  <a:pt x="1492" y="1775"/>
                </a:lnTo>
                <a:lnTo>
                  <a:pt x="1481" y="1784"/>
                </a:lnTo>
                <a:lnTo>
                  <a:pt x="1468" y="1792"/>
                </a:lnTo>
                <a:lnTo>
                  <a:pt x="1457" y="1800"/>
                </a:lnTo>
                <a:lnTo>
                  <a:pt x="1446" y="1804"/>
                </a:lnTo>
                <a:lnTo>
                  <a:pt x="1434" y="1809"/>
                </a:lnTo>
                <a:lnTo>
                  <a:pt x="1429" y="1810"/>
                </a:lnTo>
                <a:lnTo>
                  <a:pt x="1423" y="1810"/>
                </a:lnTo>
                <a:lnTo>
                  <a:pt x="1417" y="1810"/>
                </a:lnTo>
                <a:lnTo>
                  <a:pt x="1412" y="1809"/>
                </a:lnTo>
                <a:lnTo>
                  <a:pt x="1401" y="1805"/>
                </a:lnTo>
                <a:lnTo>
                  <a:pt x="1392" y="1802"/>
                </a:lnTo>
                <a:lnTo>
                  <a:pt x="1384" y="1796"/>
                </a:lnTo>
                <a:lnTo>
                  <a:pt x="1376" y="1791"/>
                </a:lnTo>
                <a:lnTo>
                  <a:pt x="1369" y="1784"/>
                </a:lnTo>
                <a:lnTo>
                  <a:pt x="1364" y="1777"/>
                </a:lnTo>
                <a:lnTo>
                  <a:pt x="1358" y="1769"/>
                </a:lnTo>
                <a:lnTo>
                  <a:pt x="1352" y="1760"/>
                </a:lnTo>
                <a:lnTo>
                  <a:pt x="1344" y="1742"/>
                </a:lnTo>
                <a:lnTo>
                  <a:pt x="1338" y="1722"/>
                </a:lnTo>
                <a:lnTo>
                  <a:pt x="1332" y="1703"/>
                </a:lnTo>
                <a:lnTo>
                  <a:pt x="1327" y="1684"/>
                </a:lnTo>
                <a:lnTo>
                  <a:pt x="1324" y="1670"/>
                </a:lnTo>
                <a:lnTo>
                  <a:pt x="1322" y="1657"/>
                </a:lnTo>
                <a:lnTo>
                  <a:pt x="1321" y="1645"/>
                </a:lnTo>
                <a:lnTo>
                  <a:pt x="1319" y="1632"/>
                </a:lnTo>
                <a:lnTo>
                  <a:pt x="1318" y="1607"/>
                </a:lnTo>
                <a:lnTo>
                  <a:pt x="1318" y="1581"/>
                </a:lnTo>
                <a:lnTo>
                  <a:pt x="1319" y="1565"/>
                </a:lnTo>
                <a:lnTo>
                  <a:pt x="1321" y="1549"/>
                </a:lnTo>
                <a:lnTo>
                  <a:pt x="1323" y="1533"/>
                </a:lnTo>
                <a:lnTo>
                  <a:pt x="1326" y="1517"/>
                </a:lnTo>
                <a:lnTo>
                  <a:pt x="1331" y="1485"/>
                </a:lnTo>
                <a:lnTo>
                  <a:pt x="1334" y="1454"/>
                </a:lnTo>
                <a:lnTo>
                  <a:pt x="1334" y="1431"/>
                </a:lnTo>
                <a:lnTo>
                  <a:pt x="1335" y="1405"/>
                </a:lnTo>
                <a:lnTo>
                  <a:pt x="1338" y="1391"/>
                </a:lnTo>
                <a:lnTo>
                  <a:pt x="1340" y="1380"/>
                </a:lnTo>
                <a:lnTo>
                  <a:pt x="1342" y="1374"/>
                </a:lnTo>
                <a:lnTo>
                  <a:pt x="1344" y="1368"/>
                </a:lnTo>
                <a:lnTo>
                  <a:pt x="1347" y="1364"/>
                </a:lnTo>
                <a:lnTo>
                  <a:pt x="1350" y="1360"/>
                </a:lnTo>
                <a:lnTo>
                  <a:pt x="1356" y="1353"/>
                </a:lnTo>
                <a:lnTo>
                  <a:pt x="1359" y="1347"/>
                </a:lnTo>
                <a:lnTo>
                  <a:pt x="1362" y="1339"/>
                </a:lnTo>
                <a:lnTo>
                  <a:pt x="1363" y="1332"/>
                </a:lnTo>
                <a:lnTo>
                  <a:pt x="1363" y="1324"/>
                </a:lnTo>
                <a:lnTo>
                  <a:pt x="1362" y="1316"/>
                </a:lnTo>
                <a:lnTo>
                  <a:pt x="1359" y="1308"/>
                </a:lnTo>
                <a:lnTo>
                  <a:pt x="1357" y="1300"/>
                </a:lnTo>
                <a:lnTo>
                  <a:pt x="1355" y="1298"/>
                </a:lnTo>
                <a:lnTo>
                  <a:pt x="1354" y="1296"/>
                </a:lnTo>
                <a:lnTo>
                  <a:pt x="1351" y="1295"/>
                </a:lnTo>
                <a:lnTo>
                  <a:pt x="1348" y="1294"/>
                </a:lnTo>
                <a:lnTo>
                  <a:pt x="1341" y="1294"/>
                </a:lnTo>
                <a:lnTo>
                  <a:pt x="1333" y="1294"/>
                </a:lnTo>
                <a:lnTo>
                  <a:pt x="1325" y="1296"/>
                </a:lnTo>
                <a:lnTo>
                  <a:pt x="1317" y="1299"/>
                </a:lnTo>
                <a:lnTo>
                  <a:pt x="1310" y="1302"/>
                </a:lnTo>
                <a:lnTo>
                  <a:pt x="1305" y="1306"/>
                </a:lnTo>
                <a:lnTo>
                  <a:pt x="1296" y="1314"/>
                </a:lnTo>
                <a:lnTo>
                  <a:pt x="1292" y="1317"/>
                </a:lnTo>
                <a:lnTo>
                  <a:pt x="1290" y="1318"/>
                </a:lnTo>
                <a:lnTo>
                  <a:pt x="1285" y="1317"/>
                </a:lnTo>
                <a:lnTo>
                  <a:pt x="1279" y="1315"/>
                </a:lnTo>
                <a:lnTo>
                  <a:pt x="1268" y="1311"/>
                </a:lnTo>
                <a:lnTo>
                  <a:pt x="1265" y="1309"/>
                </a:lnTo>
                <a:lnTo>
                  <a:pt x="1263" y="1307"/>
                </a:lnTo>
                <a:lnTo>
                  <a:pt x="1260" y="1304"/>
                </a:lnTo>
                <a:lnTo>
                  <a:pt x="1259" y="1302"/>
                </a:lnTo>
                <a:lnTo>
                  <a:pt x="1257" y="1295"/>
                </a:lnTo>
                <a:lnTo>
                  <a:pt x="1257" y="1288"/>
                </a:lnTo>
                <a:lnTo>
                  <a:pt x="1257" y="1283"/>
                </a:lnTo>
                <a:lnTo>
                  <a:pt x="1258" y="1278"/>
                </a:lnTo>
                <a:lnTo>
                  <a:pt x="1260" y="1275"/>
                </a:lnTo>
                <a:lnTo>
                  <a:pt x="1264" y="1270"/>
                </a:lnTo>
                <a:lnTo>
                  <a:pt x="1268" y="1261"/>
                </a:lnTo>
                <a:lnTo>
                  <a:pt x="1273" y="1252"/>
                </a:lnTo>
                <a:lnTo>
                  <a:pt x="1276" y="1237"/>
                </a:lnTo>
                <a:lnTo>
                  <a:pt x="1281" y="1221"/>
                </a:lnTo>
                <a:lnTo>
                  <a:pt x="1284" y="1205"/>
                </a:lnTo>
                <a:lnTo>
                  <a:pt x="1287" y="1191"/>
                </a:lnTo>
                <a:lnTo>
                  <a:pt x="1287" y="1183"/>
                </a:lnTo>
                <a:lnTo>
                  <a:pt x="1284" y="1176"/>
                </a:lnTo>
                <a:lnTo>
                  <a:pt x="1281" y="1169"/>
                </a:lnTo>
                <a:lnTo>
                  <a:pt x="1276" y="1162"/>
                </a:lnTo>
                <a:lnTo>
                  <a:pt x="1271" y="1155"/>
                </a:lnTo>
                <a:lnTo>
                  <a:pt x="1263" y="1150"/>
                </a:lnTo>
                <a:lnTo>
                  <a:pt x="1255" y="1143"/>
                </a:lnTo>
                <a:lnTo>
                  <a:pt x="1247" y="1137"/>
                </a:lnTo>
                <a:lnTo>
                  <a:pt x="1229" y="1126"/>
                </a:lnTo>
                <a:lnTo>
                  <a:pt x="1210" y="1117"/>
                </a:lnTo>
                <a:lnTo>
                  <a:pt x="1195" y="1110"/>
                </a:lnTo>
                <a:lnTo>
                  <a:pt x="1182" y="1105"/>
                </a:lnTo>
                <a:lnTo>
                  <a:pt x="1173" y="1094"/>
                </a:lnTo>
                <a:lnTo>
                  <a:pt x="1167" y="1085"/>
                </a:lnTo>
                <a:lnTo>
                  <a:pt x="1157" y="1085"/>
                </a:lnTo>
                <a:lnTo>
                  <a:pt x="1147" y="1085"/>
                </a:lnTo>
                <a:lnTo>
                  <a:pt x="1137" y="1087"/>
                </a:lnTo>
                <a:lnTo>
                  <a:pt x="1126" y="1089"/>
                </a:lnTo>
                <a:lnTo>
                  <a:pt x="1116" y="1094"/>
                </a:lnTo>
                <a:lnTo>
                  <a:pt x="1106" y="1098"/>
                </a:lnTo>
                <a:lnTo>
                  <a:pt x="1097" y="1104"/>
                </a:lnTo>
                <a:lnTo>
                  <a:pt x="1088" y="1110"/>
                </a:lnTo>
                <a:lnTo>
                  <a:pt x="1079" y="1117"/>
                </a:lnTo>
                <a:lnTo>
                  <a:pt x="1070" y="1125"/>
                </a:lnTo>
                <a:lnTo>
                  <a:pt x="1062" y="1133"/>
                </a:lnTo>
                <a:lnTo>
                  <a:pt x="1055" y="1140"/>
                </a:lnTo>
                <a:lnTo>
                  <a:pt x="1047" y="1148"/>
                </a:lnTo>
                <a:lnTo>
                  <a:pt x="1041" y="1158"/>
                </a:lnTo>
                <a:lnTo>
                  <a:pt x="1035" y="1167"/>
                </a:lnTo>
                <a:lnTo>
                  <a:pt x="1030" y="1176"/>
                </a:lnTo>
                <a:lnTo>
                  <a:pt x="1020" y="1195"/>
                </a:lnTo>
                <a:lnTo>
                  <a:pt x="1007" y="1213"/>
                </a:lnTo>
                <a:lnTo>
                  <a:pt x="995" y="1230"/>
                </a:lnTo>
                <a:lnTo>
                  <a:pt x="980" y="1248"/>
                </a:lnTo>
                <a:lnTo>
                  <a:pt x="964" y="1262"/>
                </a:lnTo>
                <a:lnTo>
                  <a:pt x="948" y="1277"/>
                </a:lnTo>
                <a:lnTo>
                  <a:pt x="930" y="1291"/>
                </a:lnTo>
                <a:lnTo>
                  <a:pt x="910" y="1303"/>
                </a:lnTo>
                <a:lnTo>
                  <a:pt x="907" y="1307"/>
                </a:lnTo>
                <a:lnTo>
                  <a:pt x="906" y="1310"/>
                </a:lnTo>
                <a:lnTo>
                  <a:pt x="906" y="1315"/>
                </a:lnTo>
                <a:lnTo>
                  <a:pt x="907" y="1320"/>
                </a:lnTo>
                <a:lnTo>
                  <a:pt x="912" y="1331"/>
                </a:lnTo>
                <a:lnTo>
                  <a:pt x="917" y="1340"/>
                </a:lnTo>
                <a:lnTo>
                  <a:pt x="923" y="1348"/>
                </a:lnTo>
                <a:lnTo>
                  <a:pt x="930" y="1353"/>
                </a:lnTo>
                <a:lnTo>
                  <a:pt x="938" y="1359"/>
                </a:lnTo>
                <a:lnTo>
                  <a:pt x="945" y="1365"/>
                </a:lnTo>
                <a:lnTo>
                  <a:pt x="951" y="1370"/>
                </a:lnTo>
                <a:lnTo>
                  <a:pt x="955" y="1377"/>
                </a:lnTo>
                <a:lnTo>
                  <a:pt x="956" y="1381"/>
                </a:lnTo>
                <a:lnTo>
                  <a:pt x="956" y="1385"/>
                </a:lnTo>
                <a:lnTo>
                  <a:pt x="955" y="1391"/>
                </a:lnTo>
                <a:lnTo>
                  <a:pt x="954" y="1396"/>
                </a:lnTo>
                <a:lnTo>
                  <a:pt x="948" y="1409"/>
                </a:lnTo>
                <a:lnTo>
                  <a:pt x="938" y="1429"/>
                </a:lnTo>
                <a:lnTo>
                  <a:pt x="929" y="1447"/>
                </a:lnTo>
                <a:lnTo>
                  <a:pt x="922" y="1458"/>
                </a:lnTo>
                <a:lnTo>
                  <a:pt x="914" y="1464"/>
                </a:lnTo>
                <a:lnTo>
                  <a:pt x="906" y="1467"/>
                </a:lnTo>
                <a:lnTo>
                  <a:pt x="898" y="1468"/>
                </a:lnTo>
                <a:lnTo>
                  <a:pt x="890" y="1468"/>
                </a:lnTo>
                <a:lnTo>
                  <a:pt x="882" y="1467"/>
                </a:lnTo>
                <a:lnTo>
                  <a:pt x="874" y="1465"/>
                </a:lnTo>
                <a:lnTo>
                  <a:pt x="865" y="1462"/>
                </a:lnTo>
                <a:lnTo>
                  <a:pt x="857" y="1458"/>
                </a:lnTo>
                <a:lnTo>
                  <a:pt x="841" y="1450"/>
                </a:lnTo>
                <a:lnTo>
                  <a:pt x="824" y="1444"/>
                </a:lnTo>
                <a:lnTo>
                  <a:pt x="816" y="1442"/>
                </a:lnTo>
                <a:lnTo>
                  <a:pt x="807" y="1441"/>
                </a:lnTo>
                <a:lnTo>
                  <a:pt x="799" y="1441"/>
                </a:lnTo>
                <a:lnTo>
                  <a:pt x="790" y="1443"/>
                </a:lnTo>
                <a:lnTo>
                  <a:pt x="777" y="1447"/>
                </a:lnTo>
                <a:lnTo>
                  <a:pt x="764" y="1448"/>
                </a:lnTo>
                <a:lnTo>
                  <a:pt x="750" y="1449"/>
                </a:lnTo>
                <a:lnTo>
                  <a:pt x="737" y="1449"/>
                </a:lnTo>
                <a:lnTo>
                  <a:pt x="723" y="1450"/>
                </a:lnTo>
                <a:lnTo>
                  <a:pt x="710" y="1454"/>
                </a:lnTo>
                <a:lnTo>
                  <a:pt x="704" y="1456"/>
                </a:lnTo>
                <a:lnTo>
                  <a:pt x="699" y="1459"/>
                </a:lnTo>
                <a:lnTo>
                  <a:pt x="693" y="1464"/>
                </a:lnTo>
                <a:lnTo>
                  <a:pt x="689" y="1468"/>
                </a:lnTo>
                <a:lnTo>
                  <a:pt x="680" y="1480"/>
                </a:lnTo>
                <a:lnTo>
                  <a:pt x="673" y="1492"/>
                </a:lnTo>
                <a:lnTo>
                  <a:pt x="666" y="1505"/>
                </a:lnTo>
                <a:lnTo>
                  <a:pt x="660" y="1518"/>
                </a:lnTo>
                <a:lnTo>
                  <a:pt x="657" y="1532"/>
                </a:lnTo>
                <a:lnTo>
                  <a:pt x="656" y="1547"/>
                </a:lnTo>
                <a:lnTo>
                  <a:pt x="656" y="1554"/>
                </a:lnTo>
                <a:lnTo>
                  <a:pt x="656" y="1561"/>
                </a:lnTo>
                <a:lnTo>
                  <a:pt x="657" y="1569"/>
                </a:lnTo>
                <a:lnTo>
                  <a:pt x="659" y="1575"/>
                </a:lnTo>
                <a:lnTo>
                  <a:pt x="666" y="1592"/>
                </a:lnTo>
                <a:lnTo>
                  <a:pt x="668" y="1598"/>
                </a:lnTo>
                <a:lnTo>
                  <a:pt x="663" y="1602"/>
                </a:lnTo>
                <a:lnTo>
                  <a:pt x="648" y="1613"/>
                </a:lnTo>
                <a:lnTo>
                  <a:pt x="639" y="1621"/>
                </a:lnTo>
                <a:lnTo>
                  <a:pt x="631" y="1627"/>
                </a:lnTo>
                <a:lnTo>
                  <a:pt x="623" y="1631"/>
                </a:lnTo>
                <a:lnTo>
                  <a:pt x="615" y="1633"/>
                </a:lnTo>
                <a:lnTo>
                  <a:pt x="610" y="1635"/>
                </a:lnTo>
                <a:lnTo>
                  <a:pt x="607" y="1635"/>
                </a:lnTo>
                <a:lnTo>
                  <a:pt x="603" y="1633"/>
                </a:lnTo>
                <a:lnTo>
                  <a:pt x="599" y="1632"/>
                </a:lnTo>
                <a:lnTo>
                  <a:pt x="590" y="1628"/>
                </a:lnTo>
                <a:lnTo>
                  <a:pt x="581" y="1621"/>
                </a:lnTo>
                <a:lnTo>
                  <a:pt x="568" y="1607"/>
                </a:lnTo>
                <a:lnTo>
                  <a:pt x="557" y="1592"/>
                </a:lnTo>
                <a:lnTo>
                  <a:pt x="546" y="1579"/>
                </a:lnTo>
                <a:lnTo>
                  <a:pt x="532" y="1565"/>
                </a:lnTo>
                <a:lnTo>
                  <a:pt x="528" y="1562"/>
                </a:lnTo>
                <a:lnTo>
                  <a:pt x="523" y="1559"/>
                </a:lnTo>
                <a:lnTo>
                  <a:pt x="518" y="1558"/>
                </a:lnTo>
                <a:lnTo>
                  <a:pt x="514" y="1557"/>
                </a:lnTo>
                <a:lnTo>
                  <a:pt x="507" y="1558"/>
                </a:lnTo>
                <a:lnTo>
                  <a:pt x="500" y="1562"/>
                </a:lnTo>
                <a:lnTo>
                  <a:pt x="495" y="1566"/>
                </a:lnTo>
                <a:lnTo>
                  <a:pt x="488" y="1571"/>
                </a:lnTo>
                <a:lnTo>
                  <a:pt x="484" y="1573"/>
                </a:lnTo>
                <a:lnTo>
                  <a:pt x="481" y="1574"/>
                </a:lnTo>
                <a:lnTo>
                  <a:pt x="476" y="1575"/>
                </a:lnTo>
                <a:lnTo>
                  <a:pt x="472" y="1575"/>
                </a:lnTo>
                <a:lnTo>
                  <a:pt x="465" y="1577"/>
                </a:lnTo>
                <a:lnTo>
                  <a:pt x="456" y="1578"/>
                </a:lnTo>
                <a:lnTo>
                  <a:pt x="447" y="1580"/>
                </a:lnTo>
                <a:lnTo>
                  <a:pt x="437" y="1583"/>
                </a:lnTo>
                <a:lnTo>
                  <a:pt x="416" y="1592"/>
                </a:lnTo>
                <a:lnTo>
                  <a:pt x="393" y="1603"/>
                </a:lnTo>
                <a:lnTo>
                  <a:pt x="372" y="1614"/>
                </a:lnTo>
                <a:lnTo>
                  <a:pt x="350" y="1625"/>
                </a:lnTo>
                <a:lnTo>
                  <a:pt x="332" y="1636"/>
                </a:lnTo>
                <a:lnTo>
                  <a:pt x="317" y="1646"/>
                </a:lnTo>
                <a:lnTo>
                  <a:pt x="313" y="1649"/>
                </a:lnTo>
                <a:lnTo>
                  <a:pt x="308" y="1655"/>
                </a:lnTo>
                <a:lnTo>
                  <a:pt x="305" y="1660"/>
                </a:lnTo>
                <a:lnTo>
                  <a:pt x="303" y="1665"/>
                </a:lnTo>
                <a:lnTo>
                  <a:pt x="299" y="1670"/>
                </a:lnTo>
                <a:lnTo>
                  <a:pt x="296" y="1674"/>
                </a:lnTo>
                <a:lnTo>
                  <a:pt x="291" y="1678"/>
                </a:lnTo>
                <a:lnTo>
                  <a:pt x="286" y="1680"/>
                </a:lnTo>
                <a:lnTo>
                  <a:pt x="271" y="1682"/>
                </a:lnTo>
                <a:lnTo>
                  <a:pt x="257" y="1684"/>
                </a:lnTo>
                <a:lnTo>
                  <a:pt x="251" y="1685"/>
                </a:lnTo>
                <a:lnTo>
                  <a:pt x="245" y="1686"/>
                </a:lnTo>
                <a:lnTo>
                  <a:pt x="238" y="1689"/>
                </a:lnTo>
                <a:lnTo>
                  <a:pt x="231" y="1693"/>
                </a:lnTo>
                <a:lnTo>
                  <a:pt x="224" y="1696"/>
                </a:lnTo>
                <a:lnTo>
                  <a:pt x="218" y="1696"/>
                </a:lnTo>
                <a:lnTo>
                  <a:pt x="212" y="1696"/>
                </a:lnTo>
                <a:lnTo>
                  <a:pt x="205" y="1694"/>
                </a:lnTo>
                <a:lnTo>
                  <a:pt x="198" y="1690"/>
                </a:lnTo>
                <a:lnTo>
                  <a:pt x="191" y="1686"/>
                </a:lnTo>
                <a:lnTo>
                  <a:pt x="184" y="1680"/>
                </a:lnTo>
                <a:lnTo>
                  <a:pt x="178" y="1674"/>
                </a:lnTo>
                <a:lnTo>
                  <a:pt x="153" y="1647"/>
                </a:lnTo>
                <a:lnTo>
                  <a:pt x="132" y="1625"/>
                </a:lnTo>
                <a:lnTo>
                  <a:pt x="132" y="162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0" name="Freeform 90">
            <a:extLst>
              <a:ext uri="{FF2B5EF4-FFF2-40B4-BE49-F238E27FC236}">
                <a16:creationId xmlns:a16="http://schemas.microsoft.com/office/drawing/2014/main" id="{B8253D24-4349-4E6D-90EB-D3CCF35FD378}"/>
              </a:ext>
            </a:extLst>
          </p:cNvPr>
          <p:cNvSpPr>
            <a:spLocks noEditPoints="1"/>
          </p:cNvSpPr>
          <p:nvPr/>
        </p:nvSpPr>
        <p:spPr bwMode="auto">
          <a:xfrm>
            <a:off x="7853363" y="1404937"/>
            <a:ext cx="320675" cy="493712"/>
          </a:xfrm>
          <a:custGeom>
            <a:avLst/>
            <a:gdLst>
              <a:gd name="T0" fmla="*/ 656 w 1010"/>
              <a:gd name="T1" fmla="*/ 1089 h 1552"/>
              <a:gd name="T2" fmla="*/ 741 w 1010"/>
              <a:gd name="T3" fmla="*/ 1130 h 1552"/>
              <a:gd name="T4" fmla="*/ 784 w 1010"/>
              <a:gd name="T5" fmla="*/ 1150 h 1552"/>
              <a:gd name="T6" fmla="*/ 860 w 1010"/>
              <a:gd name="T7" fmla="*/ 1106 h 1552"/>
              <a:gd name="T8" fmla="*/ 917 w 1010"/>
              <a:gd name="T9" fmla="*/ 1024 h 1552"/>
              <a:gd name="T10" fmla="*/ 976 w 1010"/>
              <a:gd name="T11" fmla="*/ 1037 h 1552"/>
              <a:gd name="T12" fmla="*/ 979 w 1010"/>
              <a:gd name="T13" fmla="*/ 1518 h 1552"/>
              <a:gd name="T14" fmla="*/ 924 w 1010"/>
              <a:gd name="T15" fmla="*/ 1529 h 1552"/>
              <a:gd name="T16" fmla="*/ 883 w 1010"/>
              <a:gd name="T17" fmla="*/ 1495 h 1552"/>
              <a:gd name="T18" fmla="*/ 811 w 1010"/>
              <a:gd name="T19" fmla="*/ 1519 h 1552"/>
              <a:gd name="T20" fmla="*/ 787 w 1010"/>
              <a:gd name="T21" fmla="*/ 1460 h 1552"/>
              <a:gd name="T22" fmla="*/ 733 w 1010"/>
              <a:gd name="T23" fmla="*/ 1405 h 1552"/>
              <a:gd name="T24" fmla="*/ 648 w 1010"/>
              <a:gd name="T25" fmla="*/ 1416 h 1552"/>
              <a:gd name="T26" fmla="*/ 564 w 1010"/>
              <a:gd name="T27" fmla="*/ 1467 h 1552"/>
              <a:gd name="T28" fmla="*/ 474 w 1010"/>
              <a:gd name="T29" fmla="*/ 1456 h 1552"/>
              <a:gd name="T30" fmla="*/ 394 w 1010"/>
              <a:gd name="T31" fmla="*/ 1388 h 1552"/>
              <a:gd name="T32" fmla="*/ 128 w 1010"/>
              <a:gd name="T33" fmla="*/ 1402 h 1552"/>
              <a:gd name="T34" fmla="*/ 56 w 1010"/>
              <a:gd name="T35" fmla="*/ 1420 h 1552"/>
              <a:gd name="T36" fmla="*/ 8 w 1010"/>
              <a:gd name="T37" fmla="*/ 1377 h 1552"/>
              <a:gd name="T38" fmla="*/ 19 w 1010"/>
              <a:gd name="T39" fmla="*/ 1226 h 1552"/>
              <a:gd name="T40" fmla="*/ 65 w 1010"/>
              <a:gd name="T41" fmla="*/ 1264 h 1552"/>
              <a:gd name="T42" fmla="*/ 68 w 1010"/>
              <a:gd name="T43" fmla="*/ 1201 h 1552"/>
              <a:gd name="T44" fmla="*/ 190 w 1010"/>
              <a:gd name="T45" fmla="*/ 1149 h 1552"/>
              <a:gd name="T46" fmla="*/ 295 w 1010"/>
              <a:gd name="T47" fmla="*/ 1167 h 1552"/>
              <a:gd name="T48" fmla="*/ 399 w 1010"/>
              <a:gd name="T49" fmla="*/ 1207 h 1552"/>
              <a:gd name="T50" fmla="*/ 414 w 1010"/>
              <a:gd name="T51" fmla="*/ 1238 h 1552"/>
              <a:gd name="T52" fmla="*/ 443 w 1010"/>
              <a:gd name="T53" fmla="*/ 1190 h 1552"/>
              <a:gd name="T54" fmla="*/ 489 w 1010"/>
              <a:gd name="T55" fmla="*/ 1160 h 1552"/>
              <a:gd name="T56" fmla="*/ 545 w 1010"/>
              <a:gd name="T57" fmla="*/ 1141 h 1552"/>
              <a:gd name="T58" fmla="*/ 621 w 1010"/>
              <a:gd name="T59" fmla="*/ 259 h 1552"/>
              <a:gd name="T60" fmla="*/ 618 w 1010"/>
              <a:gd name="T61" fmla="*/ 305 h 1552"/>
              <a:gd name="T62" fmla="*/ 520 w 1010"/>
              <a:gd name="T63" fmla="*/ 346 h 1552"/>
              <a:gd name="T64" fmla="*/ 484 w 1010"/>
              <a:gd name="T65" fmla="*/ 398 h 1552"/>
              <a:gd name="T66" fmla="*/ 411 w 1010"/>
              <a:gd name="T67" fmla="*/ 443 h 1552"/>
              <a:gd name="T68" fmla="*/ 370 w 1010"/>
              <a:gd name="T69" fmla="*/ 495 h 1552"/>
              <a:gd name="T70" fmla="*/ 319 w 1010"/>
              <a:gd name="T71" fmla="*/ 565 h 1552"/>
              <a:gd name="T72" fmla="*/ 373 w 1010"/>
              <a:gd name="T73" fmla="*/ 613 h 1552"/>
              <a:gd name="T74" fmla="*/ 445 w 1010"/>
              <a:gd name="T75" fmla="*/ 602 h 1552"/>
              <a:gd name="T76" fmla="*/ 474 w 1010"/>
              <a:gd name="T77" fmla="*/ 675 h 1552"/>
              <a:gd name="T78" fmla="*/ 562 w 1010"/>
              <a:gd name="T79" fmla="*/ 725 h 1552"/>
              <a:gd name="T80" fmla="*/ 635 w 1010"/>
              <a:gd name="T81" fmla="*/ 731 h 1552"/>
              <a:gd name="T82" fmla="*/ 696 w 1010"/>
              <a:gd name="T83" fmla="*/ 719 h 1552"/>
              <a:gd name="T84" fmla="*/ 709 w 1010"/>
              <a:gd name="T85" fmla="*/ 665 h 1552"/>
              <a:gd name="T86" fmla="*/ 759 w 1010"/>
              <a:gd name="T87" fmla="*/ 626 h 1552"/>
              <a:gd name="T88" fmla="*/ 784 w 1010"/>
              <a:gd name="T89" fmla="*/ 588 h 1552"/>
              <a:gd name="T90" fmla="*/ 844 w 1010"/>
              <a:gd name="T91" fmla="*/ 646 h 1552"/>
              <a:gd name="T92" fmla="*/ 841 w 1010"/>
              <a:gd name="T93" fmla="*/ 714 h 1552"/>
              <a:gd name="T94" fmla="*/ 908 w 1010"/>
              <a:gd name="T95" fmla="*/ 723 h 1552"/>
              <a:gd name="T96" fmla="*/ 940 w 1010"/>
              <a:gd name="T97" fmla="*/ 769 h 1552"/>
              <a:gd name="T98" fmla="*/ 995 w 1010"/>
              <a:gd name="T99" fmla="*/ 773 h 1552"/>
              <a:gd name="T100" fmla="*/ 950 w 1010"/>
              <a:gd name="T101" fmla="*/ 42 h 1552"/>
              <a:gd name="T102" fmla="*/ 845 w 1010"/>
              <a:gd name="T103" fmla="*/ 2 h 1552"/>
              <a:gd name="T104" fmla="*/ 767 w 1010"/>
              <a:gd name="T105" fmla="*/ 21 h 1552"/>
              <a:gd name="T106" fmla="*/ 678 w 1010"/>
              <a:gd name="T107" fmla="*/ 16 h 1552"/>
              <a:gd name="T108" fmla="*/ 618 w 1010"/>
              <a:gd name="T109" fmla="*/ 64 h 1552"/>
              <a:gd name="T110" fmla="*/ 558 w 1010"/>
              <a:gd name="T111" fmla="*/ 98 h 1552"/>
              <a:gd name="T112" fmla="*/ 582 w 1010"/>
              <a:gd name="T113" fmla="*/ 146 h 1552"/>
              <a:gd name="T114" fmla="*/ 531 w 1010"/>
              <a:gd name="T115" fmla="*/ 176 h 1552"/>
              <a:gd name="T116" fmla="*/ 506 w 1010"/>
              <a:gd name="T117" fmla="*/ 244 h 1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10" h="1552">
                <a:moveTo>
                  <a:pt x="540" y="1120"/>
                </a:moveTo>
                <a:lnTo>
                  <a:pt x="585" y="1091"/>
                </a:lnTo>
                <a:lnTo>
                  <a:pt x="594" y="1086"/>
                </a:lnTo>
                <a:lnTo>
                  <a:pt x="603" y="1084"/>
                </a:lnTo>
                <a:lnTo>
                  <a:pt x="612" y="1083"/>
                </a:lnTo>
                <a:lnTo>
                  <a:pt x="620" y="1082"/>
                </a:lnTo>
                <a:lnTo>
                  <a:pt x="629" y="1083"/>
                </a:lnTo>
                <a:lnTo>
                  <a:pt x="639" y="1084"/>
                </a:lnTo>
                <a:lnTo>
                  <a:pt x="648" y="1085"/>
                </a:lnTo>
                <a:lnTo>
                  <a:pt x="656" y="1089"/>
                </a:lnTo>
                <a:lnTo>
                  <a:pt x="673" y="1095"/>
                </a:lnTo>
                <a:lnTo>
                  <a:pt x="689" y="1103"/>
                </a:lnTo>
                <a:lnTo>
                  <a:pt x="703" y="1114"/>
                </a:lnTo>
                <a:lnTo>
                  <a:pt x="718" y="1124"/>
                </a:lnTo>
                <a:lnTo>
                  <a:pt x="724" y="1130"/>
                </a:lnTo>
                <a:lnTo>
                  <a:pt x="729" y="1136"/>
                </a:lnTo>
                <a:lnTo>
                  <a:pt x="732" y="1138"/>
                </a:lnTo>
                <a:lnTo>
                  <a:pt x="734" y="1138"/>
                </a:lnTo>
                <a:lnTo>
                  <a:pt x="737" y="1135"/>
                </a:lnTo>
                <a:lnTo>
                  <a:pt x="741" y="1130"/>
                </a:lnTo>
                <a:lnTo>
                  <a:pt x="743" y="1125"/>
                </a:lnTo>
                <a:lnTo>
                  <a:pt x="745" y="1123"/>
                </a:lnTo>
                <a:lnTo>
                  <a:pt x="748" y="1122"/>
                </a:lnTo>
                <a:lnTo>
                  <a:pt x="751" y="1122"/>
                </a:lnTo>
                <a:lnTo>
                  <a:pt x="757" y="1125"/>
                </a:lnTo>
                <a:lnTo>
                  <a:pt x="762" y="1131"/>
                </a:lnTo>
                <a:lnTo>
                  <a:pt x="769" y="1138"/>
                </a:lnTo>
                <a:lnTo>
                  <a:pt x="776" y="1145"/>
                </a:lnTo>
                <a:lnTo>
                  <a:pt x="779" y="1148"/>
                </a:lnTo>
                <a:lnTo>
                  <a:pt x="784" y="1150"/>
                </a:lnTo>
                <a:lnTo>
                  <a:pt x="787" y="1152"/>
                </a:lnTo>
                <a:lnTo>
                  <a:pt x="792" y="1153"/>
                </a:lnTo>
                <a:lnTo>
                  <a:pt x="796" y="1152"/>
                </a:lnTo>
                <a:lnTo>
                  <a:pt x="802" y="1152"/>
                </a:lnTo>
                <a:lnTo>
                  <a:pt x="807" y="1150"/>
                </a:lnTo>
                <a:lnTo>
                  <a:pt x="811" y="1148"/>
                </a:lnTo>
                <a:lnTo>
                  <a:pt x="820" y="1142"/>
                </a:lnTo>
                <a:lnTo>
                  <a:pt x="829" y="1135"/>
                </a:lnTo>
                <a:lnTo>
                  <a:pt x="844" y="1119"/>
                </a:lnTo>
                <a:lnTo>
                  <a:pt x="860" y="1106"/>
                </a:lnTo>
                <a:lnTo>
                  <a:pt x="868" y="1098"/>
                </a:lnTo>
                <a:lnTo>
                  <a:pt x="877" y="1086"/>
                </a:lnTo>
                <a:lnTo>
                  <a:pt x="886" y="1074"/>
                </a:lnTo>
                <a:lnTo>
                  <a:pt x="895" y="1065"/>
                </a:lnTo>
                <a:lnTo>
                  <a:pt x="901" y="1057"/>
                </a:lnTo>
                <a:lnTo>
                  <a:pt x="904" y="1050"/>
                </a:lnTo>
                <a:lnTo>
                  <a:pt x="907" y="1043"/>
                </a:lnTo>
                <a:lnTo>
                  <a:pt x="910" y="1036"/>
                </a:lnTo>
                <a:lnTo>
                  <a:pt x="912" y="1029"/>
                </a:lnTo>
                <a:lnTo>
                  <a:pt x="917" y="1024"/>
                </a:lnTo>
                <a:lnTo>
                  <a:pt x="924" y="1017"/>
                </a:lnTo>
                <a:lnTo>
                  <a:pt x="933" y="1010"/>
                </a:lnTo>
                <a:lnTo>
                  <a:pt x="936" y="1009"/>
                </a:lnTo>
                <a:lnTo>
                  <a:pt x="939" y="1009"/>
                </a:lnTo>
                <a:lnTo>
                  <a:pt x="942" y="1009"/>
                </a:lnTo>
                <a:lnTo>
                  <a:pt x="944" y="1010"/>
                </a:lnTo>
                <a:lnTo>
                  <a:pt x="950" y="1012"/>
                </a:lnTo>
                <a:lnTo>
                  <a:pt x="956" y="1018"/>
                </a:lnTo>
                <a:lnTo>
                  <a:pt x="966" y="1028"/>
                </a:lnTo>
                <a:lnTo>
                  <a:pt x="976" y="1037"/>
                </a:lnTo>
                <a:lnTo>
                  <a:pt x="1010" y="1057"/>
                </a:lnTo>
                <a:lnTo>
                  <a:pt x="1010" y="1057"/>
                </a:lnTo>
                <a:lnTo>
                  <a:pt x="1010" y="1497"/>
                </a:lnTo>
                <a:lnTo>
                  <a:pt x="1010" y="1497"/>
                </a:lnTo>
                <a:lnTo>
                  <a:pt x="1006" y="1498"/>
                </a:lnTo>
                <a:lnTo>
                  <a:pt x="1002" y="1500"/>
                </a:lnTo>
                <a:lnTo>
                  <a:pt x="999" y="1502"/>
                </a:lnTo>
                <a:lnTo>
                  <a:pt x="994" y="1504"/>
                </a:lnTo>
                <a:lnTo>
                  <a:pt x="987" y="1511"/>
                </a:lnTo>
                <a:lnTo>
                  <a:pt x="979" y="1518"/>
                </a:lnTo>
                <a:lnTo>
                  <a:pt x="967" y="1535"/>
                </a:lnTo>
                <a:lnTo>
                  <a:pt x="958" y="1548"/>
                </a:lnTo>
                <a:lnTo>
                  <a:pt x="956" y="1550"/>
                </a:lnTo>
                <a:lnTo>
                  <a:pt x="953" y="1552"/>
                </a:lnTo>
                <a:lnTo>
                  <a:pt x="951" y="1552"/>
                </a:lnTo>
                <a:lnTo>
                  <a:pt x="949" y="1552"/>
                </a:lnTo>
                <a:lnTo>
                  <a:pt x="943" y="1551"/>
                </a:lnTo>
                <a:lnTo>
                  <a:pt x="939" y="1547"/>
                </a:lnTo>
                <a:lnTo>
                  <a:pt x="929" y="1537"/>
                </a:lnTo>
                <a:lnTo>
                  <a:pt x="924" y="1529"/>
                </a:lnTo>
                <a:lnTo>
                  <a:pt x="919" y="1528"/>
                </a:lnTo>
                <a:lnTo>
                  <a:pt x="915" y="1527"/>
                </a:lnTo>
                <a:lnTo>
                  <a:pt x="910" y="1526"/>
                </a:lnTo>
                <a:lnTo>
                  <a:pt x="907" y="1522"/>
                </a:lnTo>
                <a:lnTo>
                  <a:pt x="901" y="1517"/>
                </a:lnTo>
                <a:lnTo>
                  <a:pt x="895" y="1510"/>
                </a:lnTo>
                <a:lnTo>
                  <a:pt x="891" y="1503"/>
                </a:lnTo>
                <a:lnTo>
                  <a:pt x="886" y="1497"/>
                </a:lnTo>
                <a:lnTo>
                  <a:pt x="884" y="1496"/>
                </a:lnTo>
                <a:lnTo>
                  <a:pt x="883" y="1495"/>
                </a:lnTo>
                <a:lnTo>
                  <a:pt x="879" y="1495"/>
                </a:lnTo>
                <a:lnTo>
                  <a:pt x="877" y="1496"/>
                </a:lnTo>
                <a:lnTo>
                  <a:pt x="859" y="1509"/>
                </a:lnTo>
                <a:lnTo>
                  <a:pt x="840" y="1521"/>
                </a:lnTo>
                <a:lnTo>
                  <a:pt x="834" y="1523"/>
                </a:lnTo>
                <a:lnTo>
                  <a:pt x="829" y="1525"/>
                </a:lnTo>
                <a:lnTo>
                  <a:pt x="825" y="1525"/>
                </a:lnTo>
                <a:lnTo>
                  <a:pt x="820" y="1525"/>
                </a:lnTo>
                <a:lnTo>
                  <a:pt x="816" y="1522"/>
                </a:lnTo>
                <a:lnTo>
                  <a:pt x="811" y="1519"/>
                </a:lnTo>
                <a:lnTo>
                  <a:pt x="808" y="1514"/>
                </a:lnTo>
                <a:lnTo>
                  <a:pt x="803" y="1509"/>
                </a:lnTo>
                <a:lnTo>
                  <a:pt x="801" y="1502"/>
                </a:lnTo>
                <a:lnTo>
                  <a:pt x="800" y="1496"/>
                </a:lnTo>
                <a:lnTo>
                  <a:pt x="800" y="1490"/>
                </a:lnTo>
                <a:lnTo>
                  <a:pt x="800" y="1486"/>
                </a:lnTo>
                <a:lnTo>
                  <a:pt x="801" y="1474"/>
                </a:lnTo>
                <a:lnTo>
                  <a:pt x="802" y="1462"/>
                </a:lnTo>
                <a:lnTo>
                  <a:pt x="801" y="1462"/>
                </a:lnTo>
                <a:lnTo>
                  <a:pt x="787" y="1460"/>
                </a:lnTo>
                <a:lnTo>
                  <a:pt x="768" y="1456"/>
                </a:lnTo>
                <a:lnTo>
                  <a:pt x="759" y="1454"/>
                </a:lnTo>
                <a:lnTo>
                  <a:pt x="750" y="1453"/>
                </a:lnTo>
                <a:lnTo>
                  <a:pt x="743" y="1453"/>
                </a:lnTo>
                <a:lnTo>
                  <a:pt x="740" y="1455"/>
                </a:lnTo>
                <a:lnTo>
                  <a:pt x="740" y="1437"/>
                </a:lnTo>
                <a:lnTo>
                  <a:pt x="739" y="1422"/>
                </a:lnTo>
                <a:lnTo>
                  <a:pt x="736" y="1415"/>
                </a:lnTo>
                <a:lnTo>
                  <a:pt x="735" y="1410"/>
                </a:lnTo>
                <a:lnTo>
                  <a:pt x="733" y="1405"/>
                </a:lnTo>
                <a:lnTo>
                  <a:pt x="731" y="1402"/>
                </a:lnTo>
                <a:lnTo>
                  <a:pt x="727" y="1399"/>
                </a:lnTo>
                <a:lnTo>
                  <a:pt x="723" y="1397"/>
                </a:lnTo>
                <a:lnTo>
                  <a:pt x="718" y="1396"/>
                </a:lnTo>
                <a:lnTo>
                  <a:pt x="711" y="1396"/>
                </a:lnTo>
                <a:lnTo>
                  <a:pt x="704" y="1397"/>
                </a:lnTo>
                <a:lnTo>
                  <a:pt x="698" y="1399"/>
                </a:lnTo>
                <a:lnTo>
                  <a:pt x="689" y="1403"/>
                </a:lnTo>
                <a:lnTo>
                  <a:pt x="678" y="1406"/>
                </a:lnTo>
                <a:lnTo>
                  <a:pt x="648" y="1416"/>
                </a:lnTo>
                <a:lnTo>
                  <a:pt x="619" y="1424"/>
                </a:lnTo>
                <a:lnTo>
                  <a:pt x="606" y="1430"/>
                </a:lnTo>
                <a:lnTo>
                  <a:pt x="593" y="1437"/>
                </a:lnTo>
                <a:lnTo>
                  <a:pt x="587" y="1441"/>
                </a:lnTo>
                <a:lnTo>
                  <a:pt x="582" y="1446"/>
                </a:lnTo>
                <a:lnTo>
                  <a:pt x="577" y="1453"/>
                </a:lnTo>
                <a:lnTo>
                  <a:pt x="572" y="1460"/>
                </a:lnTo>
                <a:lnTo>
                  <a:pt x="569" y="1462"/>
                </a:lnTo>
                <a:lnTo>
                  <a:pt x="567" y="1464"/>
                </a:lnTo>
                <a:lnTo>
                  <a:pt x="564" y="1467"/>
                </a:lnTo>
                <a:lnTo>
                  <a:pt x="559" y="1469"/>
                </a:lnTo>
                <a:lnTo>
                  <a:pt x="549" y="1471"/>
                </a:lnTo>
                <a:lnTo>
                  <a:pt x="537" y="1473"/>
                </a:lnTo>
                <a:lnTo>
                  <a:pt x="515" y="1474"/>
                </a:lnTo>
                <a:lnTo>
                  <a:pt x="497" y="1474"/>
                </a:lnTo>
                <a:lnTo>
                  <a:pt x="492" y="1473"/>
                </a:lnTo>
                <a:lnTo>
                  <a:pt x="489" y="1472"/>
                </a:lnTo>
                <a:lnTo>
                  <a:pt x="485" y="1469"/>
                </a:lnTo>
                <a:lnTo>
                  <a:pt x="482" y="1465"/>
                </a:lnTo>
                <a:lnTo>
                  <a:pt x="474" y="1456"/>
                </a:lnTo>
                <a:lnTo>
                  <a:pt x="467" y="1445"/>
                </a:lnTo>
                <a:lnTo>
                  <a:pt x="459" y="1434"/>
                </a:lnTo>
                <a:lnTo>
                  <a:pt x="452" y="1422"/>
                </a:lnTo>
                <a:lnTo>
                  <a:pt x="445" y="1412"/>
                </a:lnTo>
                <a:lnTo>
                  <a:pt x="439" y="1405"/>
                </a:lnTo>
                <a:lnTo>
                  <a:pt x="429" y="1398"/>
                </a:lnTo>
                <a:lnTo>
                  <a:pt x="420" y="1394"/>
                </a:lnTo>
                <a:lnTo>
                  <a:pt x="411" y="1390"/>
                </a:lnTo>
                <a:lnTo>
                  <a:pt x="402" y="1389"/>
                </a:lnTo>
                <a:lnTo>
                  <a:pt x="394" y="1388"/>
                </a:lnTo>
                <a:lnTo>
                  <a:pt x="385" y="1389"/>
                </a:lnTo>
                <a:lnTo>
                  <a:pt x="377" y="1390"/>
                </a:lnTo>
                <a:lnTo>
                  <a:pt x="369" y="1391"/>
                </a:lnTo>
                <a:lnTo>
                  <a:pt x="353" y="1396"/>
                </a:lnTo>
                <a:lnTo>
                  <a:pt x="337" y="1402"/>
                </a:lnTo>
                <a:lnTo>
                  <a:pt x="329" y="1404"/>
                </a:lnTo>
                <a:lnTo>
                  <a:pt x="323" y="1406"/>
                </a:lnTo>
                <a:lnTo>
                  <a:pt x="316" y="1407"/>
                </a:lnTo>
                <a:lnTo>
                  <a:pt x="308" y="1407"/>
                </a:lnTo>
                <a:lnTo>
                  <a:pt x="128" y="1402"/>
                </a:lnTo>
                <a:lnTo>
                  <a:pt x="119" y="1403"/>
                </a:lnTo>
                <a:lnTo>
                  <a:pt x="111" y="1405"/>
                </a:lnTo>
                <a:lnTo>
                  <a:pt x="105" y="1407"/>
                </a:lnTo>
                <a:lnTo>
                  <a:pt x="98" y="1411"/>
                </a:lnTo>
                <a:lnTo>
                  <a:pt x="91" y="1414"/>
                </a:lnTo>
                <a:lnTo>
                  <a:pt x="84" y="1418"/>
                </a:lnTo>
                <a:lnTo>
                  <a:pt x="78" y="1420"/>
                </a:lnTo>
                <a:lnTo>
                  <a:pt x="72" y="1421"/>
                </a:lnTo>
                <a:lnTo>
                  <a:pt x="64" y="1421"/>
                </a:lnTo>
                <a:lnTo>
                  <a:pt x="56" y="1420"/>
                </a:lnTo>
                <a:lnTo>
                  <a:pt x="49" y="1419"/>
                </a:lnTo>
                <a:lnTo>
                  <a:pt x="42" y="1416"/>
                </a:lnTo>
                <a:lnTo>
                  <a:pt x="36" y="1413"/>
                </a:lnTo>
                <a:lnTo>
                  <a:pt x="31" y="1410"/>
                </a:lnTo>
                <a:lnTo>
                  <a:pt x="26" y="1405"/>
                </a:lnTo>
                <a:lnTo>
                  <a:pt x="22" y="1400"/>
                </a:lnTo>
                <a:lnTo>
                  <a:pt x="17" y="1395"/>
                </a:lnTo>
                <a:lnTo>
                  <a:pt x="14" y="1389"/>
                </a:lnTo>
                <a:lnTo>
                  <a:pt x="11" y="1383"/>
                </a:lnTo>
                <a:lnTo>
                  <a:pt x="8" y="1377"/>
                </a:lnTo>
                <a:lnTo>
                  <a:pt x="5" y="1362"/>
                </a:lnTo>
                <a:lnTo>
                  <a:pt x="1" y="1347"/>
                </a:lnTo>
                <a:lnTo>
                  <a:pt x="0" y="1331"/>
                </a:lnTo>
                <a:lnTo>
                  <a:pt x="0" y="1314"/>
                </a:lnTo>
                <a:lnTo>
                  <a:pt x="1" y="1298"/>
                </a:lnTo>
                <a:lnTo>
                  <a:pt x="3" y="1281"/>
                </a:lnTo>
                <a:lnTo>
                  <a:pt x="7" y="1266"/>
                </a:lnTo>
                <a:lnTo>
                  <a:pt x="10" y="1251"/>
                </a:lnTo>
                <a:lnTo>
                  <a:pt x="15" y="1238"/>
                </a:lnTo>
                <a:lnTo>
                  <a:pt x="19" y="1226"/>
                </a:lnTo>
                <a:lnTo>
                  <a:pt x="25" y="1230"/>
                </a:lnTo>
                <a:lnTo>
                  <a:pt x="31" y="1237"/>
                </a:lnTo>
                <a:lnTo>
                  <a:pt x="37" y="1245"/>
                </a:lnTo>
                <a:lnTo>
                  <a:pt x="44" y="1254"/>
                </a:lnTo>
                <a:lnTo>
                  <a:pt x="48" y="1257"/>
                </a:lnTo>
                <a:lnTo>
                  <a:pt x="51" y="1260"/>
                </a:lnTo>
                <a:lnTo>
                  <a:pt x="55" y="1263"/>
                </a:lnTo>
                <a:lnTo>
                  <a:pt x="58" y="1265"/>
                </a:lnTo>
                <a:lnTo>
                  <a:pt x="61" y="1265"/>
                </a:lnTo>
                <a:lnTo>
                  <a:pt x="65" y="1264"/>
                </a:lnTo>
                <a:lnTo>
                  <a:pt x="69" y="1260"/>
                </a:lnTo>
                <a:lnTo>
                  <a:pt x="73" y="1256"/>
                </a:lnTo>
                <a:lnTo>
                  <a:pt x="75" y="1251"/>
                </a:lnTo>
                <a:lnTo>
                  <a:pt x="76" y="1247"/>
                </a:lnTo>
                <a:lnTo>
                  <a:pt x="77" y="1242"/>
                </a:lnTo>
                <a:lnTo>
                  <a:pt x="77" y="1238"/>
                </a:lnTo>
                <a:lnTo>
                  <a:pt x="77" y="1229"/>
                </a:lnTo>
                <a:lnTo>
                  <a:pt x="75" y="1219"/>
                </a:lnTo>
                <a:lnTo>
                  <a:pt x="72" y="1210"/>
                </a:lnTo>
                <a:lnTo>
                  <a:pt x="68" y="1201"/>
                </a:lnTo>
                <a:lnTo>
                  <a:pt x="66" y="1192"/>
                </a:lnTo>
                <a:lnTo>
                  <a:pt x="65" y="1183"/>
                </a:lnTo>
                <a:lnTo>
                  <a:pt x="66" y="1182"/>
                </a:lnTo>
                <a:lnTo>
                  <a:pt x="66" y="1181"/>
                </a:lnTo>
                <a:lnTo>
                  <a:pt x="85" y="1181"/>
                </a:lnTo>
                <a:lnTo>
                  <a:pt x="101" y="1178"/>
                </a:lnTo>
                <a:lnTo>
                  <a:pt x="116" y="1175"/>
                </a:lnTo>
                <a:lnTo>
                  <a:pt x="131" y="1171"/>
                </a:lnTo>
                <a:lnTo>
                  <a:pt x="159" y="1160"/>
                </a:lnTo>
                <a:lnTo>
                  <a:pt x="190" y="1149"/>
                </a:lnTo>
                <a:lnTo>
                  <a:pt x="222" y="1134"/>
                </a:lnTo>
                <a:lnTo>
                  <a:pt x="239" y="1125"/>
                </a:lnTo>
                <a:lnTo>
                  <a:pt x="242" y="1125"/>
                </a:lnTo>
                <a:lnTo>
                  <a:pt x="245" y="1126"/>
                </a:lnTo>
                <a:lnTo>
                  <a:pt x="249" y="1127"/>
                </a:lnTo>
                <a:lnTo>
                  <a:pt x="253" y="1131"/>
                </a:lnTo>
                <a:lnTo>
                  <a:pt x="265" y="1141"/>
                </a:lnTo>
                <a:lnTo>
                  <a:pt x="281" y="1158"/>
                </a:lnTo>
                <a:lnTo>
                  <a:pt x="286" y="1164"/>
                </a:lnTo>
                <a:lnTo>
                  <a:pt x="295" y="1167"/>
                </a:lnTo>
                <a:lnTo>
                  <a:pt x="304" y="1172"/>
                </a:lnTo>
                <a:lnTo>
                  <a:pt x="314" y="1174"/>
                </a:lnTo>
                <a:lnTo>
                  <a:pt x="329" y="1177"/>
                </a:lnTo>
                <a:lnTo>
                  <a:pt x="335" y="1178"/>
                </a:lnTo>
                <a:lnTo>
                  <a:pt x="350" y="1184"/>
                </a:lnTo>
                <a:lnTo>
                  <a:pt x="364" y="1189"/>
                </a:lnTo>
                <a:lnTo>
                  <a:pt x="377" y="1193"/>
                </a:lnTo>
                <a:lnTo>
                  <a:pt x="391" y="1199"/>
                </a:lnTo>
                <a:lnTo>
                  <a:pt x="395" y="1202"/>
                </a:lnTo>
                <a:lnTo>
                  <a:pt x="399" y="1207"/>
                </a:lnTo>
                <a:lnTo>
                  <a:pt x="399" y="1212"/>
                </a:lnTo>
                <a:lnTo>
                  <a:pt x="399" y="1217"/>
                </a:lnTo>
                <a:lnTo>
                  <a:pt x="395" y="1229"/>
                </a:lnTo>
                <a:lnTo>
                  <a:pt x="392" y="1238"/>
                </a:lnTo>
                <a:lnTo>
                  <a:pt x="392" y="1241"/>
                </a:lnTo>
                <a:lnTo>
                  <a:pt x="392" y="1245"/>
                </a:lnTo>
                <a:lnTo>
                  <a:pt x="394" y="1246"/>
                </a:lnTo>
                <a:lnTo>
                  <a:pt x="397" y="1246"/>
                </a:lnTo>
                <a:lnTo>
                  <a:pt x="404" y="1243"/>
                </a:lnTo>
                <a:lnTo>
                  <a:pt x="414" y="1238"/>
                </a:lnTo>
                <a:lnTo>
                  <a:pt x="423" y="1231"/>
                </a:lnTo>
                <a:lnTo>
                  <a:pt x="431" y="1223"/>
                </a:lnTo>
                <a:lnTo>
                  <a:pt x="434" y="1218"/>
                </a:lnTo>
                <a:lnTo>
                  <a:pt x="436" y="1214"/>
                </a:lnTo>
                <a:lnTo>
                  <a:pt x="437" y="1210"/>
                </a:lnTo>
                <a:lnTo>
                  <a:pt x="439" y="1207"/>
                </a:lnTo>
                <a:lnTo>
                  <a:pt x="439" y="1201"/>
                </a:lnTo>
                <a:lnTo>
                  <a:pt x="440" y="1197"/>
                </a:lnTo>
                <a:lnTo>
                  <a:pt x="441" y="1193"/>
                </a:lnTo>
                <a:lnTo>
                  <a:pt x="443" y="1190"/>
                </a:lnTo>
                <a:lnTo>
                  <a:pt x="448" y="1186"/>
                </a:lnTo>
                <a:lnTo>
                  <a:pt x="452" y="1185"/>
                </a:lnTo>
                <a:lnTo>
                  <a:pt x="459" y="1184"/>
                </a:lnTo>
                <a:lnTo>
                  <a:pt x="465" y="1184"/>
                </a:lnTo>
                <a:lnTo>
                  <a:pt x="470" y="1182"/>
                </a:lnTo>
                <a:lnTo>
                  <a:pt x="474" y="1178"/>
                </a:lnTo>
                <a:lnTo>
                  <a:pt x="478" y="1172"/>
                </a:lnTo>
                <a:lnTo>
                  <a:pt x="483" y="1165"/>
                </a:lnTo>
                <a:lnTo>
                  <a:pt x="485" y="1163"/>
                </a:lnTo>
                <a:lnTo>
                  <a:pt x="489" y="1160"/>
                </a:lnTo>
                <a:lnTo>
                  <a:pt x="492" y="1158"/>
                </a:lnTo>
                <a:lnTo>
                  <a:pt x="497" y="1157"/>
                </a:lnTo>
                <a:lnTo>
                  <a:pt x="507" y="1156"/>
                </a:lnTo>
                <a:lnTo>
                  <a:pt x="516" y="1156"/>
                </a:lnTo>
                <a:lnTo>
                  <a:pt x="526" y="1156"/>
                </a:lnTo>
                <a:lnTo>
                  <a:pt x="536" y="1155"/>
                </a:lnTo>
                <a:lnTo>
                  <a:pt x="542" y="1152"/>
                </a:lnTo>
                <a:lnTo>
                  <a:pt x="544" y="1150"/>
                </a:lnTo>
                <a:lnTo>
                  <a:pt x="545" y="1145"/>
                </a:lnTo>
                <a:lnTo>
                  <a:pt x="545" y="1141"/>
                </a:lnTo>
                <a:lnTo>
                  <a:pt x="542" y="1132"/>
                </a:lnTo>
                <a:lnTo>
                  <a:pt x="540" y="1120"/>
                </a:lnTo>
                <a:lnTo>
                  <a:pt x="540" y="1120"/>
                </a:lnTo>
                <a:close/>
                <a:moveTo>
                  <a:pt x="534" y="251"/>
                </a:moveTo>
                <a:lnTo>
                  <a:pt x="569" y="239"/>
                </a:lnTo>
                <a:lnTo>
                  <a:pt x="584" y="243"/>
                </a:lnTo>
                <a:lnTo>
                  <a:pt x="600" y="247"/>
                </a:lnTo>
                <a:lnTo>
                  <a:pt x="608" y="251"/>
                </a:lnTo>
                <a:lnTo>
                  <a:pt x="615" y="254"/>
                </a:lnTo>
                <a:lnTo>
                  <a:pt x="621" y="259"/>
                </a:lnTo>
                <a:lnTo>
                  <a:pt x="626" y="263"/>
                </a:lnTo>
                <a:lnTo>
                  <a:pt x="632" y="270"/>
                </a:lnTo>
                <a:lnTo>
                  <a:pt x="636" y="277"/>
                </a:lnTo>
                <a:lnTo>
                  <a:pt x="639" y="283"/>
                </a:lnTo>
                <a:lnTo>
                  <a:pt x="639" y="287"/>
                </a:lnTo>
                <a:lnTo>
                  <a:pt x="637" y="290"/>
                </a:lnTo>
                <a:lnTo>
                  <a:pt x="635" y="295"/>
                </a:lnTo>
                <a:lnTo>
                  <a:pt x="633" y="297"/>
                </a:lnTo>
                <a:lnTo>
                  <a:pt x="628" y="301"/>
                </a:lnTo>
                <a:lnTo>
                  <a:pt x="618" y="305"/>
                </a:lnTo>
                <a:lnTo>
                  <a:pt x="607" y="309"/>
                </a:lnTo>
                <a:lnTo>
                  <a:pt x="596" y="313"/>
                </a:lnTo>
                <a:lnTo>
                  <a:pt x="589" y="319"/>
                </a:lnTo>
                <a:lnTo>
                  <a:pt x="578" y="329"/>
                </a:lnTo>
                <a:lnTo>
                  <a:pt x="569" y="336"/>
                </a:lnTo>
                <a:lnTo>
                  <a:pt x="560" y="341"/>
                </a:lnTo>
                <a:lnTo>
                  <a:pt x="551" y="344"/>
                </a:lnTo>
                <a:lnTo>
                  <a:pt x="542" y="345"/>
                </a:lnTo>
                <a:lnTo>
                  <a:pt x="532" y="346"/>
                </a:lnTo>
                <a:lnTo>
                  <a:pt x="520" y="346"/>
                </a:lnTo>
                <a:lnTo>
                  <a:pt x="506" y="345"/>
                </a:lnTo>
                <a:lnTo>
                  <a:pt x="508" y="354"/>
                </a:lnTo>
                <a:lnTo>
                  <a:pt x="508" y="363"/>
                </a:lnTo>
                <a:lnTo>
                  <a:pt x="507" y="372"/>
                </a:lnTo>
                <a:lnTo>
                  <a:pt x="506" y="380"/>
                </a:lnTo>
                <a:lnTo>
                  <a:pt x="501" y="387"/>
                </a:lnTo>
                <a:lnTo>
                  <a:pt x="495" y="392"/>
                </a:lnTo>
                <a:lnTo>
                  <a:pt x="492" y="394"/>
                </a:lnTo>
                <a:lnTo>
                  <a:pt x="489" y="396"/>
                </a:lnTo>
                <a:lnTo>
                  <a:pt x="484" y="398"/>
                </a:lnTo>
                <a:lnTo>
                  <a:pt x="478" y="399"/>
                </a:lnTo>
                <a:lnTo>
                  <a:pt x="472" y="400"/>
                </a:lnTo>
                <a:lnTo>
                  <a:pt x="466" y="402"/>
                </a:lnTo>
                <a:lnTo>
                  <a:pt x="460" y="404"/>
                </a:lnTo>
                <a:lnTo>
                  <a:pt x="456" y="407"/>
                </a:lnTo>
                <a:lnTo>
                  <a:pt x="447" y="413"/>
                </a:lnTo>
                <a:lnTo>
                  <a:pt x="439" y="421"/>
                </a:lnTo>
                <a:lnTo>
                  <a:pt x="429" y="428"/>
                </a:lnTo>
                <a:lnTo>
                  <a:pt x="422" y="436"/>
                </a:lnTo>
                <a:lnTo>
                  <a:pt x="411" y="443"/>
                </a:lnTo>
                <a:lnTo>
                  <a:pt x="399" y="448"/>
                </a:lnTo>
                <a:lnTo>
                  <a:pt x="398" y="449"/>
                </a:lnTo>
                <a:lnTo>
                  <a:pt x="397" y="451"/>
                </a:lnTo>
                <a:lnTo>
                  <a:pt x="395" y="454"/>
                </a:lnTo>
                <a:lnTo>
                  <a:pt x="394" y="457"/>
                </a:lnTo>
                <a:lnTo>
                  <a:pt x="394" y="464"/>
                </a:lnTo>
                <a:lnTo>
                  <a:pt x="393" y="469"/>
                </a:lnTo>
                <a:lnTo>
                  <a:pt x="386" y="478"/>
                </a:lnTo>
                <a:lnTo>
                  <a:pt x="378" y="487"/>
                </a:lnTo>
                <a:lnTo>
                  <a:pt x="370" y="495"/>
                </a:lnTo>
                <a:lnTo>
                  <a:pt x="360" y="503"/>
                </a:lnTo>
                <a:lnTo>
                  <a:pt x="340" y="516"/>
                </a:lnTo>
                <a:lnTo>
                  <a:pt x="320" y="528"/>
                </a:lnTo>
                <a:lnTo>
                  <a:pt x="315" y="535"/>
                </a:lnTo>
                <a:lnTo>
                  <a:pt x="311" y="541"/>
                </a:lnTo>
                <a:lnTo>
                  <a:pt x="310" y="547"/>
                </a:lnTo>
                <a:lnTo>
                  <a:pt x="310" y="551"/>
                </a:lnTo>
                <a:lnTo>
                  <a:pt x="312" y="556"/>
                </a:lnTo>
                <a:lnTo>
                  <a:pt x="315" y="560"/>
                </a:lnTo>
                <a:lnTo>
                  <a:pt x="319" y="565"/>
                </a:lnTo>
                <a:lnTo>
                  <a:pt x="324" y="568"/>
                </a:lnTo>
                <a:lnTo>
                  <a:pt x="334" y="576"/>
                </a:lnTo>
                <a:lnTo>
                  <a:pt x="345" y="583"/>
                </a:lnTo>
                <a:lnTo>
                  <a:pt x="351" y="588"/>
                </a:lnTo>
                <a:lnTo>
                  <a:pt x="356" y="592"/>
                </a:lnTo>
                <a:lnTo>
                  <a:pt x="360" y="597"/>
                </a:lnTo>
                <a:lnTo>
                  <a:pt x="364" y="601"/>
                </a:lnTo>
                <a:lnTo>
                  <a:pt x="366" y="607"/>
                </a:lnTo>
                <a:lnTo>
                  <a:pt x="369" y="610"/>
                </a:lnTo>
                <a:lnTo>
                  <a:pt x="373" y="613"/>
                </a:lnTo>
                <a:lnTo>
                  <a:pt x="377" y="615"/>
                </a:lnTo>
                <a:lnTo>
                  <a:pt x="381" y="616"/>
                </a:lnTo>
                <a:lnTo>
                  <a:pt x="384" y="617"/>
                </a:lnTo>
                <a:lnTo>
                  <a:pt x="389" y="617"/>
                </a:lnTo>
                <a:lnTo>
                  <a:pt x="392" y="617"/>
                </a:lnTo>
                <a:lnTo>
                  <a:pt x="409" y="612"/>
                </a:lnTo>
                <a:lnTo>
                  <a:pt x="426" y="606"/>
                </a:lnTo>
                <a:lnTo>
                  <a:pt x="434" y="604"/>
                </a:lnTo>
                <a:lnTo>
                  <a:pt x="442" y="602"/>
                </a:lnTo>
                <a:lnTo>
                  <a:pt x="445" y="602"/>
                </a:lnTo>
                <a:lnTo>
                  <a:pt x="449" y="604"/>
                </a:lnTo>
                <a:lnTo>
                  <a:pt x="452" y="606"/>
                </a:lnTo>
                <a:lnTo>
                  <a:pt x="456" y="608"/>
                </a:lnTo>
                <a:lnTo>
                  <a:pt x="458" y="612"/>
                </a:lnTo>
                <a:lnTo>
                  <a:pt x="461" y="615"/>
                </a:lnTo>
                <a:lnTo>
                  <a:pt x="464" y="621"/>
                </a:lnTo>
                <a:lnTo>
                  <a:pt x="466" y="627"/>
                </a:lnTo>
                <a:lnTo>
                  <a:pt x="470" y="643"/>
                </a:lnTo>
                <a:lnTo>
                  <a:pt x="473" y="665"/>
                </a:lnTo>
                <a:lnTo>
                  <a:pt x="474" y="675"/>
                </a:lnTo>
                <a:lnTo>
                  <a:pt x="476" y="684"/>
                </a:lnTo>
                <a:lnTo>
                  <a:pt x="478" y="691"/>
                </a:lnTo>
                <a:lnTo>
                  <a:pt x="481" y="698"/>
                </a:lnTo>
                <a:lnTo>
                  <a:pt x="484" y="703"/>
                </a:lnTo>
                <a:lnTo>
                  <a:pt x="489" y="706"/>
                </a:lnTo>
                <a:lnTo>
                  <a:pt x="493" y="708"/>
                </a:lnTo>
                <a:lnTo>
                  <a:pt x="499" y="711"/>
                </a:lnTo>
                <a:lnTo>
                  <a:pt x="524" y="715"/>
                </a:lnTo>
                <a:lnTo>
                  <a:pt x="557" y="723"/>
                </a:lnTo>
                <a:lnTo>
                  <a:pt x="562" y="725"/>
                </a:lnTo>
                <a:lnTo>
                  <a:pt x="569" y="727"/>
                </a:lnTo>
                <a:lnTo>
                  <a:pt x="575" y="728"/>
                </a:lnTo>
                <a:lnTo>
                  <a:pt x="581" y="727"/>
                </a:lnTo>
                <a:lnTo>
                  <a:pt x="592" y="725"/>
                </a:lnTo>
                <a:lnTo>
                  <a:pt x="602" y="724"/>
                </a:lnTo>
                <a:lnTo>
                  <a:pt x="612" y="723"/>
                </a:lnTo>
                <a:lnTo>
                  <a:pt x="621" y="723"/>
                </a:lnTo>
                <a:lnTo>
                  <a:pt x="626" y="724"/>
                </a:lnTo>
                <a:lnTo>
                  <a:pt x="631" y="728"/>
                </a:lnTo>
                <a:lnTo>
                  <a:pt x="635" y="731"/>
                </a:lnTo>
                <a:lnTo>
                  <a:pt x="639" y="736"/>
                </a:lnTo>
                <a:lnTo>
                  <a:pt x="648" y="736"/>
                </a:lnTo>
                <a:lnTo>
                  <a:pt x="666" y="736"/>
                </a:lnTo>
                <a:lnTo>
                  <a:pt x="676" y="734"/>
                </a:lnTo>
                <a:lnTo>
                  <a:pt x="685" y="732"/>
                </a:lnTo>
                <a:lnTo>
                  <a:pt x="689" y="731"/>
                </a:lnTo>
                <a:lnTo>
                  <a:pt x="692" y="730"/>
                </a:lnTo>
                <a:lnTo>
                  <a:pt x="694" y="728"/>
                </a:lnTo>
                <a:lnTo>
                  <a:pt x="695" y="727"/>
                </a:lnTo>
                <a:lnTo>
                  <a:pt x="696" y="719"/>
                </a:lnTo>
                <a:lnTo>
                  <a:pt x="695" y="712"/>
                </a:lnTo>
                <a:lnTo>
                  <a:pt x="694" y="704"/>
                </a:lnTo>
                <a:lnTo>
                  <a:pt x="693" y="696"/>
                </a:lnTo>
                <a:lnTo>
                  <a:pt x="692" y="689"/>
                </a:lnTo>
                <a:lnTo>
                  <a:pt x="692" y="682"/>
                </a:lnTo>
                <a:lnTo>
                  <a:pt x="693" y="679"/>
                </a:lnTo>
                <a:lnTo>
                  <a:pt x="694" y="676"/>
                </a:lnTo>
                <a:lnTo>
                  <a:pt x="696" y="673"/>
                </a:lnTo>
                <a:lnTo>
                  <a:pt x="699" y="671"/>
                </a:lnTo>
                <a:lnTo>
                  <a:pt x="709" y="665"/>
                </a:lnTo>
                <a:lnTo>
                  <a:pt x="719" y="660"/>
                </a:lnTo>
                <a:lnTo>
                  <a:pt x="728" y="657"/>
                </a:lnTo>
                <a:lnTo>
                  <a:pt x="737" y="654"/>
                </a:lnTo>
                <a:lnTo>
                  <a:pt x="742" y="651"/>
                </a:lnTo>
                <a:lnTo>
                  <a:pt x="746" y="649"/>
                </a:lnTo>
                <a:lnTo>
                  <a:pt x="750" y="647"/>
                </a:lnTo>
                <a:lnTo>
                  <a:pt x="752" y="642"/>
                </a:lnTo>
                <a:lnTo>
                  <a:pt x="756" y="638"/>
                </a:lnTo>
                <a:lnTo>
                  <a:pt x="758" y="632"/>
                </a:lnTo>
                <a:lnTo>
                  <a:pt x="759" y="626"/>
                </a:lnTo>
                <a:lnTo>
                  <a:pt x="760" y="618"/>
                </a:lnTo>
                <a:lnTo>
                  <a:pt x="761" y="597"/>
                </a:lnTo>
                <a:lnTo>
                  <a:pt x="761" y="582"/>
                </a:lnTo>
                <a:lnTo>
                  <a:pt x="764" y="576"/>
                </a:lnTo>
                <a:lnTo>
                  <a:pt x="768" y="571"/>
                </a:lnTo>
                <a:lnTo>
                  <a:pt x="775" y="563"/>
                </a:lnTo>
                <a:lnTo>
                  <a:pt x="785" y="555"/>
                </a:lnTo>
                <a:lnTo>
                  <a:pt x="785" y="565"/>
                </a:lnTo>
                <a:lnTo>
                  <a:pt x="784" y="580"/>
                </a:lnTo>
                <a:lnTo>
                  <a:pt x="784" y="588"/>
                </a:lnTo>
                <a:lnTo>
                  <a:pt x="784" y="594"/>
                </a:lnTo>
                <a:lnTo>
                  <a:pt x="785" y="599"/>
                </a:lnTo>
                <a:lnTo>
                  <a:pt x="787" y="601"/>
                </a:lnTo>
                <a:lnTo>
                  <a:pt x="796" y="606"/>
                </a:lnTo>
                <a:lnTo>
                  <a:pt x="807" y="610"/>
                </a:lnTo>
                <a:lnTo>
                  <a:pt x="817" y="616"/>
                </a:lnTo>
                <a:lnTo>
                  <a:pt x="826" y="624"/>
                </a:lnTo>
                <a:lnTo>
                  <a:pt x="835" y="632"/>
                </a:lnTo>
                <a:lnTo>
                  <a:pt x="842" y="641"/>
                </a:lnTo>
                <a:lnTo>
                  <a:pt x="844" y="646"/>
                </a:lnTo>
                <a:lnTo>
                  <a:pt x="848" y="650"/>
                </a:lnTo>
                <a:lnTo>
                  <a:pt x="849" y="656"/>
                </a:lnTo>
                <a:lnTo>
                  <a:pt x="850" y="660"/>
                </a:lnTo>
                <a:lnTo>
                  <a:pt x="850" y="667"/>
                </a:lnTo>
                <a:lnTo>
                  <a:pt x="848" y="675"/>
                </a:lnTo>
                <a:lnTo>
                  <a:pt x="845" y="683"/>
                </a:lnTo>
                <a:lnTo>
                  <a:pt x="842" y="692"/>
                </a:lnTo>
                <a:lnTo>
                  <a:pt x="840" y="701"/>
                </a:lnTo>
                <a:lnTo>
                  <a:pt x="840" y="709"/>
                </a:lnTo>
                <a:lnTo>
                  <a:pt x="841" y="714"/>
                </a:lnTo>
                <a:lnTo>
                  <a:pt x="842" y="717"/>
                </a:lnTo>
                <a:lnTo>
                  <a:pt x="844" y="721"/>
                </a:lnTo>
                <a:lnTo>
                  <a:pt x="848" y="723"/>
                </a:lnTo>
                <a:lnTo>
                  <a:pt x="852" y="725"/>
                </a:lnTo>
                <a:lnTo>
                  <a:pt x="858" y="727"/>
                </a:lnTo>
                <a:lnTo>
                  <a:pt x="864" y="727"/>
                </a:lnTo>
                <a:lnTo>
                  <a:pt x="870" y="727"/>
                </a:lnTo>
                <a:lnTo>
                  <a:pt x="885" y="725"/>
                </a:lnTo>
                <a:lnTo>
                  <a:pt x="900" y="724"/>
                </a:lnTo>
                <a:lnTo>
                  <a:pt x="908" y="723"/>
                </a:lnTo>
                <a:lnTo>
                  <a:pt x="915" y="723"/>
                </a:lnTo>
                <a:lnTo>
                  <a:pt x="921" y="724"/>
                </a:lnTo>
                <a:lnTo>
                  <a:pt x="927" y="725"/>
                </a:lnTo>
                <a:lnTo>
                  <a:pt x="933" y="728"/>
                </a:lnTo>
                <a:lnTo>
                  <a:pt x="937" y="731"/>
                </a:lnTo>
                <a:lnTo>
                  <a:pt x="941" y="736"/>
                </a:lnTo>
                <a:lnTo>
                  <a:pt x="943" y="742"/>
                </a:lnTo>
                <a:lnTo>
                  <a:pt x="943" y="752"/>
                </a:lnTo>
                <a:lnTo>
                  <a:pt x="941" y="763"/>
                </a:lnTo>
                <a:lnTo>
                  <a:pt x="940" y="769"/>
                </a:lnTo>
                <a:lnTo>
                  <a:pt x="939" y="773"/>
                </a:lnTo>
                <a:lnTo>
                  <a:pt x="939" y="778"/>
                </a:lnTo>
                <a:lnTo>
                  <a:pt x="940" y="781"/>
                </a:lnTo>
                <a:lnTo>
                  <a:pt x="941" y="782"/>
                </a:lnTo>
                <a:lnTo>
                  <a:pt x="944" y="783"/>
                </a:lnTo>
                <a:lnTo>
                  <a:pt x="948" y="783"/>
                </a:lnTo>
                <a:lnTo>
                  <a:pt x="951" y="783"/>
                </a:lnTo>
                <a:lnTo>
                  <a:pt x="961" y="781"/>
                </a:lnTo>
                <a:lnTo>
                  <a:pt x="973" y="779"/>
                </a:lnTo>
                <a:lnTo>
                  <a:pt x="995" y="773"/>
                </a:lnTo>
                <a:lnTo>
                  <a:pt x="1010" y="770"/>
                </a:lnTo>
                <a:lnTo>
                  <a:pt x="1010" y="770"/>
                </a:lnTo>
                <a:lnTo>
                  <a:pt x="1010" y="51"/>
                </a:lnTo>
                <a:lnTo>
                  <a:pt x="1010" y="51"/>
                </a:lnTo>
                <a:lnTo>
                  <a:pt x="1003" y="49"/>
                </a:lnTo>
                <a:lnTo>
                  <a:pt x="998" y="47"/>
                </a:lnTo>
                <a:lnTo>
                  <a:pt x="990" y="46"/>
                </a:lnTo>
                <a:lnTo>
                  <a:pt x="983" y="45"/>
                </a:lnTo>
                <a:lnTo>
                  <a:pt x="966" y="43"/>
                </a:lnTo>
                <a:lnTo>
                  <a:pt x="950" y="42"/>
                </a:lnTo>
                <a:lnTo>
                  <a:pt x="934" y="42"/>
                </a:lnTo>
                <a:lnTo>
                  <a:pt x="919" y="40"/>
                </a:lnTo>
                <a:lnTo>
                  <a:pt x="911" y="39"/>
                </a:lnTo>
                <a:lnTo>
                  <a:pt x="906" y="37"/>
                </a:lnTo>
                <a:lnTo>
                  <a:pt x="900" y="34"/>
                </a:lnTo>
                <a:lnTo>
                  <a:pt x="895" y="31"/>
                </a:lnTo>
                <a:lnTo>
                  <a:pt x="883" y="22"/>
                </a:lnTo>
                <a:lnTo>
                  <a:pt x="870" y="14"/>
                </a:lnTo>
                <a:lnTo>
                  <a:pt x="858" y="7"/>
                </a:lnTo>
                <a:lnTo>
                  <a:pt x="845" y="2"/>
                </a:lnTo>
                <a:lnTo>
                  <a:pt x="839" y="0"/>
                </a:lnTo>
                <a:lnTo>
                  <a:pt x="832" y="0"/>
                </a:lnTo>
                <a:lnTo>
                  <a:pt x="825" y="0"/>
                </a:lnTo>
                <a:lnTo>
                  <a:pt x="818" y="0"/>
                </a:lnTo>
                <a:lnTo>
                  <a:pt x="810" y="2"/>
                </a:lnTo>
                <a:lnTo>
                  <a:pt x="802" y="4"/>
                </a:lnTo>
                <a:lnTo>
                  <a:pt x="794" y="7"/>
                </a:lnTo>
                <a:lnTo>
                  <a:pt x="786" y="12"/>
                </a:lnTo>
                <a:lnTo>
                  <a:pt x="775" y="17"/>
                </a:lnTo>
                <a:lnTo>
                  <a:pt x="767" y="21"/>
                </a:lnTo>
                <a:lnTo>
                  <a:pt x="760" y="23"/>
                </a:lnTo>
                <a:lnTo>
                  <a:pt x="753" y="24"/>
                </a:lnTo>
                <a:lnTo>
                  <a:pt x="748" y="23"/>
                </a:lnTo>
                <a:lnTo>
                  <a:pt x="741" y="22"/>
                </a:lnTo>
                <a:lnTo>
                  <a:pt x="733" y="20"/>
                </a:lnTo>
                <a:lnTo>
                  <a:pt x="721" y="16"/>
                </a:lnTo>
                <a:lnTo>
                  <a:pt x="715" y="15"/>
                </a:lnTo>
                <a:lnTo>
                  <a:pt x="704" y="15"/>
                </a:lnTo>
                <a:lnTo>
                  <a:pt x="692" y="15"/>
                </a:lnTo>
                <a:lnTo>
                  <a:pt x="678" y="16"/>
                </a:lnTo>
                <a:lnTo>
                  <a:pt x="666" y="18"/>
                </a:lnTo>
                <a:lnTo>
                  <a:pt x="653" y="22"/>
                </a:lnTo>
                <a:lnTo>
                  <a:pt x="649" y="23"/>
                </a:lnTo>
                <a:lnTo>
                  <a:pt x="644" y="25"/>
                </a:lnTo>
                <a:lnTo>
                  <a:pt x="641" y="28"/>
                </a:lnTo>
                <a:lnTo>
                  <a:pt x="639" y="30"/>
                </a:lnTo>
                <a:lnTo>
                  <a:pt x="633" y="40"/>
                </a:lnTo>
                <a:lnTo>
                  <a:pt x="626" y="53"/>
                </a:lnTo>
                <a:lnTo>
                  <a:pt x="621" y="58"/>
                </a:lnTo>
                <a:lnTo>
                  <a:pt x="618" y="64"/>
                </a:lnTo>
                <a:lnTo>
                  <a:pt x="614" y="67"/>
                </a:lnTo>
                <a:lnTo>
                  <a:pt x="609" y="68"/>
                </a:lnTo>
                <a:lnTo>
                  <a:pt x="607" y="81"/>
                </a:lnTo>
                <a:lnTo>
                  <a:pt x="603" y="89"/>
                </a:lnTo>
                <a:lnTo>
                  <a:pt x="601" y="92"/>
                </a:lnTo>
                <a:lnTo>
                  <a:pt x="599" y="95"/>
                </a:lnTo>
                <a:lnTo>
                  <a:pt x="596" y="96"/>
                </a:lnTo>
                <a:lnTo>
                  <a:pt x="593" y="97"/>
                </a:lnTo>
                <a:lnTo>
                  <a:pt x="578" y="98"/>
                </a:lnTo>
                <a:lnTo>
                  <a:pt x="558" y="98"/>
                </a:lnTo>
                <a:lnTo>
                  <a:pt x="557" y="104"/>
                </a:lnTo>
                <a:lnTo>
                  <a:pt x="557" y="109"/>
                </a:lnTo>
                <a:lnTo>
                  <a:pt x="559" y="114"/>
                </a:lnTo>
                <a:lnTo>
                  <a:pt x="561" y="120"/>
                </a:lnTo>
                <a:lnTo>
                  <a:pt x="570" y="129"/>
                </a:lnTo>
                <a:lnTo>
                  <a:pt x="578" y="138"/>
                </a:lnTo>
                <a:lnTo>
                  <a:pt x="581" y="140"/>
                </a:lnTo>
                <a:lnTo>
                  <a:pt x="582" y="142"/>
                </a:lnTo>
                <a:lnTo>
                  <a:pt x="583" y="144"/>
                </a:lnTo>
                <a:lnTo>
                  <a:pt x="582" y="146"/>
                </a:lnTo>
                <a:lnTo>
                  <a:pt x="579" y="147"/>
                </a:lnTo>
                <a:lnTo>
                  <a:pt x="575" y="148"/>
                </a:lnTo>
                <a:lnTo>
                  <a:pt x="564" y="148"/>
                </a:lnTo>
                <a:lnTo>
                  <a:pt x="556" y="147"/>
                </a:lnTo>
                <a:lnTo>
                  <a:pt x="552" y="148"/>
                </a:lnTo>
                <a:lnTo>
                  <a:pt x="548" y="149"/>
                </a:lnTo>
                <a:lnTo>
                  <a:pt x="544" y="153"/>
                </a:lnTo>
                <a:lnTo>
                  <a:pt x="541" y="156"/>
                </a:lnTo>
                <a:lnTo>
                  <a:pt x="535" y="165"/>
                </a:lnTo>
                <a:lnTo>
                  <a:pt x="531" y="176"/>
                </a:lnTo>
                <a:lnTo>
                  <a:pt x="526" y="188"/>
                </a:lnTo>
                <a:lnTo>
                  <a:pt x="522" y="201"/>
                </a:lnTo>
                <a:lnTo>
                  <a:pt x="516" y="211"/>
                </a:lnTo>
                <a:lnTo>
                  <a:pt x="511" y="220"/>
                </a:lnTo>
                <a:lnTo>
                  <a:pt x="504" y="230"/>
                </a:lnTo>
                <a:lnTo>
                  <a:pt x="502" y="237"/>
                </a:lnTo>
                <a:lnTo>
                  <a:pt x="502" y="239"/>
                </a:lnTo>
                <a:lnTo>
                  <a:pt x="502" y="242"/>
                </a:lnTo>
                <a:lnTo>
                  <a:pt x="503" y="243"/>
                </a:lnTo>
                <a:lnTo>
                  <a:pt x="506" y="244"/>
                </a:lnTo>
                <a:lnTo>
                  <a:pt x="518" y="247"/>
                </a:lnTo>
                <a:lnTo>
                  <a:pt x="534" y="251"/>
                </a:lnTo>
                <a:lnTo>
                  <a:pt x="534" y="251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1" name="Freeform 91">
            <a:extLst>
              <a:ext uri="{FF2B5EF4-FFF2-40B4-BE49-F238E27FC236}">
                <a16:creationId xmlns:a16="http://schemas.microsoft.com/office/drawing/2014/main" id="{379D052A-3F81-4F98-825F-269AC433C84C}"/>
              </a:ext>
            </a:extLst>
          </p:cNvPr>
          <p:cNvSpPr>
            <a:spLocks/>
          </p:cNvSpPr>
          <p:nvPr/>
        </p:nvSpPr>
        <p:spPr bwMode="auto">
          <a:xfrm>
            <a:off x="7853363" y="1725612"/>
            <a:ext cx="320675" cy="173037"/>
          </a:xfrm>
          <a:custGeom>
            <a:avLst/>
            <a:gdLst>
              <a:gd name="T0" fmla="*/ 612 w 1010"/>
              <a:gd name="T1" fmla="*/ 74 h 543"/>
              <a:gd name="T2" fmla="*/ 656 w 1010"/>
              <a:gd name="T3" fmla="*/ 80 h 543"/>
              <a:gd name="T4" fmla="*/ 724 w 1010"/>
              <a:gd name="T5" fmla="*/ 121 h 543"/>
              <a:gd name="T6" fmla="*/ 741 w 1010"/>
              <a:gd name="T7" fmla="*/ 121 h 543"/>
              <a:gd name="T8" fmla="*/ 757 w 1010"/>
              <a:gd name="T9" fmla="*/ 116 h 543"/>
              <a:gd name="T10" fmla="*/ 784 w 1010"/>
              <a:gd name="T11" fmla="*/ 141 h 543"/>
              <a:gd name="T12" fmla="*/ 807 w 1010"/>
              <a:gd name="T13" fmla="*/ 141 h 543"/>
              <a:gd name="T14" fmla="*/ 860 w 1010"/>
              <a:gd name="T15" fmla="*/ 97 h 543"/>
              <a:gd name="T16" fmla="*/ 901 w 1010"/>
              <a:gd name="T17" fmla="*/ 48 h 543"/>
              <a:gd name="T18" fmla="*/ 917 w 1010"/>
              <a:gd name="T19" fmla="*/ 15 h 543"/>
              <a:gd name="T20" fmla="*/ 942 w 1010"/>
              <a:gd name="T21" fmla="*/ 0 h 543"/>
              <a:gd name="T22" fmla="*/ 976 w 1010"/>
              <a:gd name="T23" fmla="*/ 28 h 543"/>
              <a:gd name="T24" fmla="*/ 1006 w 1010"/>
              <a:gd name="T25" fmla="*/ 489 h 543"/>
              <a:gd name="T26" fmla="*/ 979 w 1010"/>
              <a:gd name="T27" fmla="*/ 509 h 543"/>
              <a:gd name="T28" fmla="*/ 951 w 1010"/>
              <a:gd name="T29" fmla="*/ 543 h 543"/>
              <a:gd name="T30" fmla="*/ 924 w 1010"/>
              <a:gd name="T31" fmla="*/ 520 h 543"/>
              <a:gd name="T32" fmla="*/ 901 w 1010"/>
              <a:gd name="T33" fmla="*/ 508 h 543"/>
              <a:gd name="T34" fmla="*/ 883 w 1010"/>
              <a:gd name="T35" fmla="*/ 486 h 543"/>
              <a:gd name="T36" fmla="*/ 834 w 1010"/>
              <a:gd name="T37" fmla="*/ 514 h 543"/>
              <a:gd name="T38" fmla="*/ 811 w 1010"/>
              <a:gd name="T39" fmla="*/ 510 h 543"/>
              <a:gd name="T40" fmla="*/ 800 w 1010"/>
              <a:gd name="T41" fmla="*/ 481 h 543"/>
              <a:gd name="T42" fmla="*/ 787 w 1010"/>
              <a:gd name="T43" fmla="*/ 451 h 543"/>
              <a:gd name="T44" fmla="*/ 740 w 1010"/>
              <a:gd name="T45" fmla="*/ 446 h 543"/>
              <a:gd name="T46" fmla="*/ 733 w 1010"/>
              <a:gd name="T47" fmla="*/ 396 h 543"/>
              <a:gd name="T48" fmla="*/ 711 w 1010"/>
              <a:gd name="T49" fmla="*/ 387 h 543"/>
              <a:gd name="T50" fmla="*/ 648 w 1010"/>
              <a:gd name="T51" fmla="*/ 407 h 543"/>
              <a:gd name="T52" fmla="*/ 582 w 1010"/>
              <a:gd name="T53" fmla="*/ 437 h 543"/>
              <a:gd name="T54" fmla="*/ 564 w 1010"/>
              <a:gd name="T55" fmla="*/ 458 h 543"/>
              <a:gd name="T56" fmla="*/ 497 w 1010"/>
              <a:gd name="T57" fmla="*/ 465 h 543"/>
              <a:gd name="T58" fmla="*/ 474 w 1010"/>
              <a:gd name="T59" fmla="*/ 447 h 543"/>
              <a:gd name="T60" fmla="*/ 439 w 1010"/>
              <a:gd name="T61" fmla="*/ 396 h 543"/>
              <a:gd name="T62" fmla="*/ 394 w 1010"/>
              <a:gd name="T63" fmla="*/ 379 h 543"/>
              <a:gd name="T64" fmla="*/ 337 w 1010"/>
              <a:gd name="T65" fmla="*/ 393 h 543"/>
              <a:gd name="T66" fmla="*/ 128 w 1010"/>
              <a:gd name="T67" fmla="*/ 393 h 543"/>
              <a:gd name="T68" fmla="*/ 91 w 1010"/>
              <a:gd name="T69" fmla="*/ 405 h 543"/>
              <a:gd name="T70" fmla="*/ 56 w 1010"/>
              <a:gd name="T71" fmla="*/ 411 h 543"/>
              <a:gd name="T72" fmla="*/ 26 w 1010"/>
              <a:gd name="T73" fmla="*/ 396 h 543"/>
              <a:gd name="T74" fmla="*/ 8 w 1010"/>
              <a:gd name="T75" fmla="*/ 368 h 543"/>
              <a:gd name="T76" fmla="*/ 1 w 1010"/>
              <a:gd name="T77" fmla="*/ 289 h 543"/>
              <a:gd name="T78" fmla="*/ 19 w 1010"/>
              <a:gd name="T79" fmla="*/ 217 h 543"/>
              <a:gd name="T80" fmla="*/ 48 w 1010"/>
              <a:gd name="T81" fmla="*/ 248 h 543"/>
              <a:gd name="T82" fmla="*/ 65 w 1010"/>
              <a:gd name="T83" fmla="*/ 255 h 543"/>
              <a:gd name="T84" fmla="*/ 77 w 1010"/>
              <a:gd name="T85" fmla="*/ 233 h 543"/>
              <a:gd name="T86" fmla="*/ 68 w 1010"/>
              <a:gd name="T87" fmla="*/ 192 h 543"/>
              <a:gd name="T88" fmla="*/ 85 w 1010"/>
              <a:gd name="T89" fmla="*/ 172 h 543"/>
              <a:gd name="T90" fmla="*/ 190 w 1010"/>
              <a:gd name="T91" fmla="*/ 140 h 543"/>
              <a:gd name="T92" fmla="*/ 249 w 1010"/>
              <a:gd name="T93" fmla="*/ 118 h 543"/>
              <a:gd name="T94" fmla="*/ 295 w 1010"/>
              <a:gd name="T95" fmla="*/ 158 h 543"/>
              <a:gd name="T96" fmla="*/ 350 w 1010"/>
              <a:gd name="T97" fmla="*/ 175 h 543"/>
              <a:gd name="T98" fmla="*/ 399 w 1010"/>
              <a:gd name="T99" fmla="*/ 198 h 543"/>
              <a:gd name="T100" fmla="*/ 392 w 1010"/>
              <a:gd name="T101" fmla="*/ 232 h 543"/>
              <a:gd name="T102" fmla="*/ 414 w 1010"/>
              <a:gd name="T103" fmla="*/ 229 h 543"/>
              <a:gd name="T104" fmla="*/ 437 w 1010"/>
              <a:gd name="T105" fmla="*/ 201 h 543"/>
              <a:gd name="T106" fmla="*/ 443 w 1010"/>
              <a:gd name="T107" fmla="*/ 181 h 543"/>
              <a:gd name="T108" fmla="*/ 470 w 1010"/>
              <a:gd name="T109" fmla="*/ 173 h 543"/>
              <a:gd name="T110" fmla="*/ 489 w 1010"/>
              <a:gd name="T111" fmla="*/ 151 h 543"/>
              <a:gd name="T112" fmla="*/ 526 w 1010"/>
              <a:gd name="T113" fmla="*/ 147 h 543"/>
              <a:gd name="T114" fmla="*/ 545 w 1010"/>
              <a:gd name="T115" fmla="*/ 132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10" h="543">
                <a:moveTo>
                  <a:pt x="540" y="111"/>
                </a:moveTo>
                <a:lnTo>
                  <a:pt x="585" y="82"/>
                </a:lnTo>
                <a:lnTo>
                  <a:pt x="594" y="77"/>
                </a:lnTo>
                <a:lnTo>
                  <a:pt x="603" y="75"/>
                </a:lnTo>
                <a:lnTo>
                  <a:pt x="612" y="74"/>
                </a:lnTo>
                <a:lnTo>
                  <a:pt x="620" y="73"/>
                </a:lnTo>
                <a:lnTo>
                  <a:pt x="629" y="74"/>
                </a:lnTo>
                <a:lnTo>
                  <a:pt x="639" y="75"/>
                </a:lnTo>
                <a:lnTo>
                  <a:pt x="648" y="76"/>
                </a:lnTo>
                <a:lnTo>
                  <a:pt x="656" y="80"/>
                </a:lnTo>
                <a:lnTo>
                  <a:pt x="673" y="86"/>
                </a:lnTo>
                <a:lnTo>
                  <a:pt x="689" y="94"/>
                </a:lnTo>
                <a:lnTo>
                  <a:pt x="703" y="105"/>
                </a:lnTo>
                <a:lnTo>
                  <a:pt x="718" y="115"/>
                </a:lnTo>
                <a:lnTo>
                  <a:pt x="724" y="121"/>
                </a:lnTo>
                <a:lnTo>
                  <a:pt x="729" y="127"/>
                </a:lnTo>
                <a:lnTo>
                  <a:pt x="732" y="129"/>
                </a:lnTo>
                <a:lnTo>
                  <a:pt x="734" y="129"/>
                </a:lnTo>
                <a:lnTo>
                  <a:pt x="737" y="126"/>
                </a:lnTo>
                <a:lnTo>
                  <a:pt x="741" y="121"/>
                </a:lnTo>
                <a:lnTo>
                  <a:pt x="743" y="116"/>
                </a:lnTo>
                <a:lnTo>
                  <a:pt x="745" y="114"/>
                </a:lnTo>
                <a:lnTo>
                  <a:pt x="748" y="113"/>
                </a:lnTo>
                <a:lnTo>
                  <a:pt x="751" y="113"/>
                </a:lnTo>
                <a:lnTo>
                  <a:pt x="757" y="116"/>
                </a:lnTo>
                <a:lnTo>
                  <a:pt x="762" y="122"/>
                </a:lnTo>
                <a:lnTo>
                  <a:pt x="769" y="129"/>
                </a:lnTo>
                <a:lnTo>
                  <a:pt x="776" y="136"/>
                </a:lnTo>
                <a:lnTo>
                  <a:pt x="779" y="139"/>
                </a:lnTo>
                <a:lnTo>
                  <a:pt x="784" y="141"/>
                </a:lnTo>
                <a:lnTo>
                  <a:pt x="787" y="143"/>
                </a:lnTo>
                <a:lnTo>
                  <a:pt x="792" y="144"/>
                </a:lnTo>
                <a:lnTo>
                  <a:pt x="796" y="143"/>
                </a:lnTo>
                <a:lnTo>
                  <a:pt x="802" y="143"/>
                </a:lnTo>
                <a:lnTo>
                  <a:pt x="807" y="141"/>
                </a:lnTo>
                <a:lnTo>
                  <a:pt x="811" y="139"/>
                </a:lnTo>
                <a:lnTo>
                  <a:pt x="820" y="133"/>
                </a:lnTo>
                <a:lnTo>
                  <a:pt x="829" y="126"/>
                </a:lnTo>
                <a:lnTo>
                  <a:pt x="844" y="110"/>
                </a:lnTo>
                <a:lnTo>
                  <a:pt x="860" y="97"/>
                </a:lnTo>
                <a:lnTo>
                  <a:pt x="868" y="89"/>
                </a:lnTo>
                <a:lnTo>
                  <a:pt x="877" y="77"/>
                </a:lnTo>
                <a:lnTo>
                  <a:pt x="886" y="65"/>
                </a:lnTo>
                <a:lnTo>
                  <a:pt x="895" y="56"/>
                </a:lnTo>
                <a:lnTo>
                  <a:pt x="901" y="48"/>
                </a:lnTo>
                <a:lnTo>
                  <a:pt x="904" y="41"/>
                </a:lnTo>
                <a:lnTo>
                  <a:pt x="907" y="34"/>
                </a:lnTo>
                <a:lnTo>
                  <a:pt x="910" y="27"/>
                </a:lnTo>
                <a:lnTo>
                  <a:pt x="912" y="20"/>
                </a:lnTo>
                <a:lnTo>
                  <a:pt x="917" y="15"/>
                </a:lnTo>
                <a:lnTo>
                  <a:pt x="924" y="8"/>
                </a:lnTo>
                <a:lnTo>
                  <a:pt x="933" y="1"/>
                </a:lnTo>
                <a:lnTo>
                  <a:pt x="936" y="0"/>
                </a:lnTo>
                <a:lnTo>
                  <a:pt x="939" y="0"/>
                </a:lnTo>
                <a:lnTo>
                  <a:pt x="942" y="0"/>
                </a:lnTo>
                <a:lnTo>
                  <a:pt x="944" y="1"/>
                </a:lnTo>
                <a:lnTo>
                  <a:pt x="950" y="3"/>
                </a:lnTo>
                <a:lnTo>
                  <a:pt x="956" y="9"/>
                </a:lnTo>
                <a:lnTo>
                  <a:pt x="966" y="19"/>
                </a:lnTo>
                <a:lnTo>
                  <a:pt x="976" y="28"/>
                </a:lnTo>
                <a:lnTo>
                  <a:pt x="1010" y="48"/>
                </a:lnTo>
                <a:lnTo>
                  <a:pt x="1010" y="48"/>
                </a:lnTo>
                <a:lnTo>
                  <a:pt x="1010" y="488"/>
                </a:lnTo>
                <a:lnTo>
                  <a:pt x="1010" y="488"/>
                </a:lnTo>
                <a:lnTo>
                  <a:pt x="1006" y="489"/>
                </a:lnTo>
                <a:lnTo>
                  <a:pt x="1002" y="491"/>
                </a:lnTo>
                <a:lnTo>
                  <a:pt x="999" y="493"/>
                </a:lnTo>
                <a:lnTo>
                  <a:pt x="994" y="495"/>
                </a:lnTo>
                <a:lnTo>
                  <a:pt x="987" y="502"/>
                </a:lnTo>
                <a:lnTo>
                  <a:pt x="979" y="509"/>
                </a:lnTo>
                <a:lnTo>
                  <a:pt x="967" y="526"/>
                </a:lnTo>
                <a:lnTo>
                  <a:pt x="958" y="539"/>
                </a:lnTo>
                <a:lnTo>
                  <a:pt x="956" y="541"/>
                </a:lnTo>
                <a:lnTo>
                  <a:pt x="953" y="543"/>
                </a:lnTo>
                <a:lnTo>
                  <a:pt x="951" y="543"/>
                </a:lnTo>
                <a:lnTo>
                  <a:pt x="949" y="543"/>
                </a:lnTo>
                <a:lnTo>
                  <a:pt x="943" y="542"/>
                </a:lnTo>
                <a:lnTo>
                  <a:pt x="939" y="538"/>
                </a:lnTo>
                <a:lnTo>
                  <a:pt x="929" y="528"/>
                </a:lnTo>
                <a:lnTo>
                  <a:pt x="924" y="520"/>
                </a:lnTo>
                <a:lnTo>
                  <a:pt x="919" y="519"/>
                </a:lnTo>
                <a:lnTo>
                  <a:pt x="915" y="518"/>
                </a:lnTo>
                <a:lnTo>
                  <a:pt x="910" y="517"/>
                </a:lnTo>
                <a:lnTo>
                  <a:pt x="907" y="513"/>
                </a:lnTo>
                <a:lnTo>
                  <a:pt x="901" y="508"/>
                </a:lnTo>
                <a:lnTo>
                  <a:pt x="895" y="501"/>
                </a:lnTo>
                <a:lnTo>
                  <a:pt x="891" y="494"/>
                </a:lnTo>
                <a:lnTo>
                  <a:pt x="886" y="488"/>
                </a:lnTo>
                <a:lnTo>
                  <a:pt x="884" y="487"/>
                </a:lnTo>
                <a:lnTo>
                  <a:pt x="883" y="486"/>
                </a:lnTo>
                <a:lnTo>
                  <a:pt x="879" y="486"/>
                </a:lnTo>
                <a:lnTo>
                  <a:pt x="877" y="487"/>
                </a:lnTo>
                <a:lnTo>
                  <a:pt x="859" y="500"/>
                </a:lnTo>
                <a:lnTo>
                  <a:pt x="840" y="512"/>
                </a:lnTo>
                <a:lnTo>
                  <a:pt x="834" y="514"/>
                </a:lnTo>
                <a:lnTo>
                  <a:pt x="829" y="516"/>
                </a:lnTo>
                <a:lnTo>
                  <a:pt x="825" y="516"/>
                </a:lnTo>
                <a:lnTo>
                  <a:pt x="820" y="516"/>
                </a:lnTo>
                <a:lnTo>
                  <a:pt x="816" y="513"/>
                </a:lnTo>
                <a:lnTo>
                  <a:pt x="811" y="510"/>
                </a:lnTo>
                <a:lnTo>
                  <a:pt x="808" y="505"/>
                </a:lnTo>
                <a:lnTo>
                  <a:pt x="803" y="500"/>
                </a:lnTo>
                <a:lnTo>
                  <a:pt x="801" y="493"/>
                </a:lnTo>
                <a:lnTo>
                  <a:pt x="800" y="487"/>
                </a:lnTo>
                <a:lnTo>
                  <a:pt x="800" y="481"/>
                </a:lnTo>
                <a:lnTo>
                  <a:pt x="800" y="477"/>
                </a:lnTo>
                <a:lnTo>
                  <a:pt x="801" y="465"/>
                </a:lnTo>
                <a:lnTo>
                  <a:pt x="802" y="453"/>
                </a:lnTo>
                <a:lnTo>
                  <a:pt x="801" y="453"/>
                </a:lnTo>
                <a:lnTo>
                  <a:pt x="787" y="451"/>
                </a:lnTo>
                <a:lnTo>
                  <a:pt x="768" y="447"/>
                </a:lnTo>
                <a:lnTo>
                  <a:pt x="759" y="445"/>
                </a:lnTo>
                <a:lnTo>
                  <a:pt x="750" y="444"/>
                </a:lnTo>
                <a:lnTo>
                  <a:pt x="743" y="444"/>
                </a:lnTo>
                <a:lnTo>
                  <a:pt x="740" y="446"/>
                </a:lnTo>
                <a:lnTo>
                  <a:pt x="740" y="428"/>
                </a:lnTo>
                <a:lnTo>
                  <a:pt x="739" y="413"/>
                </a:lnTo>
                <a:lnTo>
                  <a:pt x="736" y="406"/>
                </a:lnTo>
                <a:lnTo>
                  <a:pt x="735" y="401"/>
                </a:lnTo>
                <a:lnTo>
                  <a:pt x="733" y="396"/>
                </a:lnTo>
                <a:lnTo>
                  <a:pt x="731" y="393"/>
                </a:lnTo>
                <a:lnTo>
                  <a:pt x="727" y="390"/>
                </a:lnTo>
                <a:lnTo>
                  <a:pt x="723" y="388"/>
                </a:lnTo>
                <a:lnTo>
                  <a:pt x="718" y="387"/>
                </a:lnTo>
                <a:lnTo>
                  <a:pt x="711" y="387"/>
                </a:lnTo>
                <a:lnTo>
                  <a:pt x="704" y="388"/>
                </a:lnTo>
                <a:lnTo>
                  <a:pt x="698" y="390"/>
                </a:lnTo>
                <a:lnTo>
                  <a:pt x="689" y="394"/>
                </a:lnTo>
                <a:lnTo>
                  <a:pt x="678" y="397"/>
                </a:lnTo>
                <a:lnTo>
                  <a:pt x="648" y="407"/>
                </a:lnTo>
                <a:lnTo>
                  <a:pt x="619" y="415"/>
                </a:lnTo>
                <a:lnTo>
                  <a:pt x="606" y="421"/>
                </a:lnTo>
                <a:lnTo>
                  <a:pt x="593" y="428"/>
                </a:lnTo>
                <a:lnTo>
                  <a:pt x="587" y="432"/>
                </a:lnTo>
                <a:lnTo>
                  <a:pt x="582" y="437"/>
                </a:lnTo>
                <a:lnTo>
                  <a:pt x="577" y="444"/>
                </a:lnTo>
                <a:lnTo>
                  <a:pt x="572" y="451"/>
                </a:lnTo>
                <a:lnTo>
                  <a:pt x="569" y="453"/>
                </a:lnTo>
                <a:lnTo>
                  <a:pt x="567" y="455"/>
                </a:lnTo>
                <a:lnTo>
                  <a:pt x="564" y="458"/>
                </a:lnTo>
                <a:lnTo>
                  <a:pt x="559" y="460"/>
                </a:lnTo>
                <a:lnTo>
                  <a:pt x="549" y="462"/>
                </a:lnTo>
                <a:lnTo>
                  <a:pt x="537" y="464"/>
                </a:lnTo>
                <a:lnTo>
                  <a:pt x="515" y="465"/>
                </a:lnTo>
                <a:lnTo>
                  <a:pt x="497" y="465"/>
                </a:lnTo>
                <a:lnTo>
                  <a:pt x="492" y="464"/>
                </a:lnTo>
                <a:lnTo>
                  <a:pt x="489" y="463"/>
                </a:lnTo>
                <a:lnTo>
                  <a:pt x="485" y="460"/>
                </a:lnTo>
                <a:lnTo>
                  <a:pt x="482" y="456"/>
                </a:lnTo>
                <a:lnTo>
                  <a:pt x="474" y="447"/>
                </a:lnTo>
                <a:lnTo>
                  <a:pt x="467" y="436"/>
                </a:lnTo>
                <a:lnTo>
                  <a:pt x="459" y="425"/>
                </a:lnTo>
                <a:lnTo>
                  <a:pt x="452" y="413"/>
                </a:lnTo>
                <a:lnTo>
                  <a:pt x="445" y="403"/>
                </a:lnTo>
                <a:lnTo>
                  <a:pt x="439" y="396"/>
                </a:lnTo>
                <a:lnTo>
                  <a:pt x="429" y="389"/>
                </a:lnTo>
                <a:lnTo>
                  <a:pt x="420" y="385"/>
                </a:lnTo>
                <a:lnTo>
                  <a:pt x="411" y="381"/>
                </a:lnTo>
                <a:lnTo>
                  <a:pt x="402" y="380"/>
                </a:lnTo>
                <a:lnTo>
                  <a:pt x="394" y="379"/>
                </a:lnTo>
                <a:lnTo>
                  <a:pt x="385" y="380"/>
                </a:lnTo>
                <a:lnTo>
                  <a:pt x="377" y="381"/>
                </a:lnTo>
                <a:lnTo>
                  <a:pt x="369" y="382"/>
                </a:lnTo>
                <a:lnTo>
                  <a:pt x="353" y="387"/>
                </a:lnTo>
                <a:lnTo>
                  <a:pt x="337" y="393"/>
                </a:lnTo>
                <a:lnTo>
                  <a:pt x="329" y="395"/>
                </a:lnTo>
                <a:lnTo>
                  <a:pt x="323" y="397"/>
                </a:lnTo>
                <a:lnTo>
                  <a:pt x="316" y="398"/>
                </a:lnTo>
                <a:lnTo>
                  <a:pt x="308" y="398"/>
                </a:lnTo>
                <a:lnTo>
                  <a:pt x="128" y="393"/>
                </a:lnTo>
                <a:lnTo>
                  <a:pt x="119" y="394"/>
                </a:lnTo>
                <a:lnTo>
                  <a:pt x="111" y="396"/>
                </a:lnTo>
                <a:lnTo>
                  <a:pt x="105" y="398"/>
                </a:lnTo>
                <a:lnTo>
                  <a:pt x="98" y="402"/>
                </a:lnTo>
                <a:lnTo>
                  <a:pt x="91" y="405"/>
                </a:lnTo>
                <a:lnTo>
                  <a:pt x="84" y="409"/>
                </a:lnTo>
                <a:lnTo>
                  <a:pt x="78" y="411"/>
                </a:lnTo>
                <a:lnTo>
                  <a:pt x="72" y="412"/>
                </a:lnTo>
                <a:lnTo>
                  <a:pt x="64" y="412"/>
                </a:lnTo>
                <a:lnTo>
                  <a:pt x="56" y="411"/>
                </a:lnTo>
                <a:lnTo>
                  <a:pt x="49" y="410"/>
                </a:lnTo>
                <a:lnTo>
                  <a:pt x="42" y="407"/>
                </a:lnTo>
                <a:lnTo>
                  <a:pt x="36" y="404"/>
                </a:lnTo>
                <a:lnTo>
                  <a:pt x="31" y="401"/>
                </a:lnTo>
                <a:lnTo>
                  <a:pt x="26" y="396"/>
                </a:lnTo>
                <a:lnTo>
                  <a:pt x="22" y="391"/>
                </a:lnTo>
                <a:lnTo>
                  <a:pt x="17" y="386"/>
                </a:lnTo>
                <a:lnTo>
                  <a:pt x="14" y="380"/>
                </a:lnTo>
                <a:lnTo>
                  <a:pt x="11" y="374"/>
                </a:lnTo>
                <a:lnTo>
                  <a:pt x="8" y="368"/>
                </a:lnTo>
                <a:lnTo>
                  <a:pt x="5" y="353"/>
                </a:lnTo>
                <a:lnTo>
                  <a:pt x="1" y="338"/>
                </a:lnTo>
                <a:lnTo>
                  <a:pt x="0" y="322"/>
                </a:lnTo>
                <a:lnTo>
                  <a:pt x="0" y="305"/>
                </a:lnTo>
                <a:lnTo>
                  <a:pt x="1" y="289"/>
                </a:lnTo>
                <a:lnTo>
                  <a:pt x="3" y="272"/>
                </a:lnTo>
                <a:lnTo>
                  <a:pt x="7" y="257"/>
                </a:lnTo>
                <a:lnTo>
                  <a:pt x="10" y="242"/>
                </a:lnTo>
                <a:lnTo>
                  <a:pt x="15" y="229"/>
                </a:lnTo>
                <a:lnTo>
                  <a:pt x="19" y="217"/>
                </a:lnTo>
                <a:lnTo>
                  <a:pt x="25" y="221"/>
                </a:lnTo>
                <a:lnTo>
                  <a:pt x="31" y="228"/>
                </a:lnTo>
                <a:lnTo>
                  <a:pt x="37" y="236"/>
                </a:lnTo>
                <a:lnTo>
                  <a:pt x="44" y="245"/>
                </a:lnTo>
                <a:lnTo>
                  <a:pt x="48" y="248"/>
                </a:lnTo>
                <a:lnTo>
                  <a:pt x="51" y="251"/>
                </a:lnTo>
                <a:lnTo>
                  <a:pt x="55" y="254"/>
                </a:lnTo>
                <a:lnTo>
                  <a:pt x="58" y="256"/>
                </a:lnTo>
                <a:lnTo>
                  <a:pt x="61" y="256"/>
                </a:lnTo>
                <a:lnTo>
                  <a:pt x="65" y="255"/>
                </a:lnTo>
                <a:lnTo>
                  <a:pt x="69" y="251"/>
                </a:lnTo>
                <a:lnTo>
                  <a:pt x="73" y="247"/>
                </a:lnTo>
                <a:lnTo>
                  <a:pt x="75" y="242"/>
                </a:lnTo>
                <a:lnTo>
                  <a:pt x="76" y="238"/>
                </a:lnTo>
                <a:lnTo>
                  <a:pt x="77" y="233"/>
                </a:lnTo>
                <a:lnTo>
                  <a:pt x="77" y="229"/>
                </a:lnTo>
                <a:lnTo>
                  <a:pt x="77" y="220"/>
                </a:lnTo>
                <a:lnTo>
                  <a:pt x="75" y="210"/>
                </a:lnTo>
                <a:lnTo>
                  <a:pt x="72" y="201"/>
                </a:lnTo>
                <a:lnTo>
                  <a:pt x="68" y="192"/>
                </a:lnTo>
                <a:lnTo>
                  <a:pt x="66" y="183"/>
                </a:lnTo>
                <a:lnTo>
                  <a:pt x="65" y="174"/>
                </a:lnTo>
                <a:lnTo>
                  <a:pt x="66" y="173"/>
                </a:lnTo>
                <a:lnTo>
                  <a:pt x="66" y="172"/>
                </a:lnTo>
                <a:lnTo>
                  <a:pt x="85" y="172"/>
                </a:lnTo>
                <a:lnTo>
                  <a:pt x="101" y="169"/>
                </a:lnTo>
                <a:lnTo>
                  <a:pt x="116" y="166"/>
                </a:lnTo>
                <a:lnTo>
                  <a:pt x="131" y="162"/>
                </a:lnTo>
                <a:lnTo>
                  <a:pt x="159" y="151"/>
                </a:lnTo>
                <a:lnTo>
                  <a:pt x="190" y="140"/>
                </a:lnTo>
                <a:lnTo>
                  <a:pt x="222" y="125"/>
                </a:lnTo>
                <a:lnTo>
                  <a:pt x="239" y="116"/>
                </a:lnTo>
                <a:lnTo>
                  <a:pt x="242" y="116"/>
                </a:lnTo>
                <a:lnTo>
                  <a:pt x="245" y="117"/>
                </a:lnTo>
                <a:lnTo>
                  <a:pt x="249" y="118"/>
                </a:lnTo>
                <a:lnTo>
                  <a:pt x="253" y="122"/>
                </a:lnTo>
                <a:lnTo>
                  <a:pt x="265" y="132"/>
                </a:lnTo>
                <a:lnTo>
                  <a:pt x="281" y="149"/>
                </a:lnTo>
                <a:lnTo>
                  <a:pt x="286" y="155"/>
                </a:lnTo>
                <a:lnTo>
                  <a:pt x="295" y="158"/>
                </a:lnTo>
                <a:lnTo>
                  <a:pt x="304" y="163"/>
                </a:lnTo>
                <a:lnTo>
                  <a:pt x="314" y="165"/>
                </a:lnTo>
                <a:lnTo>
                  <a:pt x="329" y="168"/>
                </a:lnTo>
                <a:lnTo>
                  <a:pt x="335" y="169"/>
                </a:lnTo>
                <a:lnTo>
                  <a:pt x="350" y="175"/>
                </a:lnTo>
                <a:lnTo>
                  <a:pt x="364" y="180"/>
                </a:lnTo>
                <a:lnTo>
                  <a:pt x="377" y="184"/>
                </a:lnTo>
                <a:lnTo>
                  <a:pt x="391" y="190"/>
                </a:lnTo>
                <a:lnTo>
                  <a:pt x="395" y="193"/>
                </a:lnTo>
                <a:lnTo>
                  <a:pt x="399" y="198"/>
                </a:lnTo>
                <a:lnTo>
                  <a:pt x="399" y="203"/>
                </a:lnTo>
                <a:lnTo>
                  <a:pt x="399" y="208"/>
                </a:lnTo>
                <a:lnTo>
                  <a:pt x="395" y="220"/>
                </a:lnTo>
                <a:lnTo>
                  <a:pt x="392" y="229"/>
                </a:lnTo>
                <a:lnTo>
                  <a:pt x="392" y="232"/>
                </a:lnTo>
                <a:lnTo>
                  <a:pt x="392" y="236"/>
                </a:lnTo>
                <a:lnTo>
                  <a:pt x="394" y="237"/>
                </a:lnTo>
                <a:lnTo>
                  <a:pt x="397" y="237"/>
                </a:lnTo>
                <a:lnTo>
                  <a:pt x="404" y="234"/>
                </a:lnTo>
                <a:lnTo>
                  <a:pt x="414" y="229"/>
                </a:lnTo>
                <a:lnTo>
                  <a:pt x="423" y="222"/>
                </a:lnTo>
                <a:lnTo>
                  <a:pt x="431" y="214"/>
                </a:lnTo>
                <a:lnTo>
                  <a:pt x="434" y="209"/>
                </a:lnTo>
                <a:lnTo>
                  <a:pt x="436" y="205"/>
                </a:lnTo>
                <a:lnTo>
                  <a:pt x="437" y="201"/>
                </a:lnTo>
                <a:lnTo>
                  <a:pt x="439" y="198"/>
                </a:lnTo>
                <a:lnTo>
                  <a:pt x="439" y="192"/>
                </a:lnTo>
                <a:lnTo>
                  <a:pt x="440" y="188"/>
                </a:lnTo>
                <a:lnTo>
                  <a:pt x="441" y="184"/>
                </a:lnTo>
                <a:lnTo>
                  <a:pt x="443" y="181"/>
                </a:lnTo>
                <a:lnTo>
                  <a:pt x="448" y="177"/>
                </a:lnTo>
                <a:lnTo>
                  <a:pt x="452" y="176"/>
                </a:lnTo>
                <a:lnTo>
                  <a:pt x="459" y="175"/>
                </a:lnTo>
                <a:lnTo>
                  <a:pt x="465" y="175"/>
                </a:lnTo>
                <a:lnTo>
                  <a:pt x="470" y="173"/>
                </a:lnTo>
                <a:lnTo>
                  <a:pt x="474" y="169"/>
                </a:lnTo>
                <a:lnTo>
                  <a:pt x="478" y="163"/>
                </a:lnTo>
                <a:lnTo>
                  <a:pt x="483" y="156"/>
                </a:lnTo>
                <a:lnTo>
                  <a:pt x="485" y="154"/>
                </a:lnTo>
                <a:lnTo>
                  <a:pt x="489" y="151"/>
                </a:lnTo>
                <a:lnTo>
                  <a:pt x="492" y="149"/>
                </a:lnTo>
                <a:lnTo>
                  <a:pt x="497" y="148"/>
                </a:lnTo>
                <a:lnTo>
                  <a:pt x="507" y="147"/>
                </a:lnTo>
                <a:lnTo>
                  <a:pt x="516" y="147"/>
                </a:lnTo>
                <a:lnTo>
                  <a:pt x="526" y="147"/>
                </a:lnTo>
                <a:lnTo>
                  <a:pt x="536" y="146"/>
                </a:lnTo>
                <a:lnTo>
                  <a:pt x="542" y="143"/>
                </a:lnTo>
                <a:lnTo>
                  <a:pt x="544" y="141"/>
                </a:lnTo>
                <a:lnTo>
                  <a:pt x="545" y="136"/>
                </a:lnTo>
                <a:lnTo>
                  <a:pt x="545" y="132"/>
                </a:lnTo>
                <a:lnTo>
                  <a:pt x="542" y="123"/>
                </a:lnTo>
                <a:lnTo>
                  <a:pt x="540" y="111"/>
                </a:lnTo>
                <a:lnTo>
                  <a:pt x="540" y="111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2" name="Freeform 92">
            <a:extLst>
              <a:ext uri="{FF2B5EF4-FFF2-40B4-BE49-F238E27FC236}">
                <a16:creationId xmlns:a16="http://schemas.microsoft.com/office/drawing/2014/main" id="{92FD7394-F0C8-4BE6-8552-0E0EFA31302B}"/>
              </a:ext>
            </a:extLst>
          </p:cNvPr>
          <p:cNvSpPr>
            <a:spLocks/>
          </p:cNvSpPr>
          <p:nvPr/>
        </p:nvSpPr>
        <p:spPr bwMode="auto">
          <a:xfrm>
            <a:off x="7951788" y="1404937"/>
            <a:ext cx="222250" cy="249237"/>
          </a:xfrm>
          <a:custGeom>
            <a:avLst/>
            <a:gdLst>
              <a:gd name="T0" fmla="*/ 298 w 700"/>
              <a:gd name="T1" fmla="*/ 251 h 783"/>
              <a:gd name="T2" fmla="*/ 326 w 700"/>
              <a:gd name="T3" fmla="*/ 277 h 783"/>
              <a:gd name="T4" fmla="*/ 323 w 700"/>
              <a:gd name="T5" fmla="*/ 297 h 783"/>
              <a:gd name="T6" fmla="*/ 279 w 700"/>
              <a:gd name="T7" fmla="*/ 319 h 783"/>
              <a:gd name="T8" fmla="*/ 232 w 700"/>
              <a:gd name="T9" fmla="*/ 345 h 783"/>
              <a:gd name="T10" fmla="*/ 198 w 700"/>
              <a:gd name="T11" fmla="*/ 363 h 783"/>
              <a:gd name="T12" fmla="*/ 182 w 700"/>
              <a:gd name="T13" fmla="*/ 394 h 783"/>
              <a:gd name="T14" fmla="*/ 156 w 700"/>
              <a:gd name="T15" fmla="*/ 402 h 783"/>
              <a:gd name="T16" fmla="*/ 119 w 700"/>
              <a:gd name="T17" fmla="*/ 428 h 783"/>
              <a:gd name="T18" fmla="*/ 87 w 700"/>
              <a:gd name="T19" fmla="*/ 451 h 783"/>
              <a:gd name="T20" fmla="*/ 76 w 700"/>
              <a:gd name="T21" fmla="*/ 478 h 783"/>
              <a:gd name="T22" fmla="*/ 10 w 700"/>
              <a:gd name="T23" fmla="*/ 528 h 783"/>
              <a:gd name="T24" fmla="*/ 2 w 700"/>
              <a:gd name="T25" fmla="*/ 556 h 783"/>
              <a:gd name="T26" fmla="*/ 35 w 700"/>
              <a:gd name="T27" fmla="*/ 583 h 783"/>
              <a:gd name="T28" fmla="*/ 56 w 700"/>
              <a:gd name="T29" fmla="*/ 607 h 783"/>
              <a:gd name="T30" fmla="*/ 74 w 700"/>
              <a:gd name="T31" fmla="*/ 617 h 783"/>
              <a:gd name="T32" fmla="*/ 124 w 700"/>
              <a:gd name="T33" fmla="*/ 604 h 783"/>
              <a:gd name="T34" fmla="*/ 146 w 700"/>
              <a:gd name="T35" fmla="*/ 608 h 783"/>
              <a:gd name="T36" fmla="*/ 160 w 700"/>
              <a:gd name="T37" fmla="*/ 643 h 783"/>
              <a:gd name="T38" fmla="*/ 171 w 700"/>
              <a:gd name="T39" fmla="*/ 698 h 783"/>
              <a:gd name="T40" fmla="*/ 214 w 700"/>
              <a:gd name="T41" fmla="*/ 715 h 783"/>
              <a:gd name="T42" fmla="*/ 271 w 700"/>
              <a:gd name="T43" fmla="*/ 727 h 783"/>
              <a:gd name="T44" fmla="*/ 316 w 700"/>
              <a:gd name="T45" fmla="*/ 724 h 783"/>
              <a:gd name="T46" fmla="*/ 356 w 700"/>
              <a:gd name="T47" fmla="*/ 736 h 783"/>
              <a:gd name="T48" fmla="*/ 384 w 700"/>
              <a:gd name="T49" fmla="*/ 728 h 783"/>
              <a:gd name="T50" fmla="*/ 383 w 700"/>
              <a:gd name="T51" fmla="*/ 696 h 783"/>
              <a:gd name="T52" fmla="*/ 386 w 700"/>
              <a:gd name="T53" fmla="*/ 673 h 783"/>
              <a:gd name="T54" fmla="*/ 427 w 700"/>
              <a:gd name="T55" fmla="*/ 654 h 783"/>
              <a:gd name="T56" fmla="*/ 446 w 700"/>
              <a:gd name="T57" fmla="*/ 638 h 783"/>
              <a:gd name="T58" fmla="*/ 451 w 700"/>
              <a:gd name="T59" fmla="*/ 582 h 783"/>
              <a:gd name="T60" fmla="*/ 475 w 700"/>
              <a:gd name="T61" fmla="*/ 565 h 783"/>
              <a:gd name="T62" fmla="*/ 477 w 700"/>
              <a:gd name="T63" fmla="*/ 601 h 783"/>
              <a:gd name="T64" fmla="*/ 525 w 700"/>
              <a:gd name="T65" fmla="*/ 632 h 783"/>
              <a:gd name="T66" fmla="*/ 540 w 700"/>
              <a:gd name="T67" fmla="*/ 660 h 783"/>
              <a:gd name="T68" fmla="*/ 530 w 700"/>
              <a:gd name="T69" fmla="*/ 701 h 783"/>
              <a:gd name="T70" fmla="*/ 538 w 700"/>
              <a:gd name="T71" fmla="*/ 723 h 783"/>
              <a:gd name="T72" fmla="*/ 575 w 700"/>
              <a:gd name="T73" fmla="*/ 725 h 783"/>
              <a:gd name="T74" fmla="*/ 617 w 700"/>
              <a:gd name="T75" fmla="*/ 725 h 783"/>
              <a:gd name="T76" fmla="*/ 633 w 700"/>
              <a:gd name="T77" fmla="*/ 752 h 783"/>
              <a:gd name="T78" fmla="*/ 630 w 700"/>
              <a:gd name="T79" fmla="*/ 781 h 783"/>
              <a:gd name="T80" fmla="*/ 651 w 700"/>
              <a:gd name="T81" fmla="*/ 781 h 783"/>
              <a:gd name="T82" fmla="*/ 700 w 700"/>
              <a:gd name="T83" fmla="*/ 51 h 783"/>
              <a:gd name="T84" fmla="*/ 673 w 700"/>
              <a:gd name="T85" fmla="*/ 45 h 783"/>
              <a:gd name="T86" fmla="*/ 601 w 700"/>
              <a:gd name="T87" fmla="*/ 39 h 783"/>
              <a:gd name="T88" fmla="*/ 560 w 700"/>
              <a:gd name="T89" fmla="*/ 14 h 783"/>
              <a:gd name="T90" fmla="*/ 515 w 700"/>
              <a:gd name="T91" fmla="*/ 0 h 783"/>
              <a:gd name="T92" fmla="*/ 476 w 700"/>
              <a:gd name="T93" fmla="*/ 12 h 783"/>
              <a:gd name="T94" fmla="*/ 438 w 700"/>
              <a:gd name="T95" fmla="*/ 23 h 783"/>
              <a:gd name="T96" fmla="*/ 394 w 700"/>
              <a:gd name="T97" fmla="*/ 15 h 783"/>
              <a:gd name="T98" fmla="*/ 339 w 700"/>
              <a:gd name="T99" fmla="*/ 23 h 783"/>
              <a:gd name="T100" fmla="*/ 316 w 700"/>
              <a:gd name="T101" fmla="*/ 53 h 783"/>
              <a:gd name="T102" fmla="*/ 297 w 700"/>
              <a:gd name="T103" fmla="*/ 81 h 783"/>
              <a:gd name="T104" fmla="*/ 283 w 700"/>
              <a:gd name="T105" fmla="*/ 97 h 783"/>
              <a:gd name="T106" fmla="*/ 249 w 700"/>
              <a:gd name="T107" fmla="*/ 114 h 783"/>
              <a:gd name="T108" fmla="*/ 272 w 700"/>
              <a:gd name="T109" fmla="*/ 142 h 783"/>
              <a:gd name="T110" fmla="*/ 254 w 700"/>
              <a:gd name="T111" fmla="*/ 148 h 783"/>
              <a:gd name="T112" fmla="*/ 231 w 700"/>
              <a:gd name="T113" fmla="*/ 156 h 783"/>
              <a:gd name="T114" fmla="*/ 206 w 700"/>
              <a:gd name="T115" fmla="*/ 211 h 783"/>
              <a:gd name="T116" fmla="*/ 192 w 700"/>
              <a:gd name="T117" fmla="*/ 242 h 783"/>
              <a:gd name="T118" fmla="*/ 224 w 700"/>
              <a:gd name="T119" fmla="*/ 251 h 7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00" h="783">
                <a:moveTo>
                  <a:pt x="224" y="251"/>
                </a:moveTo>
                <a:lnTo>
                  <a:pt x="259" y="239"/>
                </a:lnTo>
                <a:lnTo>
                  <a:pt x="274" y="243"/>
                </a:lnTo>
                <a:lnTo>
                  <a:pt x="290" y="247"/>
                </a:lnTo>
                <a:lnTo>
                  <a:pt x="298" y="251"/>
                </a:lnTo>
                <a:lnTo>
                  <a:pt x="305" y="254"/>
                </a:lnTo>
                <a:lnTo>
                  <a:pt x="311" y="259"/>
                </a:lnTo>
                <a:lnTo>
                  <a:pt x="316" y="263"/>
                </a:lnTo>
                <a:lnTo>
                  <a:pt x="322" y="270"/>
                </a:lnTo>
                <a:lnTo>
                  <a:pt x="326" y="277"/>
                </a:lnTo>
                <a:lnTo>
                  <a:pt x="329" y="283"/>
                </a:lnTo>
                <a:lnTo>
                  <a:pt x="329" y="287"/>
                </a:lnTo>
                <a:lnTo>
                  <a:pt x="327" y="290"/>
                </a:lnTo>
                <a:lnTo>
                  <a:pt x="325" y="295"/>
                </a:lnTo>
                <a:lnTo>
                  <a:pt x="323" y="297"/>
                </a:lnTo>
                <a:lnTo>
                  <a:pt x="318" y="301"/>
                </a:lnTo>
                <a:lnTo>
                  <a:pt x="308" y="305"/>
                </a:lnTo>
                <a:lnTo>
                  <a:pt x="297" y="309"/>
                </a:lnTo>
                <a:lnTo>
                  <a:pt x="286" y="313"/>
                </a:lnTo>
                <a:lnTo>
                  <a:pt x="279" y="319"/>
                </a:lnTo>
                <a:lnTo>
                  <a:pt x="268" y="329"/>
                </a:lnTo>
                <a:lnTo>
                  <a:pt x="259" y="336"/>
                </a:lnTo>
                <a:lnTo>
                  <a:pt x="250" y="341"/>
                </a:lnTo>
                <a:lnTo>
                  <a:pt x="241" y="344"/>
                </a:lnTo>
                <a:lnTo>
                  <a:pt x="232" y="345"/>
                </a:lnTo>
                <a:lnTo>
                  <a:pt x="222" y="346"/>
                </a:lnTo>
                <a:lnTo>
                  <a:pt x="210" y="346"/>
                </a:lnTo>
                <a:lnTo>
                  <a:pt x="196" y="345"/>
                </a:lnTo>
                <a:lnTo>
                  <a:pt x="198" y="354"/>
                </a:lnTo>
                <a:lnTo>
                  <a:pt x="198" y="363"/>
                </a:lnTo>
                <a:lnTo>
                  <a:pt x="197" y="372"/>
                </a:lnTo>
                <a:lnTo>
                  <a:pt x="196" y="380"/>
                </a:lnTo>
                <a:lnTo>
                  <a:pt x="191" y="387"/>
                </a:lnTo>
                <a:lnTo>
                  <a:pt x="185" y="392"/>
                </a:lnTo>
                <a:lnTo>
                  <a:pt x="182" y="394"/>
                </a:lnTo>
                <a:lnTo>
                  <a:pt x="179" y="396"/>
                </a:lnTo>
                <a:lnTo>
                  <a:pt x="174" y="398"/>
                </a:lnTo>
                <a:lnTo>
                  <a:pt x="168" y="399"/>
                </a:lnTo>
                <a:lnTo>
                  <a:pt x="162" y="400"/>
                </a:lnTo>
                <a:lnTo>
                  <a:pt x="156" y="402"/>
                </a:lnTo>
                <a:lnTo>
                  <a:pt x="150" y="404"/>
                </a:lnTo>
                <a:lnTo>
                  <a:pt x="146" y="407"/>
                </a:lnTo>
                <a:lnTo>
                  <a:pt x="137" y="413"/>
                </a:lnTo>
                <a:lnTo>
                  <a:pt x="129" y="421"/>
                </a:lnTo>
                <a:lnTo>
                  <a:pt x="119" y="428"/>
                </a:lnTo>
                <a:lnTo>
                  <a:pt x="112" y="436"/>
                </a:lnTo>
                <a:lnTo>
                  <a:pt x="101" y="443"/>
                </a:lnTo>
                <a:lnTo>
                  <a:pt x="89" y="448"/>
                </a:lnTo>
                <a:lnTo>
                  <a:pt x="88" y="449"/>
                </a:lnTo>
                <a:lnTo>
                  <a:pt x="87" y="451"/>
                </a:lnTo>
                <a:lnTo>
                  <a:pt x="85" y="454"/>
                </a:lnTo>
                <a:lnTo>
                  <a:pt x="84" y="457"/>
                </a:lnTo>
                <a:lnTo>
                  <a:pt x="84" y="464"/>
                </a:lnTo>
                <a:lnTo>
                  <a:pt x="83" y="469"/>
                </a:lnTo>
                <a:lnTo>
                  <a:pt x="76" y="478"/>
                </a:lnTo>
                <a:lnTo>
                  <a:pt x="68" y="487"/>
                </a:lnTo>
                <a:lnTo>
                  <a:pt x="60" y="495"/>
                </a:lnTo>
                <a:lnTo>
                  <a:pt x="50" y="503"/>
                </a:lnTo>
                <a:lnTo>
                  <a:pt x="30" y="516"/>
                </a:lnTo>
                <a:lnTo>
                  <a:pt x="10" y="528"/>
                </a:lnTo>
                <a:lnTo>
                  <a:pt x="5" y="535"/>
                </a:lnTo>
                <a:lnTo>
                  <a:pt x="1" y="541"/>
                </a:lnTo>
                <a:lnTo>
                  <a:pt x="0" y="547"/>
                </a:lnTo>
                <a:lnTo>
                  <a:pt x="0" y="551"/>
                </a:lnTo>
                <a:lnTo>
                  <a:pt x="2" y="556"/>
                </a:lnTo>
                <a:lnTo>
                  <a:pt x="5" y="560"/>
                </a:lnTo>
                <a:lnTo>
                  <a:pt x="9" y="565"/>
                </a:lnTo>
                <a:lnTo>
                  <a:pt x="14" y="568"/>
                </a:lnTo>
                <a:lnTo>
                  <a:pt x="24" y="576"/>
                </a:lnTo>
                <a:lnTo>
                  <a:pt x="35" y="583"/>
                </a:lnTo>
                <a:lnTo>
                  <a:pt x="41" y="588"/>
                </a:lnTo>
                <a:lnTo>
                  <a:pt x="46" y="592"/>
                </a:lnTo>
                <a:lnTo>
                  <a:pt x="50" y="597"/>
                </a:lnTo>
                <a:lnTo>
                  <a:pt x="54" y="601"/>
                </a:lnTo>
                <a:lnTo>
                  <a:pt x="56" y="607"/>
                </a:lnTo>
                <a:lnTo>
                  <a:pt x="59" y="610"/>
                </a:lnTo>
                <a:lnTo>
                  <a:pt x="63" y="613"/>
                </a:lnTo>
                <a:lnTo>
                  <a:pt x="67" y="615"/>
                </a:lnTo>
                <a:lnTo>
                  <a:pt x="71" y="616"/>
                </a:lnTo>
                <a:lnTo>
                  <a:pt x="74" y="617"/>
                </a:lnTo>
                <a:lnTo>
                  <a:pt x="79" y="617"/>
                </a:lnTo>
                <a:lnTo>
                  <a:pt x="82" y="617"/>
                </a:lnTo>
                <a:lnTo>
                  <a:pt x="99" y="612"/>
                </a:lnTo>
                <a:lnTo>
                  <a:pt x="116" y="606"/>
                </a:lnTo>
                <a:lnTo>
                  <a:pt x="124" y="604"/>
                </a:lnTo>
                <a:lnTo>
                  <a:pt x="132" y="602"/>
                </a:lnTo>
                <a:lnTo>
                  <a:pt x="135" y="602"/>
                </a:lnTo>
                <a:lnTo>
                  <a:pt x="139" y="604"/>
                </a:lnTo>
                <a:lnTo>
                  <a:pt x="142" y="606"/>
                </a:lnTo>
                <a:lnTo>
                  <a:pt x="146" y="608"/>
                </a:lnTo>
                <a:lnTo>
                  <a:pt x="148" y="612"/>
                </a:lnTo>
                <a:lnTo>
                  <a:pt x="151" y="615"/>
                </a:lnTo>
                <a:lnTo>
                  <a:pt x="154" y="621"/>
                </a:lnTo>
                <a:lnTo>
                  <a:pt x="156" y="627"/>
                </a:lnTo>
                <a:lnTo>
                  <a:pt x="160" y="643"/>
                </a:lnTo>
                <a:lnTo>
                  <a:pt x="163" y="665"/>
                </a:lnTo>
                <a:lnTo>
                  <a:pt x="164" y="675"/>
                </a:lnTo>
                <a:lnTo>
                  <a:pt x="166" y="684"/>
                </a:lnTo>
                <a:lnTo>
                  <a:pt x="168" y="691"/>
                </a:lnTo>
                <a:lnTo>
                  <a:pt x="171" y="698"/>
                </a:lnTo>
                <a:lnTo>
                  <a:pt x="174" y="703"/>
                </a:lnTo>
                <a:lnTo>
                  <a:pt x="179" y="706"/>
                </a:lnTo>
                <a:lnTo>
                  <a:pt x="183" y="708"/>
                </a:lnTo>
                <a:lnTo>
                  <a:pt x="189" y="711"/>
                </a:lnTo>
                <a:lnTo>
                  <a:pt x="214" y="715"/>
                </a:lnTo>
                <a:lnTo>
                  <a:pt x="247" y="723"/>
                </a:lnTo>
                <a:lnTo>
                  <a:pt x="252" y="725"/>
                </a:lnTo>
                <a:lnTo>
                  <a:pt x="259" y="727"/>
                </a:lnTo>
                <a:lnTo>
                  <a:pt x="265" y="728"/>
                </a:lnTo>
                <a:lnTo>
                  <a:pt x="271" y="727"/>
                </a:lnTo>
                <a:lnTo>
                  <a:pt x="282" y="725"/>
                </a:lnTo>
                <a:lnTo>
                  <a:pt x="292" y="724"/>
                </a:lnTo>
                <a:lnTo>
                  <a:pt x="302" y="723"/>
                </a:lnTo>
                <a:lnTo>
                  <a:pt x="311" y="723"/>
                </a:lnTo>
                <a:lnTo>
                  <a:pt x="316" y="724"/>
                </a:lnTo>
                <a:lnTo>
                  <a:pt x="321" y="728"/>
                </a:lnTo>
                <a:lnTo>
                  <a:pt x="325" y="731"/>
                </a:lnTo>
                <a:lnTo>
                  <a:pt x="329" y="736"/>
                </a:lnTo>
                <a:lnTo>
                  <a:pt x="338" y="736"/>
                </a:lnTo>
                <a:lnTo>
                  <a:pt x="356" y="736"/>
                </a:lnTo>
                <a:lnTo>
                  <a:pt x="366" y="734"/>
                </a:lnTo>
                <a:lnTo>
                  <a:pt x="375" y="732"/>
                </a:lnTo>
                <a:lnTo>
                  <a:pt x="379" y="731"/>
                </a:lnTo>
                <a:lnTo>
                  <a:pt x="382" y="730"/>
                </a:lnTo>
                <a:lnTo>
                  <a:pt x="384" y="728"/>
                </a:lnTo>
                <a:lnTo>
                  <a:pt x="385" y="727"/>
                </a:lnTo>
                <a:lnTo>
                  <a:pt x="386" y="719"/>
                </a:lnTo>
                <a:lnTo>
                  <a:pt x="385" y="712"/>
                </a:lnTo>
                <a:lnTo>
                  <a:pt x="384" y="704"/>
                </a:lnTo>
                <a:lnTo>
                  <a:pt x="383" y="696"/>
                </a:lnTo>
                <a:lnTo>
                  <a:pt x="382" y="689"/>
                </a:lnTo>
                <a:lnTo>
                  <a:pt x="382" y="682"/>
                </a:lnTo>
                <a:lnTo>
                  <a:pt x="383" y="679"/>
                </a:lnTo>
                <a:lnTo>
                  <a:pt x="384" y="676"/>
                </a:lnTo>
                <a:lnTo>
                  <a:pt x="386" y="673"/>
                </a:lnTo>
                <a:lnTo>
                  <a:pt x="389" y="671"/>
                </a:lnTo>
                <a:lnTo>
                  <a:pt x="399" y="665"/>
                </a:lnTo>
                <a:lnTo>
                  <a:pt x="409" y="660"/>
                </a:lnTo>
                <a:lnTo>
                  <a:pt x="418" y="657"/>
                </a:lnTo>
                <a:lnTo>
                  <a:pt x="427" y="654"/>
                </a:lnTo>
                <a:lnTo>
                  <a:pt x="432" y="651"/>
                </a:lnTo>
                <a:lnTo>
                  <a:pt x="436" y="649"/>
                </a:lnTo>
                <a:lnTo>
                  <a:pt x="440" y="647"/>
                </a:lnTo>
                <a:lnTo>
                  <a:pt x="442" y="642"/>
                </a:lnTo>
                <a:lnTo>
                  <a:pt x="446" y="638"/>
                </a:lnTo>
                <a:lnTo>
                  <a:pt x="448" y="632"/>
                </a:lnTo>
                <a:lnTo>
                  <a:pt x="449" y="626"/>
                </a:lnTo>
                <a:lnTo>
                  <a:pt x="450" y="618"/>
                </a:lnTo>
                <a:lnTo>
                  <a:pt x="451" y="597"/>
                </a:lnTo>
                <a:lnTo>
                  <a:pt x="451" y="582"/>
                </a:lnTo>
                <a:lnTo>
                  <a:pt x="454" y="576"/>
                </a:lnTo>
                <a:lnTo>
                  <a:pt x="458" y="571"/>
                </a:lnTo>
                <a:lnTo>
                  <a:pt x="465" y="563"/>
                </a:lnTo>
                <a:lnTo>
                  <a:pt x="475" y="555"/>
                </a:lnTo>
                <a:lnTo>
                  <a:pt x="475" y="565"/>
                </a:lnTo>
                <a:lnTo>
                  <a:pt x="474" y="580"/>
                </a:lnTo>
                <a:lnTo>
                  <a:pt x="474" y="588"/>
                </a:lnTo>
                <a:lnTo>
                  <a:pt x="474" y="594"/>
                </a:lnTo>
                <a:lnTo>
                  <a:pt x="475" y="599"/>
                </a:lnTo>
                <a:lnTo>
                  <a:pt x="477" y="601"/>
                </a:lnTo>
                <a:lnTo>
                  <a:pt x="486" y="606"/>
                </a:lnTo>
                <a:lnTo>
                  <a:pt x="497" y="610"/>
                </a:lnTo>
                <a:lnTo>
                  <a:pt x="507" y="616"/>
                </a:lnTo>
                <a:lnTo>
                  <a:pt x="516" y="624"/>
                </a:lnTo>
                <a:lnTo>
                  <a:pt x="525" y="632"/>
                </a:lnTo>
                <a:lnTo>
                  <a:pt x="532" y="641"/>
                </a:lnTo>
                <a:lnTo>
                  <a:pt x="534" y="646"/>
                </a:lnTo>
                <a:lnTo>
                  <a:pt x="538" y="650"/>
                </a:lnTo>
                <a:lnTo>
                  <a:pt x="539" y="656"/>
                </a:lnTo>
                <a:lnTo>
                  <a:pt x="540" y="660"/>
                </a:lnTo>
                <a:lnTo>
                  <a:pt x="540" y="667"/>
                </a:lnTo>
                <a:lnTo>
                  <a:pt x="538" y="675"/>
                </a:lnTo>
                <a:lnTo>
                  <a:pt x="535" y="683"/>
                </a:lnTo>
                <a:lnTo>
                  <a:pt x="532" y="692"/>
                </a:lnTo>
                <a:lnTo>
                  <a:pt x="530" y="701"/>
                </a:lnTo>
                <a:lnTo>
                  <a:pt x="530" y="709"/>
                </a:lnTo>
                <a:lnTo>
                  <a:pt x="531" y="714"/>
                </a:lnTo>
                <a:lnTo>
                  <a:pt x="532" y="717"/>
                </a:lnTo>
                <a:lnTo>
                  <a:pt x="534" y="721"/>
                </a:lnTo>
                <a:lnTo>
                  <a:pt x="538" y="723"/>
                </a:lnTo>
                <a:lnTo>
                  <a:pt x="542" y="725"/>
                </a:lnTo>
                <a:lnTo>
                  <a:pt x="548" y="727"/>
                </a:lnTo>
                <a:lnTo>
                  <a:pt x="554" y="727"/>
                </a:lnTo>
                <a:lnTo>
                  <a:pt x="560" y="727"/>
                </a:lnTo>
                <a:lnTo>
                  <a:pt x="575" y="725"/>
                </a:lnTo>
                <a:lnTo>
                  <a:pt x="590" y="724"/>
                </a:lnTo>
                <a:lnTo>
                  <a:pt x="598" y="723"/>
                </a:lnTo>
                <a:lnTo>
                  <a:pt x="605" y="723"/>
                </a:lnTo>
                <a:lnTo>
                  <a:pt x="611" y="724"/>
                </a:lnTo>
                <a:lnTo>
                  <a:pt x="617" y="725"/>
                </a:lnTo>
                <a:lnTo>
                  <a:pt x="623" y="728"/>
                </a:lnTo>
                <a:lnTo>
                  <a:pt x="627" y="731"/>
                </a:lnTo>
                <a:lnTo>
                  <a:pt x="631" y="736"/>
                </a:lnTo>
                <a:lnTo>
                  <a:pt x="633" y="742"/>
                </a:lnTo>
                <a:lnTo>
                  <a:pt x="633" y="752"/>
                </a:lnTo>
                <a:lnTo>
                  <a:pt x="631" y="763"/>
                </a:lnTo>
                <a:lnTo>
                  <a:pt x="630" y="769"/>
                </a:lnTo>
                <a:lnTo>
                  <a:pt x="629" y="773"/>
                </a:lnTo>
                <a:lnTo>
                  <a:pt x="629" y="778"/>
                </a:lnTo>
                <a:lnTo>
                  <a:pt x="630" y="781"/>
                </a:lnTo>
                <a:lnTo>
                  <a:pt x="631" y="782"/>
                </a:lnTo>
                <a:lnTo>
                  <a:pt x="634" y="783"/>
                </a:lnTo>
                <a:lnTo>
                  <a:pt x="638" y="783"/>
                </a:lnTo>
                <a:lnTo>
                  <a:pt x="641" y="783"/>
                </a:lnTo>
                <a:lnTo>
                  <a:pt x="651" y="781"/>
                </a:lnTo>
                <a:lnTo>
                  <a:pt x="663" y="779"/>
                </a:lnTo>
                <a:lnTo>
                  <a:pt x="685" y="773"/>
                </a:lnTo>
                <a:lnTo>
                  <a:pt x="700" y="770"/>
                </a:lnTo>
                <a:lnTo>
                  <a:pt x="700" y="770"/>
                </a:lnTo>
                <a:lnTo>
                  <a:pt x="700" y="51"/>
                </a:lnTo>
                <a:lnTo>
                  <a:pt x="700" y="51"/>
                </a:lnTo>
                <a:lnTo>
                  <a:pt x="693" y="49"/>
                </a:lnTo>
                <a:lnTo>
                  <a:pt x="688" y="47"/>
                </a:lnTo>
                <a:lnTo>
                  <a:pt x="680" y="46"/>
                </a:lnTo>
                <a:lnTo>
                  <a:pt x="673" y="45"/>
                </a:lnTo>
                <a:lnTo>
                  <a:pt x="656" y="43"/>
                </a:lnTo>
                <a:lnTo>
                  <a:pt x="640" y="42"/>
                </a:lnTo>
                <a:lnTo>
                  <a:pt x="624" y="42"/>
                </a:lnTo>
                <a:lnTo>
                  <a:pt x="609" y="40"/>
                </a:lnTo>
                <a:lnTo>
                  <a:pt x="601" y="39"/>
                </a:lnTo>
                <a:lnTo>
                  <a:pt x="596" y="37"/>
                </a:lnTo>
                <a:lnTo>
                  <a:pt x="590" y="34"/>
                </a:lnTo>
                <a:lnTo>
                  <a:pt x="585" y="31"/>
                </a:lnTo>
                <a:lnTo>
                  <a:pt x="573" y="22"/>
                </a:lnTo>
                <a:lnTo>
                  <a:pt x="560" y="14"/>
                </a:lnTo>
                <a:lnTo>
                  <a:pt x="548" y="7"/>
                </a:lnTo>
                <a:lnTo>
                  <a:pt x="535" y="2"/>
                </a:lnTo>
                <a:lnTo>
                  <a:pt x="529" y="0"/>
                </a:lnTo>
                <a:lnTo>
                  <a:pt x="522" y="0"/>
                </a:lnTo>
                <a:lnTo>
                  <a:pt x="515" y="0"/>
                </a:lnTo>
                <a:lnTo>
                  <a:pt x="508" y="0"/>
                </a:lnTo>
                <a:lnTo>
                  <a:pt x="500" y="2"/>
                </a:lnTo>
                <a:lnTo>
                  <a:pt x="492" y="4"/>
                </a:lnTo>
                <a:lnTo>
                  <a:pt x="484" y="7"/>
                </a:lnTo>
                <a:lnTo>
                  <a:pt x="476" y="12"/>
                </a:lnTo>
                <a:lnTo>
                  <a:pt x="465" y="17"/>
                </a:lnTo>
                <a:lnTo>
                  <a:pt x="457" y="21"/>
                </a:lnTo>
                <a:lnTo>
                  <a:pt x="450" y="23"/>
                </a:lnTo>
                <a:lnTo>
                  <a:pt x="443" y="24"/>
                </a:lnTo>
                <a:lnTo>
                  <a:pt x="438" y="23"/>
                </a:lnTo>
                <a:lnTo>
                  <a:pt x="431" y="22"/>
                </a:lnTo>
                <a:lnTo>
                  <a:pt x="423" y="20"/>
                </a:lnTo>
                <a:lnTo>
                  <a:pt x="411" y="16"/>
                </a:lnTo>
                <a:lnTo>
                  <a:pt x="405" y="15"/>
                </a:lnTo>
                <a:lnTo>
                  <a:pt x="394" y="15"/>
                </a:lnTo>
                <a:lnTo>
                  <a:pt x="382" y="15"/>
                </a:lnTo>
                <a:lnTo>
                  <a:pt x="368" y="16"/>
                </a:lnTo>
                <a:lnTo>
                  <a:pt x="356" y="18"/>
                </a:lnTo>
                <a:lnTo>
                  <a:pt x="343" y="22"/>
                </a:lnTo>
                <a:lnTo>
                  <a:pt x="339" y="23"/>
                </a:lnTo>
                <a:lnTo>
                  <a:pt x="334" y="25"/>
                </a:lnTo>
                <a:lnTo>
                  <a:pt x="331" y="28"/>
                </a:lnTo>
                <a:lnTo>
                  <a:pt x="329" y="30"/>
                </a:lnTo>
                <a:lnTo>
                  <a:pt x="323" y="40"/>
                </a:lnTo>
                <a:lnTo>
                  <a:pt x="316" y="53"/>
                </a:lnTo>
                <a:lnTo>
                  <a:pt x="311" y="58"/>
                </a:lnTo>
                <a:lnTo>
                  <a:pt x="308" y="64"/>
                </a:lnTo>
                <a:lnTo>
                  <a:pt x="304" y="67"/>
                </a:lnTo>
                <a:lnTo>
                  <a:pt x="299" y="68"/>
                </a:lnTo>
                <a:lnTo>
                  <a:pt x="297" y="81"/>
                </a:lnTo>
                <a:lnTo>
                  <a:pt x="293" y="89"/>
                </a:lnTo>
                <a:lnTo>
                  <a:pt x="291" y="92"/>
                </a:lnTo>
                <a:lnTo>
                  <a:pt x="289" y="95"/>
                </a:lnTo>
                <a:lnTo>
                  <a:pt x="286" y="96"/>
                </a:lnTo>
                <a:lnTo>
                  <a:pt x="283" y="97"/>
                </a:lnTo>
                <a:lnTo>
                  <a:pt x="268" y="98"/>
                </a:lnTo>
                <a:lnTo>
                  <a:pt x="248" y="98"/>
                </a:lnTo>
                <a:lnTo>
                  <a:pt x="247" y="104"/>
                </a:lnTo>
                <a:lnTo>
                  <a:pt x="247" y="109"/>
                </a:lnTo>
                <a:lnTo>
                  <a:pt x="249" y="114"/>
                </a:lnTo>
                <a:lnTo>
                  <a:pt x="251" y="120"/>
                </a:lnTo>
                <a:lnTo>
                  <a:pt x="260" y="129"/>
                </a:lnTo>
                <a:lnTo>
                  <a:pt x="268" y="138"/>
                </a:lnTo>
                <a:lnTo>
                  <a:pt x="271" y="140"/>
                </a:lnTo>
                <a:lnTo>
                  <a:pt x="272" y="142"/>
                </a:lnTo>
                <a:lnTo>
                  <a:pt x="273" y="144"/>
                </a:lnTo>
                <a:lnTo>
                  <a:pt x="272" y="146"/>
                </a:lnTo>
                <a:lnTo>
                  <a:pt x="269" y="147"/>
                </a:lnTo>
                <a:lnTo>
                  <a:pt x="265" y="148"/>
                </a:lnTo>
                <a:lnTo>
                  <a:pt x="254" y="148"/>
                </a:lnTo>
                <a:lnTo>
                  <a:pt x="246" y="147"/>
                </a:lnTo>
                <a:lnTo>
                  <a:pt x="242" y="148"/>
                </a:lnTo>
                <a:lnTo>
                  <a:pt x="238" y="149"/>
                </a:lnTo>
                <a:lnTo>
                  <a:pt x="234" y="153"/>
                </a:lnTo>
                <a:lnTo>
                  <a:pt x="231" y="156"/>
                </a:lnTo>
                <a:lnTo>
                  <a:pt x="225" y="165"/>
                </a:lnTo>
                <a:lnTo>
                  <a:pt x="221" y="176"/>
                </a:lnTo>
                <a:lnTo>
                  <a:pt x="216" y="188"/>
                </a:lnTo>
                <a:lnTo>
                  <a:pt x="212" y="201"/>
                </a:lnTo>
                <a:lnTo>
                  <a:pt x="206" y="211"/>
                </a:lnTo>
                <a:lnTo>
                  <a:pt x="201" y="220"/>
                </a:lnTo>
                <a:lnTo>
                  <a:pt x="194" y="230"/>
                </a:lnTo>
                <a:lnTo>
                  <a:pt x="192" y="237"/>
                </a:lnTo>
                <a:lnTo>
                  <a:pt x="192" y="239"/>
                </a:lnTo>
                <a:lnTo>
                  <a:pt x="192" y="242"/>
                </a:lnTo>
                <a:lnTo>
                  <a:pt x="193" y="243"/>
                </a:lnTo>
                <a:lnTo>
                  <a:pt x="196" y="244"/>
                </a:lnTo>
                <a:lnTo>
                  <a:pt x="208" y="247"/>
                </a:lnTo>
                <a:lnTo>
                  <a:pt x="224" y="251"/>
                </a:lnTo>
                <a:lnTo>
                  <a:pt x="224" y="251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3" name="Freeform 93">
            <a:extLst>
              <a:ext uri="{FF2B5EF4-FFF2-40B4-BE49-F238E27FC236}">
                <a16:creationId xmlns:a16="http://schemas.microsoft.com/office/drawing/2014/main" id="{0442C9FA-3AB2-4EDD-824F-658B9AEFABFE}"/>
              </a:ext>
            </a:extLst>
          </p:cNvPr>
          <p:cNvSpPr>
            <a:spLocks/>
          </p:cNvSpPr>
          <p:nvPr/>
        </p:nvSpPr>
        <p:spPr bwMode="auto">
          <a:xfrm>
            <a:off x="6948488" y="1997075"/>
            <a:ext cx="1225550" cy="1128712"/>
          </a:xfrm>
          <a:custGeom>
            <a:avLst/>
            <a:gdLst>
              <a:gd name="T0" fmla="*/ 3725 w 3861"/>
              <a:gd name="T1" fmla="*/ 770 h 3553"/>
              <a:gd name="T2" fmla="*/ 3630 w 3861"/>
              <a:gd name="T3" fmla="*/ 821 h 3553"/>
              <a:gd name="T4" fmla="*/ 3472 w 3861"/>
              <a:gd name="T5" fmla="*/ 981 h 3553"/>
              <a:gd name="T6" fmla="*/ 3594 w 3861"/>
              <a:gd name="T7" fmla="*/ 1201 h 3553"/>
              <a:gd name="T8" fmla="*/ 3608 w 3861"/>
              <a:gd name="T9" fmla="*/ 1326 h 3553"/>
              <a:gd name="T10" fmla="*/ 3492 w 3861"/>
              <a:gd name="T11" fmla="*/ 1471 h 3553"/>
              <a:gd name="T12" fmla="*/ 3408 w 3861"/>
              <a:gd name="T13" fmla="*/ 1570 h 3553"/>
              <a:gd name="T14" fmla="*/ 3444 w 3861"/>
              <a:gd name="T15" fmla="*/ 1668 h 3553"/>
              <a:gd name="T16" fmla="*/ 3299 w 3861"/>
              <a:gd name="T17" fmla="*/ 1804 h 3553"/>
              <a:gd name="T18" fmla="*/ 3042 w 3861"/>
              <a:gd name="T19" fmla="*/ 1810 h 3553"/>
              <a:gd name="T20" fmla="*/ 3135 w 3861"/>
              <a:gd name="T21" fmla="*/ 1979 h 3553"/>
              <a:gd name="T22" fmla="*/ 3141 w 3861"/>
              <a:gd name="T23" fmla="*/ 2085 h 3553"/>
              <a:gd name="T24" fmla="*/ 2967 w 3861"/>
              <a:gd name="T25" fmla="*/ 2146 h 3553"/>
              <a:gd name="T26" fmla="*/ 2885 w 3861"/>
              <a:gd name="T27" fmla="*/ 2262 h 3553"/>
              <a:gd name="T28" fmla="*/ 2836 w 3861"/>
              <a:gd name="T29" fmla="*/ 2442 h 3553"/>
              <a:gd name="T30" fmla="*/ 2776 w 3861"/>
              <a:gd name="T31" fmla="*/ 2693 h 3553"/>
              <a:gd name="T32" fmla="*/ 2604 w 3861"/>
              <a:gd name="T33" fmla="*/ 2636 h 3553"/>
              <a:gd name="T34" fmla="*/ 2470 w 3861"/>
              <a:gd name="T35" fmla="*/ 2644 h 3553"/>
              <a:gd name="T36" fmla="*/ 2298 w 3861"/>
              <a:gd name="T37" fmla="*/ 2743 h 3553"/>
              <a:gd name="T38" fmla="*/ 2359 w 3861"/>
              <a:gd name="T39" fmla="*/ 2811 h 3553"/>
              <a:gd name="T40" fmla="*/ 2120 w 3861"/>
              <a:gd name="T41" fmla="*/ 2836 h 3553"/>
              <a:gd name="T42" fmla="*/ 2015 w 3861"/>
              <a:gd name="T43" fmla="*/ 2894 h 3553"/>
              <a:gd name="T44" fmla="*/ 1886 w 3861"/>
              <a:gd name="T45" fmla="*/ 3054 h 3553"/>
              <a:gd name="T46" fmla="*/ 1581 w 3861"/>
              <a:gd name="T47" fmla="*/ 3466 h 3553"/>
              <a:gd name="T48" fmla="*/ 636 w 3861"/>
              <a:gd name="T49" fmla="*/ 3553 h 3553"/>
              <a:gd name="T50" fmla="*/ 442 w 3861"/>
              <a:gd name="T51" fmla="*/ 2944 h 3553"/>
              <a:gd name="T52" fmla="*/ 126 w 3861"/>
              <a:gd name="T53" fmla="*/ 2507 h 3553"/>
              <a:gd name="T54" fmla="*/ 35 w 3861"/>
              <a:gd name="T55" fmla="*/ 2124 h 3553"/>
              <a:gd name="T56" fmla="*/ 147 w 3861"/>
              <a:gd name="T57" fmla="*/ 1976 h 3553"/>
              <a:gd name="T58" fmla="*/ 1 w 3861"/>
              <a:gd name="T59" fmla="*/ 1773 h 3553"/>
              <a:gd name="T60" fmla="*/ 73 w 3861"/>
              <a:gd name="T61" fmla="*/ 1679 h 3553"/>
              <a:gd name="T62" fmla="*/ 90 w 3861"/>
              <a:gd name="T63" fmla="*/ 1586 h 3553"/>
              <a:gd name="T64" fmla="*/ 215 w 3861"/>
              <a:gd name="T65" fmla="*/ 1354 h 3553"/>
              <a:gd name="T66" fmla="*/ 231 w 3861"/>
              <a:gd name="T67" fmla="*/ 1263 h 3553"/>
              <a:gd name="T68" fmla="*/ 363 w 3861"/>
              <a:gd name="T69" fmla="*/ 1227 h 3553"/>
              <a:gd name="T70" fmla="*/ 531 w 3861"/>
              <a:gd name="T71" fmla="*/ 1249 h 3553"/>
              <a:gd name="T72" fmla="*/ 644 w 3861"/>
              <a:gd name="T73" fmla="*/ 1291 h 3553"/>
              <a:gd name="T74" fmla="*/ 783 w 3861"/>
              <a:gd name="T75" fmla="*/ 1259 h 3553"/>
              <a:gd name="T76" fmla="*/ 863 w 3861"/>
              <a:gd name="T77" fmla="*/ 1140 h 3553"/>
              <a:gd name="T78" fmla="*/ 935 w 3861"/>
              <a:gd name="T79" fmla="*/ 1057 h 3553"/>
              <a:gd name="T80" fmla="*/ 1151 w 3861"/>
              <a:gd name="T81" fmla="*/ 1006 h 3553"/>
              <a:gd name="T82" fmla="*/ 1241 w 3861"/>
              <a:gd name="T83" fmla="*/ 933 h 3553"/>
              <a:gd name="T84" fmla="*/ 1377 w 3861"/>
              <a:gd name="T85" fmla="*/ 666 h 3553"/>
              <a:gd name="T86" fmla="*/ 1467 w 3861"/>
              <a:gd name="T87" fmla="*/ 515 h 3553"/>
              <a:gd name="T88" fmla="*/ 1694 w 3861"/>
              <a:gd name="T89" fmla="*/ 380 h 3553"/>
              <a:gd name="T90" fmla="*/ 1976 w 3861"/>
              <a:gd name="T91" fmla="*/ 462 h 3553"/>
              <a:gd name="T92" fmla="*/ 2184 w 3861"/>
              <a:gd name="T93" fmla="*/ 512 h 3553"/>
              <a:gd name="T94" fmla="*/ 2381 w 3861"/>
              <a:gd name="T95" fmla="*/ 562 h 3553"/>
              <a:gd name="T96" fmla="*/ 2531 w 3861"/>
              <a:gd name="T97" fmla="*/ 580 h 3553"/>
              <a:gd name="T98" fmla="*/ 2723 w 3861"/>
              <a:gd name="T99" fmla="*/ 481 h 3553"/>
              <a:gd name="T100" fmla="*/ 2859 w 3861"/>
              <a:gd name="T101" fmla="*/ 542 h 3553"/>
              <a:gd name="T102" fmla="*/ 2932 w 3861"/>
              <a:gd name="T103" fmla="*/ 371 h 3553"/>
              <a:gd name="T104" fmla="*/ 3134 w 3861"/>
              <a:gd name="T105" fmla="*/ 382 h 3553"/>
              <a:gd name="T106" fmla="*/ 3134 w 3861"/>
              <a:gd name="T107" fmla="*/ 230 h 3553"/>
              <a:gd name="T108" fmla="*/ 3316 w 3861"/>
              <a:gd name="T109" fmla="*/ 25 h 3553"/>
              <a:gd name="T110" fmla="*/ 3509 w 3861"/>
              <a:gd name="T111" fmla="*/ 84 h 3553"/>
              <a:gd name="T112" fmla="*/ 3496 w 3861"/>
              <a:gd name="T113" fmla="*/ 226 h 3553"/>
              <a:gd name="T114" fmla="*/ 3591 w 3861"/>
              <a:gd name="T115" fmla="*/ 239 h 3553"/>
              <a:gd name="T116" fmla="*/ 3546 w 3861"/>
              <a:gd name="T117" fmla="*/ 496 h 3553"/>
              <a:gd name="T118" fmla="*/ 3645 w 3861"/>
              <a:gd name="T119" fmla="*/ 725 h 3553"/>
              <a:gd name="T120" fmla="*/ 3861 w 3861"/>
              <a:gd name="T121" fmla="*/ 601 h 3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861" h="3553">
                <a:moveTo>
                  <a:pt x="3861" y="601"/>
                </a:moveTo>
                <a:lnTo>
                  <a:pt x="3861" y="694"/>
                </a:lnTo>
                <a:lnTo>
                  <a:pt x="3861" y="694"/>
                </a:lnTo>
                <a:lnTo>
                  <a:pt x="3849" y="695"/>
                </a:lnTo>
                <a:lnTo>
                  <a:pt x="3837" y="698"/>
                </a:lnTo>
                <a:lnTo>
                  <a:pt x="3827" y="702"/>
                </a:lnTo>
                <a:lnTo>
                  <a:pt x="3817" y="708"/>
                </a:lnTo>
                <a:lnTo>
                  <a:pt x="3808" y="714"/>
                </a:lnTo>
                <a:lnTo>
                  <a:pt x="3799" y="720"/>
                </a:lnTo>
                <a:lnTo>
                  <a:pt x="3791" y="727"/>
                </a:lnTo>
                <a:lnTo>
                  <a:pt x="3784" y="734"/>
                </a:lnTo>
                <a:lnTo>
                  <a:pt x="3777" y="741"/>
                </a:lnTo>
                <a:lnTo>
                  <a:pt x="3769" y="745"/>
                </a:lnTo>
                <a:lnTo>
                  <a:pt x="3761" y="750"/>
                </a:lnTo>
                <a:lnTo>
                  <a:pt x="3754" y="753"/>
                </a:lnTo>
                <a:lnTo>
                  <a:pt x="3746" y="756"/>
                </a:lnTo>
                <a:lnTo>
                  <a:pt x="3740" y="760"/>
                </a:lnTo>
                <a:lnTo>
                  <a:pt x="3732" y="765"/>
                </a:lnTo>
                <a:lnTo>
                  <a:pt x="3725" y="770"/>
                </a:lnTo>
                <a:lnTo>
                  <a:pt x="3716" y="780"/>
                </a:lnTo>
                <a:lnTo>
                  <a:pt x="3707" y="788"/>
                </a:lnTo>
                <a:lnTo>
                  <a:pt x="3702" y="791"/>
                </a:lnTo>
                <a:lnTo>
                  <a:pt x="3696" y="794"/>
                </a:lnTo>
                <a:lnTo>
                  <a:pt x="3691" y="797"/>
                </a:lnTo>
                <a:lnTo>
                  <a:pt x="3684" y="798"/>
                </a:lnTo>
                <a:lnTo>
                  <a:pt x="3682" y="799"/>
                </a:lnTo>
                <a:lnTo>
                  <a:pt x="3679" y="800"/>
                </a:lnTo>
                <a:lnTo>
                  <a:pt x="3677" y="801"/>
                </a:lnTo>
                <a:lnTo>
                  <a:pt x="3676" y="803"/>
                </a:lnTo>
                <a:lnTo>
                  <a:pt x="3672" y="809"/>
                </a:lnTo>
                <a:lnTo>
                  <a:pt x="3670" y="815"/>
                </a:lnTo>
                <a:lnTo>
                  <a:pt x="3668" y="829"/>
                </a:lnTo>
                <a:lnTo>
                  <a:pt x="3666" y="840"/>
                </a:lnTo>
                <a:lnTo>
                  <a:pt x="3658" y="838"/>
                </a:lnTo>
                <a:lnTo>
                  <a:pt x="3651" y="835"/>
                </a:lnTo>
                <a:lnTo>
                  <a:pt x="3644" y="830"/>
                </a:lnTo>
                <a:lnTo>
                  <a:pt x="3637" y="825"/>
                </a:lnTo>
                <a:lnTo>
                  <a:pt x="3630" y="821"/>
                </a:lnTo>
                <a:lnTo>
                  <a:pt x="3624" y="816"/>
                </a:lnTo>
                <a:lnTo>
                  <a:pt x="3619" y="815"/>
                </a:lnTo>
                <a:lnTo>
                  <a:pt x="3615" y="815"/>
                </a:lnTo>
                <a:lnTo>
                  <a:pt x="3610" y="814"/>
                </a:lnTo>
                <a:lnTo>
                  <a:pt x="3604" y="815"/>
                </a:lnTo>
                <a:lnTo>
                  <a:pt x="3603" y="825"/>
                </a:lnTo>
                <a:lnTo>
                  <a:pt x="3599" y="834"/>
                </a:lnTo>
                <a:lnTo>
                  <a:pt x="3594" y="844"/>
                </a:lnTo>
                <a:lnTo>
                  <a:pt x="3587" y="855"/>
                </a:lnTo>
                <a:lnTo>
                  <a:pt x="3580" y="865"/>
                </a:lnTo>
                <a:lnTo>
                  <a:pt x="3571" y="874"/>
                </a:lnTo>
                <a:lnTo>
                  <a:pt x="3562" y="884"/>
                </a:lnTo>
                <a:lnTo>
                  <a:pt x="3553" y="893"/>
                </a:lnTo>
                <a:lnTo>
                  <a:pt x="3512" y="930"/>
                </a:lnTo>
                <a:lnTo>
                  <a:pt x="3477" y="958"/>
                </a:lnTo>
                <a:lnTo>
                  <a:pt x="3472" y="964"/>
                </a:lnTo>
                <a:lnTo>
                  <a:pt x="3470" y="969"/>
                </a:lnTo>
                <a:lnTo>
                  <a:pt x="3471" y="974"/>
                </a:lnTo>
                <a:lnTo>
                  <a:pt x="3472" y="981"/>
                </a:lnTo>
                <a:lnTo>
                  <a:pt x="3476" y="988"/>
                </a:lnTo>
                <a:lnTo>
                  <a:pt x="3482" y="994"/>
                </a:lnTo>
                <a:lnTo>
                  <a:pt x="3487" y="1000"/>
                </a:lnTo>
                <a:lnTo>
                  <a:pt x="3493" y="1007"/>
                </a:lnTo>
                <a:lnTo>
                  <a:pt x="3522" y="1032"/>
                </a:lnTo>
                <a:lnTo>
                  <a:pt x="3543" y="1051"/>
                </a:lnTo>
                <a:lnTo>
                  <a:pt x="3547" y="1057"/>
                </a:lnTo>
                <a:lnTo>
                  <a:pt x="3552" y="1069"/>
                </a:lnTo>
                <a:lnTo>
                  <a:pt x="3557" y="1082"/>
                </a:lnTo>
                <a:lnTo>
                  <a:pt x="3561" y="1097"/>
                </a:lnTo>
                <a:lnTo>
                  <a:pt x="3566" y="1112"/>
                </a:lnTo>
                <a:lnTo>
                  <a:pt x="3568" y="1127"/>
                </a:lnTo>
                <a:lnTo>
                  <a:pt x="3569" y="1138"/>
                </a:lnTo>
                <a:lnTo>
                  <a:pt x="3569" y="1147"/>
                </a:lnTo>
                <a:lnTo>
                  <a:pt x="3572" y="1159"/>
                </a:lnTo>
                <a:lnTo>
                  <a:pt x="3577" y="1171"/>
                </a:lnTo>
                <a:lnTo>
                  <a:pt x="3582" y="1184"/>
                </a:lnTo>
                <a:lnTo>
                  <a:pt x="3587" y="1194"/>
                </a:lnTo>
                <a:lnTo>
                  <a:pt x="3594" y="1201"/>
                </a:lnTo>
                <a:lnTo>
                  <a:pt x="3600" y="1208"/>
                </a:lnTo>
                <a:lnTo>
                  <a:pt x="3605" y="1216"/>
                </a:lnTo>
                <a:lnTo>
                  <a:pt x="3610" y="1224"/>
                </a:lnTo>
                <a:lnTo>
                  <a:pt x="3611" y="1228"/>
                </a:lnTo>
                <a:lnTo>
                  <a:pt x="3611" y="1233"/>
                </a:lnTo>
                <a:lnTo>
                  <a:pt x="3611" y="1238"/>
                </a:lnTo>
                <a:lnTo>
                  <a:pt x="3609" y="1243"/>
                </a:lnTo>
                <a:lnTo>
                  <a:pt x="3604" y="1251"/>
                </a:lnTo>
                <a:lnTo>
                  <a:pt x="3599" y="1260"/>
                </a:lnTo>
                <a:lnTo>
                  <a:pt x="3593" y="1269"/>
                </a:lnTo>
                <a:lnTo>
                  <a:pt x="3588" y="1278"/>
                </a:lnTo>
                <a:lnTo>
                  <a:pt x="3587" y="1283"/>
                </a:lnTo>
                <a:lnTo>
                  <a:pt x="3587" y="1287"/>
                </a:lnTo>
                <a:lnTo>
                  <a:pt x="3587" y="1292"/>
                </a:lnTo>
                <a:lnTo>
                  <a:pt x="3590" y="1298"/>
                </a:lnTo>
                <a:lnTo>
                  <a:pt x="3597" y="1310"/>
                </a:lnTo>
                <a:lnTo>
                  <a:pt x="3605" y="1318"/>
                </a:lnTo>
                <a:lnTo>
                  <a:pt x="3607" y="1321"/>
                </a:lnTo>
                <a:lnTo>
                  <a:pt x="3608" y="1326"/>
                </a:lnTo>
                <a:lnTo>
                  <a:pt x="3607" y="1333"/>
                </a:lnTo>
                <a:lnTo>
                  <a:pt x="3602" y="1342"/>
                </a:lnTo>
                <a:lnTo>
                  <a:pt x="3593" y="1357"/>
                </a:lnTo>
                <a:lnTo>
                  <a:pt x="3583" y="1370"/>
                </a:lnTo>
                <a:lnTo>
                  <a:pt x="3572" y="1384"/>
                </a:lnTo>
                <a:lnTo>
                  <a:pt x="3565" y="1398"/>
                </a:lnTo>
                <a:lnTo>
                  <a:pt x="3561" y="1405"/>
                </a:lnTo>
                <a:lnTo>
                  <a:pt x="3558" y="1410"/>
                </a:lnTo>
                <a:lnTo>
                  <a:pt x="3553" y="1415"/>
                </a:lnTo>
                <a:lnTo>
                  <a:pt x="3549" y="1418"/>
                </a:lnTo>
                <a:lnTo>
                  <a:pt x="3538" y="1425"/>
                </a:lnTo>
                <a:lnTo>
                  <a:pt x="3528" y="1430"/>
                </a:lnTo>
                <a:lnTo>
                  <a:pt x="3517" y="1435"/>
                </a:lnTo>
                <a:lnTo>
                  <a:pt x="3508" y="1441"/>
                </a:lnTo>
                <a:lnTo>
                  <a:pt x="3503" y="1446"/>
                </a:lnTo>
                <a:lnTo>
                  <a:pt x="3500" y="1450"/>
                </a:lnTo>
                <a:lnTo>
                  <a:pt x="3496" y="1456"/>
                </a:lnTo>
                <a:lnTo>
                  <a:pt x="3494" y="1461"/>
                </a:lnTo>
                <a:lnTo>
                  <a:pt x="3492" y="1471"/>
                </a:lnTo>
                <a:lnTo>
                  <a:pt x="3488" y="1477"/>
                </a:lnTo>
                <a:lnTo>
                  <a:pt x="3486" y="1484"/>
                </a:lnTo>
                <a:lnTo>
                  <a:pt x="3483" y="1490"/>
                </a:lnTo>
                <a:lnTo>
                  <a:pt x="3478" y="1496"/>
                </a:lnTo>
                <a:lnTo>
                  <a:pt x="3472" y="1500"/>
                </a:lnTo>
                <a:lnTo>
                  <a:pt x="3467" y="1504"/>
                </a:lnTo>
                <a:lnTo>
                  <a:pt x="3458" y="1508"/>
                </a:lnTo>
                <a:lnTo>
                  <a:pt x="3450" y="1512"/>
                </a:lnTo>
                <a:lnTo>
                  <a:pt x="3444" y="1516"/>
                </a:lnTo>
                <a:lnTo>
                  <a:pt x="3440" y="1521"/>
                </a:lnTo>
                <a:lnTo>
                  <a:pt x="3437" y="1526"/>
                </a:lnTo>
                <a:lnTo>
                  <a:pt x="3434" y="1540"/>
                </a:lnTo>
                <a:lnTo>
                  <a:pt x="3430" y="1555"/>
                </a:lnTo>
                <a:lnTo>
                  <a:pt x="3429" y="1558"/>
                </a:lnTo>
                <a:lnTo>
                  <a:pt x="3427" y="1562"/>
                </a:lnTo>
                <a:lnTo>
                  <a:pt x="3424" y="1563"/>
                </a:lnTo>
                <a:lnTo>
                  <a:pt x="3420" y="1564"/>
                </a:lnTo>
                <a:lnTo>
                  <a:pt x="3413" y="1566"/>
                </a:lnTo>
                <a:lnTo>
                  <a:pt x="3408" y="1570"/>
                </a:lnTo>
                <a:lnTo>
                  <a:pt x="3405" y="1573"/>
                </a:lnTo>
                <a:lnTo>
                  <a:pt x="3403" y="1578"/>
                </a:lnTo>
                <a:lnTo>
                  <a:pt x="3402" y="1581"/>
                </a:lnTo>
                <a:lnTo>
                  <a:pt x="3402" y="1584"/>
                </a:lnTo>
                <a:lnTo>
                  <a:pt x="3403" y="1592"/>
                </a:lnTo>
                <a:lnTo>
                  <a:pt x="3403" y="1603"/>
                </a:lnTo>
                <a:lnTo>
                  <a:pt x="3407" y="1611"/>
                </a:lnTo>
                <a:lnTo>
                  <a:pt x="3411" y="1617"/>
                </a:lnTo>
                <a:lnTo>
                  <a:pt x="3415" y="1622"/>
                </a:lnTo>
                <a:lnTo>
                  <a:pt x="3419" y="1627"/>
                </a:lnTo>
                <a:lnTo>
                  <a:pt x="3427" y="1635"/>
                </a:lnTo>
                <a:lnTo>
                  <a:pt x="3434" y="1640"/>
                </a:lnTo>
                <a:lnTo>
                  <a:pt x="3437" y="1643"/>
                </a:lnTo>
                <a:lnTo>
                  <a:pt x="3441" y="1645"/>
                </a:lnTo>
                <a:lnTo>
                  <a:pt x="3443" y="1648"/>
                </a:lnTo>
                <a:lnTo>
                  <a:pt x="3444" y="1652"/>
                </a:lnTo>
                <a:lnTo>
                  <a:pt x="3445" y="1656"/>
                </a:lnTo>
                <a:lnTo>
                  <a:pt x="3445" y="1661"/>
                </a:lnTo>
                <a:lnTo>
                  <a:pt x="3444" y="1668"/>
                </a:lnTo>
                <a:lnTo>
                  <a:pt x="3443" y="1674"/>
                </a:lnTo>
                <a:lnTo>
                  <a:pt x="3437" y="1695"/>
                </a:lnTo>
                <a:lnTo>
                  <a:pt x="3429" y="1717"/>
                </a:lnTo>
                <a:lnTo>
                  <a:pt x="3426" y="1728"/>
                </a:lnTo>
                <a:lnTo>
                  <a:pt x="3424" y="1738"/>
                </a:lnTo>
                <a:lnTo>
                  <a:pt x="3421" y="1748"/>
                </a:lnTo>
                <a:lnTo>
                  <a:pt x="3420" y="1759"/>
                </a:lnTo>
                <a:lnTo>
                  <a:pt x="3419" y="1764"/>
                </a:lnTo>
                <a:lnTo>
                  <a:pt x="3417" y="1769"/>
                </a:lnTo>
                <a:lnTo>
                  <a:pt x="3413" y="1773"/>
                </a:lnTo>
                <a:lnTo>
                  <a:pt x="3409" y="1778"/>
                </a:lnTo>
                <a:lnTo>
                  <a:pt x="3404" y="1781"/>
                </a:lnTo>
                <a:lnTo>
                  <a:pt x="3398" y="1785"/>
                </a:lnTo>
                <a:lnTo>
                  <a:pt x="3391" y="1788"/>
                </a:lnTo>
                <a:lnTo>
                  <a:pt x="3383" y="1792"/>
                </a:lnTo>
                <a:lnTo>
                  <a:pt x="3365" y="1796"/>
                </a:lnTo>
                <a:lnTo>
                  <a:pt x="3344" y="1800"/>
                </a:lnTo>
                <a:lnTo>
                  <a:pt x="3321" y="1803"/>
                </a:lnTo>
                <a:lnTo>
                  <a:pt x="3299" y="1804"/>
                </a:lnTo>
                <a:lnTo>
                  <a:pt x="3275" y="1805"/>
                </a:lnTo>
                <a:lnTo>
                  <a:pt x="3252" y="1805"/>
                </a:lnTo>
                <a:lnTo>
                  <a:pt x="3229" y="1805"/>
                </a:lnTo>
                <a:lnTo>
                  <a:pt x="3208" y="1804"/>
                </a:lnTo>
                <a:lnTo>
                  <a:pt x="3171" y="1802"/>
                </a:lnTo>
                <a:lnTo>
                  <a:pt x="3149" y="1800"/>
                </a:lnTo>
                <a:lnTo>
                  <a:pt x="3132" y="1794"/>
                </a:lnTo>
                <a:lnTo>
                  <a:pt x="3117" y="1787"/>
                </a:lnTo>
                <a:lnTo>
                  <a:pt x="3103" y="1780"/>
                </a:lnTo>
                <a:lnTo>
                  <a:pt x="3088" y="1776"/>
                </a:lnTo>
                <a:lnTo>
                  <a:pt x="3076" y="1773"/>
                </a:lnTo>
                <a:lnTo>
                  <a:pt x="3068" y="1771"/>
                </a:lnTo>
                <a:lnTo>
                  <a:pt x="3061" y="1771"/>
                </a:lnTo>
                <a:lnTo>
                  <a:pt x="3058" y="1773"/>
                </a:lnTo>
                <a:lnTo>
                  <a:pt x="3054" y="1777"/>
                </a:lnTo>
                <a:lnTo>
                  <a:pt x="3052" y="1783"/>
                </a:lnTo>
                <a:lnTo>
                  <a:pt x="3049" y="1791"/>
                </a:lnTo>
                <a:lnTo>
                  <a:pt x="3045" y="1801"/>
                </a:lnTo>
                <a:lnTo>
                  <a:pt x="3042" y="1810"/>
                </a:lnTo>
                <a:lnTo>
                  <a:pt x="3041" y="1818"/>
                </a:lnTo>
                <a:lnTo>
                  <a:pt x="3042" y="1825"/>
                </a:lnTo>
                <a:lnTo>
                  <a:pt x="3044" y="1829"/>
                </a:lnTo>
                <a:lnTo>
                  <a:pt x="3051" y="1839"/>
                </a:lnTo>
                <a:lnTo>
                  <a:pt x="3058" y="1852"/>
                </a:lnTo>
                <a:lnTo>
                  <a:pt x="3063" y="1865"/>
                </a:lnTo>
                <a:lnTo>
                  <a:pt x="3069" y="1874"/>
                </a:lnTo>
                <a:lnTo>
                  <a:pt x="3076" y="1882"/>
                </a:lnTo>
                <a:lnTo>
                  <a:pt x="3083" y="1888"/>
                </a:lnTo>
                <a:lnTo>
                  <a:pt x="3099" y="1900"/>
                </a:lnTo>
                <a:lnTo>
                  <a:pt x="3115" y="1909"/>
                </a:lnTo>
                <a:lnTo>
                  <a:pt x="3121" y="1915"/>
                </a:lnTo>
                <a:lnTo>
                  <a:pt x="3127" y="1919"/>
                </a:lnTo>
                <a:lnTo>
                  <a:pt x="3133" y="1926"/>
                </a:lnTo>
                <a:lnTo>
                  <a:pt x="3136" y="1933"/>
                </a:lnTo>
                <a:lnTo>
                  <a:pt x="3138" y="1942"/>
                </a:lnTo>
                <a:lnTo>
                  <a:pt x="3140" y="1952"/>
                </a:lnTo>
                <a:lnTo>
                  <a:pt x="3138" y="1965"/>
                </a:lnTo>
                <a:lnTo>
                  <a:pt x="3135" y="1979"/>
                </a:lnTo>
                <a:lnTo>
                  <a:pt x="3135" y="1983"/>
                </a:lnTo>
                <a:lnTo>
                  <a:pt x="3136" y="1987"/>
                </a:lnTo>
                <a:lnTo>
                  <a:pt x="3141" y="1992"/>
                </a:lnTo>
                <a:lnTo>
                  <a:pt x="3145" y="1997"/>
                </a:lnTo>
                <a:lnTo>
                  <a:pt x="3157" y="2007"/>
                </a:lnTo>
                <a:lnTo>
                  <a:pt x="3168" y="2018"/>
                </a:lnTo>
                <a:lnTo>
                  <a:pt x="3174" y="2024"/>
                </a:lnTo>
                <a:lnTo>
                  <a:pt x="3178" y="2028"/>
                </a:lnTo>
                <a:lnTo>
                  <a:pt x="3182" y="2034"/>
                </a:lnTo>
                <a:lnTo>
                  <a:pt x="3184" y="2040"/>
                </a:lnTo>
                <a:lnTo>
                  <a:pt x="3183" y="2046"/>
                </a:lnTo>
                <a:lnTo>
                  <a:pt x="3180" y="2051"/>
                </a:lnTo>
                <a:lnTo>
                  <a:pt x="3176" y="2056"/>
                </a:lnTo>
                <a:lnTo>
                  <a:pt x="3167" y="2061"/>
                </a:lnTo>
                <a:lnTo>
                  <a:pt x="3163" y="2067"/>
                </a:lnTo>
                <a:lnTo>
                  <a:pt x="3160" y="2073"/>
                </a:lnTo>
                <a:lnTo>
                  <a:pt x="3155" y="2076"/>
                </a:lnTo>
                <a:lnTo>
                  <a:pt x="3151" y="2081"/>
                </a:lnTo>
                <a:lnTo>
                  <a:pt x="3141" y="2085"/>
                </a:lnTo>
                <a:lnTo>
                  <a:pt x="3129" y="2090"/>
                </a:lnTo>
                <a:lnTo>
                  <a:pt x="3118" y="2092"/>
                </a:lnTo>
                <a:lnTo>
                  <a:pt x="3107" y="2096"/>
                </a:lnTo>
                <a:lnTo>
                  <a:pt x="3102" y="2098"/>
                </a:lnTo>
                <a:lnTo>
                  <a:pt x="3098" y="2100"/>
                </a:lnTo>
                <a:lnTo>
                  <a:pt x="3093" y="2102"/>
                </a:lnTo>
                <a:lnTo>
                  <a:pt x="3090" y="2106"/>
                </a:lnTo>
                <a:lnTo>
                  <a:pt x="3080" y="2117"/>
                </a:lnTo>
                <a:lnTo>
                  <a:pt x="3074" y="2126"/>
                </a:lnTo>
                <a:lnTo>
                  <a:pt x="3068" y="2132"/>
                </a:lnTo>
                <a:lnTo>
                  <a:pt x="3063" y="2134"/>
                </a:lnTo>
                <a:lnTo>
                  <a:pt x="3057" y="2137"/>
                </a:lnTo>
                <a:lnTo>
                  <a:pt x="3049" y="2137"/>
                </a:lnTo>
                <a:lnTo>
                  <a:pt x="3036" y="2137"/>
                </a:lnTo>
                <a:lnTo>
                  <a:pt x="3019" y="2137"/>
                </a:lnTo>
                <a:lnTo>
                  <a:pt x="3004" y="2138"/>
                </a:lnTo>
                <a:lnTo>
                  <a:pt x="2986" y="2140"/>
                </a:lnTo>
                <a:lnTo>
                  <a:pt x="2976" y="2142"/>
                </a:lnTo>
                <a:lnTo>
                  <a:pt x="2967" y="2146"/>
                </a:lnTo>
                <a:lnTo>
                  <a:pt x="2957" y="2149"/>
                </a:lnTo>
                <a:lnTo>
                  <a:pt x="2948" y="2154"/>
                </a:lnTo>
                <a:lnTo>
                  <a:pt x="2940" y="2158"/>
                </a:lnTo>
                <a:lnTo>
                  <a:pt x="2932" y="2163"/>
                </a:lnTo>
                <a:lnTo>
                  <a:pt x="2926" y="2168"/>
                </a:lnTo>
                <a:lnTo>
                  <a:pt x="2921" y="2175"/>
                </a:lnTo>
                <a:lnTo>
                  <a:pt x="2918" y="2183"/>
                </a:lnTo>
                <a:lnTo>
                  <a:pt x="2917" y="2191"/>
                </a:lnTo>
                <a:lnTo>
                  <a:pt x="2918" y="2199"/>
                </a:lnTo>
                <a:lnTo>
                  <a:pt x="2921" y="2208"/>
                </a:lnTo>
                <a:lnTo>
                  <a:pt x="2924" y="2215"/>
                </a:lnTo>
                <a:lnTo>
                  <a:pt x="2925" y="2221"/>
                </a:lnTo>
                <a:lnTo>
                  <a:pt x="2924" y="2225"/>
                </a:lnTo>
                <a:lnTo>
                  <a:pt x="2921" y="2230"/>
                </a:lnTo>
                <a:lnTo>
                  <a:pt x="2915" y="2237"/>
                </a:lnTo>
                <a:lnTo>
                  <a:pt x="2906" y="2244"/>
                </a:lnTo>
                <a:lnTo>
                  <a:pt x="2895" y="2249"/>
                </a:lnTo>
                <a:lnTo>
                  <a:pt x="2887" y="2257"/>
                </a:lnTo>
                <a:lnTo>
                  <a:pt x="2885" y="2262"/>
                </a:lnTo>
                <a:lnTo>
                  <a:pt x="2884" y="2266"/>
                </a:lnTo>
                <a:lnTo>
                  <a:pt x="2883" y="2273"/>
                </a:lnTo>
                <a:lnTo>
                  <a:pt x="2885" y="2280"/>
                </a:lnTo>
                <a:lnTo>
                  <a:pt x="2888" y="2294"/>
                </a:lnTo>
                <a:lnTo>
                  <a:pt x="2890" y="2305"/>
                </a:lnTo>
                <a:lnTo>
                  <a:pt x="2890" y="2314"/>
                </a:lnTo>
                <a:lnTo>
                  <a:pt x="2887" y="2322"/>
                </a:lnTo>
                <a:lnTo>
                  <a:pt x="2884" y="2329"/>
                </a:lnTo>
                <a:lnTo>
                  <a:pt x="2879" y="2335"/>
                </a:lnTo>
                <a:lnTo>
                  <a:pt x="2874" y="2339"/>
                </a:lnTo>
                <a:lnTo>
                  <a:pt x="2868" y="2344"/>
                </a:lnTo>
                <a:lnTo>
                  <a:pt x="2856" y="2352"/>
                </a:lnTo>
                <a:lnTo>
                  <a:pt x="2844" y="2362"/>
                </a:lnTo>
                <a:lnTo>
                  <a:pt x="2840" y="2368"/>
                </a:lnTo>
                <a:lnTo>
                  <a:pt x="2836" y="2375"/>
                </a:lnTo>
                <a:lnTo>
                  <a:pt x="2834" y="2384"/>
                </a:lnTo>
                <a:lnTo>
                  <a:pt x="2833" y="2394"/>
                </a:lnTo>
                <a:lnTo>
                  <a:pt x="2834" y="2418"/>
                </a:lnTo>
                <a:lnTo>
                  <a:pt x="2836" y="2442"/>
                </a:lnTo>
                <a:lnTo>
                  <a:pt x="2840" y="2466"/>
                </a:lnTo>
                <a:lnTo>
                  <a:pt x="2843" y="2491"/>
                </a:lnTo>
                <a:lnTo>
                  <a:pt x="2848" y="2515"/>
                </a:lnTo>
                <a:lnTo>
                  <a:pt x="2852" y="2540"/>
                </a:lnTo>
                <a:lnTo>
                  <a:pt x="2856" y="2564"/>
                </a:lnTo>
                <a:lnTo>
                  <a:pt x="2859" y="2589"/>
                </a:lnTo>
                <a:lnTo>
                  <a:pt x="2854" y="2591"/>
                </a:lnTo>
                <a:lnTo>
                  <a:pt x="2850" y="2593"/>
                </a:lnTo>
                <a:lnTo>
                  <a:pt x="2845" y="2597"/>
                </a:lnTo>
                <a:lnTo>
                  <a:pt x="2841" y="2601"/>
                </a:lnTo>
                <a:lnTo>
                  <a:pt x="2833" y="2611"/>
                </a:lnTo>
                <a:lnTo>
                  <a:pt x="2826" y="2622"/>
                </a:lnTo>
                <a:lnTo>
                  <a:pt x="2813" y="2644"/>
                </a:lnTo>
                <a:lnTo>
                  <a:pt x="2804" y="2665"/>
                </a:lnTo>
                <a:lnTo>
                  <a:pt x="2801" y="2669"/>
                </a:lnTo>
                <a:lnTo>
                  <a:pt x="2798" y="2674"/>
                </a:lnTo>
                <a:lnTo>
                  <a:pt x="2793" y="2680"/>
                </a:lnTo>
                <a:lnTo>
                  <a:pt x="2788" y="2684"/>
                </a:lnTo>
                <a:lnTo>
                  <a:pt x="2776" y="2693"/>
                </a:lnTo>
                <a:lnTo>
                  <a:pt x="2762" y="2701"/>
                </a:lnTo>
                <a:lnTo>
                  <a:pt x="2749" y="2708"/>
                </a:lnTo>
                <a:lnTo>
                  <a:pt x="2734" y="2714"/>
                </a:lnTo>
                <a:lnTo>
                  <a:pt x="2720" y="2717"/>
                </a:lnTo>
                <a:lnTo>
                  <a:pt x="2709" y="2718"/>
                </a:lnTo>
                <a:lnTo>
                  <a:pt x="2703" y="2717"/>
                </a:lnTo>
                <a:lnTo>
                  <a:pt x="2696" y="2713"/>
                </a:lnTo>
                <a:lnTo>
                  <a:pt x="2691" y="2707"/>
                </a:lnTo>
                <a:lnTo>
                  <a:pt x="2684" y="2699"/>
                </a:lnTo>
                <a:lnTo>
                  <a:pt x="2670" y="2682"/>
                </a:lnTo>
                <a:lnTo>
                  <a:pt x="2654" y="2663"/>
                </a:lnTo>
                <a:lnTo>
                  <a:pt x="2648" y="2653"/>
                </a:lnTo>
                <a:lnTo>
                  <a:pt x="2640" y="2647"/>
                </a:lnTo>
                <a:lnTo>
                  <a:pt x="2631" y="2640"/>
                </a:lnTo>
                <a:lnTo>
                  <a:pt x="2623" y="2636"/>
                </a:lnTo>
                <a:lnTo>
                  <a:pt x="2618" y="2635"/>
                </a:lnTo>
                <a:lnTo>
                  <a:pt x="2613" y="2635"/>
                </a:lnTo>
                <a:lnTo>
                  <a:pt x="2609" y="2635"/>
                </a:lnTo>
                <a:lnTo>
                  <a:pt x="2604" y="2636"/>
                </a:lnTo>
                <a:lnTo>
                  <a:pt x="2600" y="2639"/>
                </a:lnTo>
                <a:lnTo>
                  <a:pt x="2595" y="2642"/>
                </a:lnTo>
                <a:lnTo>
                  <a:pt x="2591" y="2645"/>
                </a:lnTo>
                <a:lnTo>
                  <a:pt x="2586" y="2651"/>
                </a:lnTo>
                <a:lnTo>
                  <a:pt x="2582" y="2657"/>
                </a:lnTo>
                <a:lnTo>
                  <a:pt x="2577" y="2659"/>
                </a:lnTo>
                <a:lnTo>
                  <a:pt x="2574" y="2660"/>
                </a:lnTo>
                <a:lnTo>
                  <a:pt x="2570" y="2659"/>
                </a:lnTo>
                <a:lnTo>
                  <a:pt x="2562" y="2655"/>
                </a:lnTo>
                <a:lnTo>
                  <a:pt x="2550" y="2651"/>
                </a:lnTo>
                <a:lnTo>
                  <a:pt x="2536" y="2650"/>
                </a:lnTo>
                <a:lnTo>
                  <a:pt x="2524" y="2649"/>
                </a:lnTo>
                <a:lnTo>
                  <a:pt x="2519" y="2648"/>
                </a:lnTo>
                <a:lnTo>
                  <a:pt x="2515" y="2645"/>
                </a:lnTo>
                <a:lnTo>
                  <a:pt x="2511" y="2641"/>
                </a:lnTo>
                <a:lnTo>
                  <a:pt x="2509" y="2634"/>
                </a:lnTo>
                <a:lnTo>
                  <a:pt x="2491" y="2635"/>
                </a:lnTo>
                <a:lnTo>
                  <a:pt x="2476" y="2638"/>
                </a:lnTo>
                <a:lnTo>
                  <a:pt x="2470" y="2644"/>
                </a:lnTo>
                <a:lnTo>
                  <a:pt x="2461" y="2659"/>
                </a:lnTo>
                <a:lnTo>
                  <a:pt x="2452" y="2675"/>
                </a:lnTo>
                <a:lnTo>
                  <a:pt x="2444" y="2685"/>
                </a:lnTo>
                <a:lnTo>
                  <a:pt x="2437" y="2691"/>
                </a:lnTo>
                <a:lnTo>
                  <a:pt x="2428" y="2694"/>
                </a:lnTo>
                <a:lnTo>
                  <a:pt x="2420" y="2698"/>
                </a:lnTo>
                <a:lnTo>
                  <a:pt x="2411" y="2700"/>
                </a:lnTo>
                <a:lnTo>
                  <a:pt x="2403" y="2702"/>
                </a:lnTo>
                <a:lnTo>
                  <a:pt x="2395" y="2705"/>
                </a:lnTo>
                <a:lnTo>
                  <a:pt x="2389" y="2707"/>
                </a:lnTo>
                <a:lnTo>
                  <a:pt x="2383" y="2710"/>
                </a:lnTo>
                <a:lnTo>
                  <a:pt x="2341" y="2746"/>
                </a:lnTo>
                <a:lnTo>
                  <a:pt x="2337" y="2748"/>
                </a:lnTo>
                <a:lnTo>
                  <a:pt x="2334" y="2749"/>
                </a:lnTo>
                <a:lnTo>
                  <a:pt x="2331" y="2750"/>
                </a:lnTo>
                <a:lnTo>
                  <a:pt x="2327" y="2751"/>
                </a:lnTo>
                <a:lnTo>
                  <a:pt x="2319" y="2750"/>
                </a:lnTo>
                <a:lnTo>
                  <a:pt x="2312" y="2749"/>
                </a:lnTo>
                <a:lnTo>
                  <a:pt x="2298" y="2743"/>
                </a:lnTo>
                <a:lnTo>
                  <a:pt x="2283" y="2741"/>
                </a:lnTo>
                <a:lnTo>
                  <a:pt x="2282" y="2746"/>
                </a:lnTo>
                <a:lnTo>
                  <a:pt x="2283" y="2750"/>
                </a:lnTo>
                <a:lnTo>
                  <a:pt x="2283" y="2754"/>
                </a:lnTo>
                <a:lnTo>
                  <a:pt x="2285" y="2757"/>
                </a:lnTo>
                <a:lnTo>
                  <a:pt x="2290" y="2764"/>
                </a:lnTo>
                <a:lnTo>
                  <a:pt x="2295" y="2770"/>
                </a:lnTo>
                <a:lnTo>
                  <a:pt x="2303" y="2775"/>
                </a:lnTo>
                <a:lnTo>
                  <a:pt x="2311" y="2780"/>
                </a:lnTo>
                <a:lnTo>
                  <a:pt x="2320" y="2783"/>
                </a:lnTo>
                <a:lnTo>
                  <a:pt x="2329" y="2787"/>
                </a:lnTo>
                <a:lnTo>
                  <a:pt x="2339" y="2790"/>
                </a:lnTo>
                <a:lnTo>
                  <a:pt x="2345" y="2793"/>
                </a:lnTo>
                <a:lnTo>
                  <a:pt x="2352" y="2797"/>
                </a:lnTo>
                <a:lnTo>
                  <a:pt x="2357" y="2801"/>
                </a:lnTo>
                <a:lnTo>
                  <a:pt x="2358" y="2804"/>
                </a:lnTo>
                <a:lnTo>
                  <a:pt x="2359" y="2805"/>
                </a:lnTo>
                <a:lnTo>
                  <a:pt x="2360" y="2807"/>
                </a:lnTo>
                <a:lnTo>
                  <a:pt x="2359" y="2811"/>
                </a:lnTo>
                <a:lnTo>
                  <a:pt x="2356" y="2815"/>
                </a:lnTo>
                <a:lnTo>
                  <a:pt x="2349" y="2822"/>
                </a:lnTo>
                <a:lnTo>
                  <a:pt x="2339" y="2829"/>
                </a:lnTo>
                <a:lnTo>
                  <a:pt x="2326" y="2833"/>
                </a:lnTo>
                <a:lnTo>
                  <a:pt x="2314" y="2838"/>
                </a:lnTo>
                <a:lnTo>
                  <a:pt x="2302" y="2842"/>
                </a:lnTo>
                <a:lnTo>
                  <a:pt x="2278" y="2850"/>
                </a:lnTo>
                <a:lnTo>
                  <a:pt x="2252" y="2860"/>
                </a:lnTo>
                <a:lnTo>
                  <a:pt x="2240" y="2863"/>
                </a:lnTo>
                <a:lnTo>
                  <a:pt x="2227" y="2866"/>
                </a:lnTo>
                <a:lnTo>
                  <a:pt x="2215" y="2867"/>
                </a:lnTo>
                <a:lnTo>
                  <a:pt x="2202" y="2866"/>
                </a:lnTo>
                <a:lnTo>
                  <a:pt x="2185" y="2862"/>
                </a:lnTo>
                <a:lnTo>
                  <a:pt x="2159" y="2856"/>
                </a:lnTo>
                <a:lnTo>
                  <a:pt x="2145" y="2852"/>
                </a:lnTo>
                <a:lnTo>
                  <a:pt x="2134" y="2848"/>
                </a:lnTo>
                <a:lnTo>
                  <a:pt x="2126" y="2844"/>
                </a:lnTo>
                <a:lnTo>
                  <a:pt x="2123" y="2840"/>
                </a:lnTo>
                <a:lnTo>
                  <a:pt x="2120" y="2836"/>
                </a:lnTo>
                <a:lnTo>
                  <a:pt x="2118" y="2832"/>
                </a:lnTo>
                <a:lnTo>
                  <a:pt x="2116" y="2830"/>
                </a:lnTo>
                <a:lnTo>
                  <a:pt x="2114" y="2827"/>
                </a:lnTo>
                <a:lnTo>
                  <a:pt x="2111" y="2825"/>
                </a:lnTo>
                <a:lnTo>
                  <a:pt x="2108" y="2824"/>
                </a:lnTo>
                <a:lnTo>
                  <a:pt x="2104" y="2824"/>
                </a:lnTo>
                <a:lnTo>
                  <a:pt x="2102" y="2824"/>
                </a:lnTo>
                <a:lnTo>
                  <a:pt x="2094" y="2825"/>
                </a:lnTo>
                <a:lnTo>
                  <a:pt x="2087" y="2828"/>
                </a:lnTo>
                <a:lnTo>
                  <a:pt x="2079" y="2832"/>
                </a:lnTo>
                <a:lnTo>
                  <a:pt x="2071" y="2837"/>
                </a:lnTo>
                <a:lnTo>
                  <a:pt x="2054" y="2848"/>
                </a:lnTo>
                <a:lnTo>
                  <a:pt x="2040" y="2860"/>
                </a:lnTo>
                <a:lnTo>
                  <a:pt x="2033" y="2865"/>
                </a:lnTo>
                <a:lnTo>
                  <a:pt x="2027" y="2869"/>
                </a:lnTo>
                <a:lnTo>
                  <a:pt x="2023" y="2872"/>
                </a:lnTo>
                <a:lnTo>
                  <a:pt x="2018" y="2873"/>
                </a:lnTo>
                <a:lnTo>
                  <a:pt x="2017" y="2883"/>
                </a:lnTo>
                <a:lnTo>
                  <a:pt x="2015" y="2894"/>
                </a:lnTo>
                <a:lnTo>
                  <a:pt x="2011" y="2902"/>
                </a:lnTo>
                <a:lnTo>
                  <a:pt x="2008" y="2910"/>
                </a:lnTo>
                <a:lnTo>
                  <a:pt x="2004" y="2916"/>
                </a:lnTo>
                <a:lnTo>
                  <a:pt x="1999" y="2923"/>
                </a:lnTo>
                <a:lnTo>
                  <a:pt x="1994" y="2929"/>
                </a:lnTo>
                <a:lnTo>
                  <a:pt x="1989" y="2935"/>
                </a:lnTo>
                <a:lnTo>
                  <a:pt x="1982" y="2939"/>
                </a:lnTo>
                <a:lnTo>
                  <a:pt x="1975" y="2944"/>
                </a:lnTo>
                <a:lnTo>
                  <a:pt x="1967" y="2947"/>
                </a:lnTo>
                <a:lnTo>
                  <a:pt x="1959" y="2951"/>
                </a:lnTo>
                <a:lnTo>
                  <a:pt x="1942" y="2956"/>
                </a:lnTo>
                <a:lnTo>
                  <a:pt x="1923" y="2962"/>
                </a:lnTo>
                <a:lnTo>
                  <a:pt x="1918" y="2964"/>
                </a:lnTo>
                <a:lnTo>
                  <a:pt x="1914" y="2968"/>
                </a:lnTo>
                <a:lnTo>
                  <a:pt x="1909" y="2973"/>
                </a:lnTo>
                <a:lnTo>
                  <a:pt x="1906" y="2979"/>
                </a:lnTo>
                <a:lnTo>
                  <a:pt x="1899" y="2996"/>
                </a:lnTo>
                <a:lnTo>
                  <a:pt x="1893" y="3014"/>
                </a:lnTo>
                <a:lnTo>
                  <a:pt x="1886" y="3054"/>
                </a:lnTo>
                <a:lnTo>
                  <a:pt x="1882" y="3085"/>
                </a:lnTo>
                <a:lnTo>
                  <a:pt x="1879" y="3100"/>
                </a:lnTo>
                <a:lnTo>
                  <a:pt x="1878" y="3110"/>
                </a:lnTo>
                <a:lnTo>
                  <a:pt x="1879" y="3118"/>
                </a:lnTo>
                <a:lnTo>
                  <a:pt x="1882" y="3124"/>
                </a:lnTo>
                <a:lnTo>
                  <a:pt x="1889" y="3135"/>
                </a:lnTo>
                <a:lnTo>
                  <a:pt x="1899" y="3153"/>
                </a:lnTo>
                <a:lnTo>
                  <a:pt x="1900" y="3158"/>
                </a:lnTo>
                <a:lnTo>
                  <a:pt x="1901" y="3165"/>
                </a:lnTo>
                <a:lnTo>
                  <a:pt x="1900" y="3171"/>
                </a:lnTo>
                <a:lnTo>
                  <a:pt x="1899" y="3179"/>
                </a:lnTo>
                <a:lnTo>
                  <a:pt x="1895" y="3194"/>
                </a:lnTo>
                <a:lnTo>
                  <a:pt x="1893" y="3206"/>
                </a:lnTo>
                <a:lnTo>
                  <a:pt x="1865" y="3290"/>
                </a:lnTo>
                <a:lnTo>
                  <a:pt x="1901" y="3331"/>
                </a:lnTo>
                <a:lnTo>
                  <a:pt x="1852" y="3384"/>
                </a:lnTo>
                <a:lnTo>
                  <a:pt x="1633" y="3452"/>
                </a:lnTo>
                <a:lnTo>
                  <a:pt x="1607" y="3458"/>
                </a:lnTo>
                <a:lnTo>
                  <a:pt x="1581" y="3466"/>
                </a:lnTo>
                <a:lnTo>
                  <a:pt x="1557" y="3473"/>
                </a:lnTo>
                <a:lnTo>
                  <a:pt x="1533" y="3480"/>
                </a:lnTo>
                <a:lnTo>
                  <a:pt x="1509" y="3485"/>
                </a:lnTo>
                <a:lnTo>
                  <a:pt x="1484" y="3488"/>
                </a:lnTo>
                <a:lnTo>
                  <a:pt x="1472" y="3489"/>
                </a:lnTo>
                <a:lnTo>
                  <a:pt x="1459" y="3489"/>
                </a:lnTo>
                <a:lnTo>
                  <a:pt x="1445" y="3488"/>
                </a:lnTo>
                <a:lnTo>
                  <a:pt x="1431" y="3487"/>
                </a:lnTo>
                <a:lnTo>
                  <a:pt x="1405" y="3483"/>
                </a:lnTo>
                <a:lnTo>
                  <a:pt x="1380" y="3481"/>
                </a:lnTo>
                <a:lnTo>
                  <a:pt x="1355" y="3481"/>
                </a:lnTo>
                <a:lnTo>
                  <a:pt x="1331" y="3481"/>
                </a:lnTo>
                <a:lnTo>
                  <a:pt x="1307" y="3482"/>
                </a:lnTo>
                <a:lnTo>
                  <a:pt x="1282" y="3483"/>
                </a:lnTo>
                <a:lnTo>
                  <a:pt x="1257" y="3486"/>
                </a:lnTo>
                <a:lnTo>
                  <a:pt x="1230" y="3489"/>
                </a:lnTo>
                <a:lnTo>
                  <a:pt x="1177" y="3545"/>
                </a:lnTo>
                <a:lnTo>
                  <a:pt x="1011" y="3510"/>
                </a:lnTo>
                <a:lnTo>
                  <a:pt x="636" y="3553"/>
                </a:lnTo>
                <a:lnTo>
                  <a:pt x="134" y="3375"/>
                </a:lnTo>
                <a:lnTo>
                  <a:pt x="134" y="3375"/>
                </a:lnTo>
                <a:lnTo>
                  <a:pt x="400" y="3050"/>
                </a:lnTo>
                <a:lnTo>
                  <a:pt x="409" y="3038"/>
                </a:lnTo>
                <a:lnTo>
                  <a:pt x="423" y="3025"/>
                </a:lnTo>
                <a:lnTo>
                  <a:pt x="430" y="3017"/>
                </a:lnTo>
                <a:lnTo>
                  <a:pt x="433" y="3009"/>
                </a:lnTo>
                <a:lnTo>
                  <a:pt x="434" y="3005"/>
                </a:lnTo>
                <a:lnTo>
                  <a:pt x="435" y="3002"/>
                </a:lnTo>
                <a:lnTo>
                  <a:pt x="434" y="2997"/>
                </a:lnTo>
                <a:lnTo>
                  <a:pt x="433" y="2994"/>
                </a:lnTo>
                <a:lnTo>
                  <a:pt x="427" y="2985"/>
                </a:lnTo>
                <a:lnTo>
                  <a:pt x="424" y="2977"/>
                </a:lnTo>
                <a:lnTo>
                  <a:pt x="423" y="2971"/>
                </a:lnTo>
                <a:lnTo>
                  <a:pt x="423" y="2965"/>
                </a:lnTo>
                <a:lnTo>
                  <a:pt x="425" y="2961"/>
                </a:lnTo>
                <a:lnTo>
                  <a:pt x="428" y="2955"/>
                </a:lnTo>
                <a:lnTo>
                  <a:pt x="434" y="2949"/>
                </a:lnTo>
                <a:lnTo>
                  <a:pt x="442" y="2944"/>
                </a:lnTo>
                <a:lnTo>
                  <a:pt x="444" y="2939"/>
                </a:lnTo>
                <a:lnTo>
                  <a:pt x="447" y="2934"/>
                </a:lnTo>
                <a:lnTo>
                  <a:pt x="447" y="2926"/>
                </a:lnTo>
                <a:lnTo>
                  <a:pt x="444" y="2918"/>
                </a:lnTo>
                <a:lnTo>
                  <a:pt x="439" y="2897"/>
                </a:lnTo>
                <a:lnTo>
                  <a:pt x="431" y="2875"/>
                </a:lnTo>
                <a:lnTo>
                  <a:pt x="413" y="2832"/>
                </a:lnTo>
                <a:lnTo>
                  <a:pt x="400" y="2801"/>
                </a:lnTo>
                <a:lnTo>
                  <a:pt x="122" y="2756"/>
                </a:lnTo>
                <a:lnTo>
                  <a:pt x="113" y="2650"/>
                </a:lnTo>
                <a:lnTo>
                  <a:pt x="116" y="2634"/>
                </a:lnTo>
                <a:lnTo>
                  <a:pt x="117" y="2617"/>
                </a:lnTo>
                <a:lnTo>
                  <a:pt x="117" y="2600"/>
                </a:lnTo>
                <a:lnTo>
                  <a:pt x="117" y="2583"/>
                </a:lnTo>
                <a:lnTo>
                  <a:pt x="117" y="2566"/>
                </a:lnTo>
                <a:lnTo>
                  <a:pt x="118" y="2549"/>
                </a:lnTo>
                <a:lnTo>
                  <a:pt x="121" y="2532"/>
                </a:lnTo>
                <a:lnTo>
                  <a:pt x="125" y="2515"/>
                </a:lnTo>
                <a:lnTo>
                  <a:pt x="126" y="2507"/>
                </a:lnTo>
                <a:lnTo>
                  <a:pt x="127" y="2499"/>
                </a:lnTo>
                <a:lnTo>
                  <a:pt x="129" y="2491"/>
                </a:lnTo>
                <a:lnTo>
                  <a:pt x="129" y="2483"/>
                </a:lnTo>
                <a:lnTo>
                  <a:pt x="127" y="2468"/>
                </a:lnTo>
                <a:lnTo>
                  <a:pt x="125" y="2453"/>
                </a:lnTo>
                <a:lnTo>
                  <a:pt x="116" y="2423"/>
                </a:lnTo>
                <a:lnTo>
                  <a:pt x="106" y="2393"/>
                </a:lnTo>
                <a:lnTo>
                  <a:pt x="96" y="2365"/>
                </a:lnTo>
                <a:lnTo>
                  <a:pt x="83" y="2332"/>
                </a:lnTo>
                <a:lnTo>
                  <a:pt x="71" y="2297"/>
                </a:lnTo>
                <a:lnTo>
                  <a:pt x="57" y="2260"/>
                </a:lnTo>
                <a:lnTo>
                  <a:pt x="51" y="2240"/>
                </a:lnTo>
                <a:lnTo>
                  <a:pt x="46" y="2221"/>
                </a:lnTo>
                <a:lnTo>
                  <a:pt x="41" y="2203"/>
                </a:lnTo>
                <a:lnTo>
                  <a:pt x="38" y="2184"/>
                </a:lnTo>
                <a:lnTo>
                  <a:pt x="35" y="2167"/>
                </a:lnTo>
                <a:lnTo>
                  <a:pt x="34" y="2151"/>
                </a:lnTo>
                <a:lnTo>
                  <a:pt x="34" y="2137"/>
                </a:lnTo>
                <a:lnTo>
                  <a:pt x="35" y="2124"/>
                </a:lnTo>
                <a:lnTo>
                  <a:pt x="43" y="2107"/>
                </a:lnTo>
                <a:lnTo>
                  <a:pt x="52" y="2090"/>
                </a:lnTo>
                <a:lnTo>
                  <a:pt x="58" y="2082"/>
                </a:lnTo>
                <a:lnTo>
                  <a:pt x="63" y="2074"/>
                </a:lnTo>
                <a:lnTo>
                  <a:pt x="69" y="2067"/>
                </a:lnTo>
                <a:lnTo>
                  <a:pt x="76" y="2061"/>
                </a:lnTo>
                <a:lnTo>
                  <a:pt x="86" y="2055"/>
                </a:lnTo>
                <a:lnTo>
                  <a:pt x="96" y="2046"/>
                </a:lnTo>
                <a:lnTo>
                  <a:pt x="109" y="2028"/>
                </a:lnTo>
                <a:lnTo>
                  <a:pt x="122" y="2011"/>
                </a:lnTo>
                <a:lnTo>
                  <a:pt x="129" y="2003"/>
                </a:lnTo>
                <a:lnTo>
                  <a:pt x="136" y="1997"/>
                </a:lnTo>
                <a:lnTo>
                  <a:pt x="143" y="1990"/>
                </a:lnTo>
                <a:lnTo>
                  <a:pt x="151" y="1983"/>
                </a:lnTo>
                <a:lnTo>
                  <a:pt x="152" y="1982"/>
                </a:lnTo>
                <a:lnTo>
                  <a:pt x="152" y="1981"/>
                </a:lnTo>
                <a:lnTo>
                  <a:pt x="151" y="1979"/>
                </a:lnTo>
                <a:lnTo>
                  <a:pt x="150" y="1978"/>
                </a:lnTo>
                <a:lnTo>
                  <a:pt x="147" y="1976"/>
                </a:lnTo>
                <a:lnTo>
                  <a:pt x="143" y="1975"/>
                </a:lnTo>
                <a:lnTo>
                  <a:pt x="129" y="1976"/>
                </a:lnTo>
                <a:lnTo>
                  <a:pt x="114" y="1977"/>
                </a:lnTo>
                <a:lnTo>
                  <a:pt x="100" y="1979"/>
                </a:lnTo>
                <a:lnTo>
                  <a:pt x="84" y="1981"/>
                </a:lnTo>
                <a:lnTo>
                  <a:pt x="77" y="1979"/>
                </a:lnTo>
                <a:lnTo>
                  <a:pt x="72" y="1978"/>
                </a:lnTo>
                <a:lnTo>
                  <a:pt x="66" y="1977"/>
                </a:lnTo>
                <a:lnTo>
                  <a:pt x="61" y="1974"/>
                </a:lnTo>
                <a:lnTo>
                  <a:pt x="58" y="1970"/>
                </a:lnTo>
                <a:lnTo>
                  <a:pt x="55" y="1967"/>
                </a:lnTo>
                <a:lnTo>
                  <a:pt x="51" y="1962"/>
                </a:lnTo>
                <a:lnTo>
                  <a:pt x="48" y="1958"/>
                </a:lnTo>
                <a:lnTo>
                  <a:pt x="40" y="1936"/>
                </a:lnTo>
                <a:lnTo>
                  <a:pt x="32" y="1913"/>
                </a:lnTo>
                <a:lnTo>
                  <a:pt x="24" y="1879"/>
                </a:lnTo>
                <a:lnTo>
                  <a:pt x="9" y="1825"/>
                </a:lnTo>
                <a:lnTo>
                  <a:pt x="4" y="1797"/>
                </a:lnTo>
                <a:lnTo>
                  <a:pt x="1" y="1773"/>
                </a:lnTo>
                <a:lnTo>
                  <a:pt x="0" y="1763"/>
                </a:lnTo>
                <a:lnTo>
                  <a:pt x="1" y="1755"/>
                </a:lnTo>
                <a:lnTo>
                  <a:pt x="2" y="1752"/>
                </a:lnTo>
                <a:lnTo>
                  <a:pt x="4" y="1750"/>
                </a:lnTo>
                <a:lnTo>
                  <a:pt x="5" y="1747"/>
                </a:lnTo>
                <a:lnTo>
                  <a:pt x="7" y="1746"/>
                </a:lnTo>
                <a:lnTo>
                  <a:pt x="9" y="1742"/>
                </a:lnTo>
                <a:lnTo>
                  <a:pt x="14" y="1735"/>
                </a:lnTo>
                <a:lnTo>
                  <a:pt x="19" y="1729"/>
                </a:lnTo>
                <a:lnTo>
                  <a:pt x="25" y="1722"/>
                </a:lnTo>
                <a:lnTo>
                  <a:pt x="32" y="1715"/>
                </a:lnTo>
                <a:lnTo>
                  <a:pt x="38" y="1707"/>
                </a:lnTo>
                <a:lnTo>
                  <a:pt x="43" y="1702"/>
                </a:lnTo>
                <a:lnTo>
                  <a:pt x="47" y="1695"/>
                </a:lnTo>
                <a:lnTo>
                  <a:pt x="51" y="1694"/>
                </a:lnTo>
                <a:lnTo>
                  <a:pt x="56" y="1691"/>
                </a:lnTo>
                <a:lnTo>
                  <a:pt x="60" y="1688"/>
                </a:lnTo>
                <a:lnTo>
                  <a:pt x="64" y="1686"/>
                </a:lnTo>
                <a:lnTo>
                  <a:pt x="73" y="1679"/>
                </a:lnTo>
                <a:lnTo>
                  <a:pt x="81" y="1673"/>
                </a:lnTo>
                <a:lnTo>
                  <a:pt x="92" y="1672"/>
                </a:lnTo>
                <a:lnTo>
                  <a:pt x="110" y="1672"/>
                </a:lnTo>
                <a:lnTo>
                  <a:pt x="119" y="1672"/>
                </a:lnTo>
                <a:lnTo>
                  <a:pt x="126" y="1671"/>
                </a:lnTo>
                <a:lnTo>
                  <a:pt x="132" y="1670"/>
                </a:lnTo>
                <a:lnTo>
                  <a:pt x="134" y="1668"/>
                </a:lnTo>
                <a:lnTo>
                  <a:pt x="132" y="1663"/>
                </a:lnTo>
                <a:lnTo>
                  <a:pt x="126" y="1652"/>
                </a:lnTo>
                <a:lnTo>
                  <a:pt x="121" y="1640"/>
                </a:lnTo>
                <a:lnTo>
                  <a:pt x="117" y="1632"/>
                </a:lnTo>
                <a:lnTo>
                  <a:pt x="111" y="1623"/>
                </a:lnTo>
                <a:lnTo>
                  <a:pt x="105" y="1609"/>
                </a:lnTo>
                <a:lnTo>
                  <a:pt x="101" y="1604"/>
                </a:lnTo>
                <a:lnTo>
                  <a:pt x="97" y="1598"/>
                </a:lnTo>
                <a:lnTo>
                  <a:pt x="92" y="1594"/>
                </a:lnTo>
                <a:lnTo>
                  <a:pt x="89" y="1591"/>
                </a:lnTo>
                <a:lnTo>
                  <a:pt x="89" y="1589"/>
                </a:lnTo>
                <a:lnTo>
                  <a:pt x="90" y="1586"/>
                </a:lnTo>
                <a:lnTo>
                  <a:pt x="102" y="1582"/>
                </a:lnTo>
                <a:lnTo>
                  <a:pt x="115" y="1578"/>
                </a:lnTo>
                <a:lnTo>
                  <a:pt x="126" y="1572"/>
                </a:lnTo>
                <a:lnTo>
                  <a:pt x="136" y="1566"/>
                </a:lnTo>
                <a:lnTo>
                  <a:pt x="146" y="1558"/>
                </a:lnTo>
                <a:lnTo>
                  <a:pt x="154" y="1549"/>
                </a:lnTo>
                <a:lnTo>
                  <a:pt x="161" y="1538"/>
                </a:lnTo>
                <a:lnTo>
                  <a:pt x="168" y="1525"/>
                </a:lnTo>
                <a:lnTo>
                  <a:pt x="174" y="1513"/>
                </a:lnTo>
                <a:lnTo>
                  <a:pt x="180" y="1498"/>
                </a:lnTo>
                <a:lnTo>
                  <a:pt x="186" y="1481"/>
                </a:lnTo>
                <a:lnTo>
                  <a:pt x="192" y="1463"/>
                </a:lnTo>
                <a:lnTo>
                  <a:pt x="197" y="1444"/>
                </a:lnTo>
                <a:lnTo>
                  <a:pt x="201" y="1426"/>
                </a:lnTo>
                <a:lnTo>
                  <a:pt x="205" y="1410"/>
                </a:lnTo>
                <a:lnTo>
                  <a:pt x="206" y="1398"/>
                </a:lnTo>
                <a:lnTo>
                  <a:pt x="209" y="1377"/>
                </a:lnTo>
                <a:lnTo>
                  <a:pt x="215" y="1358"/>
                </a:lnTo>
                <a:lnTo>
                  <a:pt x="215" y="1354"/>
                </a:lnTo>
                <a:lnTo>
                  <a:pt x="215" y="1350"/>
                </a:lnTo>
                <a:lnTo>
                  <a:pt x="215" y="1345"/>
                </a:lnTo>
                <a:lnTo>
                  <a:pt x="214" y="1342"/>
                </a:lnTo>
                <a:lnTo>
                  <a:pt x="211" y="1339"/>
                </a:lnTo>
                <a:lnTo>
                  <a:pt x="208" y="1335"/>
                </a:lnTo>
                <a:lnTo>
                  <a:pt x="205" y="1332"/>
                </a:lnTo>
                <a:lnTo>
                  <a:pt x="200" y="1328"/>
                </a:lnTo>
                <a:lnTo>
                  <a:pt x="200" y="1318"/>
                </a:lnTo>
                <a:lnTo>
                  <a:pt x="201" y="1307"/>
                </a:lnTo>
                <a:lnTo>
                  <a:pt x="202" y="1295"/>
                </a:lnTo>
                <a:lnTo>
                  <a:pt x="204" y="1285"/>
                </a:lnTo>
                <a:lnTo>
                  <a:pt x="209" y="1284"/>
                </a:lnTo>
                <a:lnTo>
                  <a:pt x="214" y="1284"/>
                </a:lnTo>
                <a:lnTo>
                  <a:pt x="218" y="1282"/>
                </a:lnTo>
                <a:lnTo>
                  <a:pt x="222" y="1279"/>
                </a:lnTo>
                <a:lnTo>
                  <a:pt x="225" y="1277"/>
                </a:lnTo>
                <a:lnTo>
                  <a:pt x="227" y="1274"/>
                </a:lnTo>
                <a:lnTo>
                  <a:pt x="230" y="1269"/>
                </a:lnTo>
                <a:lnTo>
                  <a:pt x="231" y="1263"/>
                </a:lnTo>
                <a:lnTo>
                  <a:pt x="233" y="1249"/>
                </a:lnTo>
                <a:lnTo>
                  <a:pt x="236" y="1238"/>
                </a:lnTo>
                <a:lnTo>
                  <a:pt x="241" y="1229"/>
                </a:lnTo>
                <a:lnTo>
                  <a:pt x="247" y="1216"/>
                </a:lnTo>
                <a:lnTo>
                  <a:pt x="261" y="1162"/>
                </a:lnTo>
                <a:lnTo>
                  <a:pt x="261" y="1162"/>
                </a:lnTo>
                <a:lnTo>
                  <a:pt x="268" y="1160"/>
                </a:lnTo>
                <a:lnTo>
                  <a:pt x="276" y="1158"/>
                </a:lnTo>
                <a:lnTo>
                  <a:pt x="283" y="1156"/>
                </a:lnTo>
                <a:lnTo>
                  <a:pt x="291" y="1156"/>
                </a:lnTo>
                <a:lnTo>
                  <a:pt x="297" y="1165"/>
                </a:lnTo>
                <a:lnTo>
                  <a:pt x="303" y="1176"/>
                </a:lnTo>
                <a:lnTo>
                  <a:pt x="310" y="1185"/>
                </a:lnTo>
                <a:lnTo>
                  <a:pt x="317" y="1194"/>
                </a:lnTo>
                <a:lnTo>
                  <a:pt x="325" y="1202"/>
                </a:lnTo>
                <a:lnTo>
                  <a:pt x="334" y="1209"/>
                </a:lnTo>
                <a:lnTo>
                  <a:pt x="343" y="1216"/>
                </a:lnTo>
                <a:lnTo>
                  <a:pt x="352" y="1221"/>
                </a:lnTo>
                <a:lnTo>
                  <a:pt x="363" y="1227"/>
                </a:lnTo>
                <a:lnTo>
                  <a:pt x="373" y="1230"/>
                </a:lnTo>
                <a:lnTo>
                  <a:pt x="383" y="1234"/>
                </a:lnTo>
                <a:lnTo>
                  <a:pt x="394" y="1236"/>
                </a:lnTo>
                <a:lnTo>
                  <a:pt x="406" y="1236"/>
                </a:lnTo>
                <a:lnTo>
                  <a:pt x="417" y="1236"/>
                </a:lnTo>
                <a:lnTo>
                  <a:pt x="430" y="1235"/>
                </a:lnTo>
                <a:lnTo>
                  <a:pt x="442" y="1232"/>
                </a:lnTo>
                <a:lnTo>
                  <a:pt x="467" y="1222"/>
                </a:lnTo>
                <a:lnTo>
                  <a:pt x="485" y="1216"/>
                </a:lnTo>
                <a:lnTo>
                  <a:pt x="490" y="1216"/>
                </a:lnTo>
                <a:lnTo>
                  <a:pt x="494" y="1216"/>
                </a:lnTo>
                <a:lnTo>
                  <a:pt x="498" y="1217"/>
                </a:lnTo>
                <a:lnTo>
                  <a:pt x="502" y="1219"/>
                </a:lnTo>
                <a:lnTo>
                  <a:pt x="507" y="1221"/>
                </a:lnTo>
                <a:lnTo>
                  <a:pt x="510" y="1226"/>
                </a:lnTo>
                <a:lnTo>
                  <a:pt x="516" y="1230"/>
                </a:lnTo>
                <a:lnTo>
                  <a:pt x="521" y="1237"/>
                </a:lnTo>
                <a:lnTo>
                  <a:pt x="525" y="1243"/>
                </a:lnTo>
                <a:lnTo>
                  <a:pt x="531" y="1249"/>
                </a:lnTo>
                <a:lnTo>
                  <a:pt x="538" y="1254"/>
                </a:lnTo>
                <a:lnTo>
                  <a:pt x="543" y="1259"/>
                </a:lnTo>
                <a:lnTo>
                  <a:pt x="557" y="1268"/>
                </a:lnTo>
                <a:lnTo>
                  <a:pt x="571" y="1275"/>
                </a:lnTo>
                <a:lnTo>
                  <a:pt x="574" y="1292"/>
                </a:lnTo>
                <a:lnTo>
                  <a:pt x="578" y="1310"/>
                </a:lnTo>
                <a:lnTo>
                  <a:pt x="582" y="1328"/>
                </a:lnTo>
                <a:lnTo>
                  <a:pt x="584" y="1344"/>
                </a:lnTo>
                <a:lnTo>
                  <a:pt x="584" y="1345"/>
                </a:lnTo>
                <a:lnTo>
                  <a:pt x="585" y="1347"/>
                </a:lnTo>
                <a:lnTo>
                  <a:pt x="591" y="1345"/>
                </a:lnTo>
                <a:lnTo>
                  <a:pt x="597" y="1343"/>
                </a:lnTo>
                <a:lnTo>
                  <a:pt x="601" y="1339"/>
                </a:lnTo>
                <a:lnTo>
                  <a:pt x="607" y="1333"/>
                </a:lnTo>
                <a:lnTo>
                  <a:pt x="617" y="1319"/>
                </a:lnTo>
                <a:lnTo>
                  <a:pt x="627" y="1306"/>
                </a:lnTo>
                <a:lnTo>
                  <a:pt x="633" y="1299"/>
                </a:lnTo>
                <a:lnTo>
                  <a:pt x="639" y="1294"/>
                </a:lnTo>
                <a:lnTo>
                  <a:pt x="644" y="1291"/>
                </a:lnTo>
                <a:lnTo>
                  <a:pt x="650" y="1288"/>
                </a:lnTo>
                <a:lnTo>
                  <a:pt x="653" y="1287"/>
                </a:lnTo>
                <a:lnTo>
                  <a:pt x="657" y="1288"/>
                </a:lnTo>
                <a:lnTo>
                  <a:pt x="659" y="1288"/>
                </a:lnTo>
                <a:lnTo>
                  <a:pt x="663" y="1291"/>
                </a:lnTo>
                <a:lnTo>
                  <a:pt x="669" y="1295"/>
                </a:lnTo>
                <a:lnTo>
                  <a:pt x="676" y="1303"/>
                </a:lnTo>
                <a:lnTo>
                  <a:pt x="680" y="1307"/>
                </a:lnTo>
                <a:lnTo>
                  <a:pt x="682" y="1309"/>
                </a:lnTo>
                <a:lnTo>
                  <a:pt x="685" y="1310"/>
                </a:lnTo>
                <a:lnTo>
                  <a:pt x="689" y="1311"/>
                </a:lnTo>
                <a:lnTo>
                  <a:pt x="697" y="1311"/>
                </a:lnTo>
                <a:lnTo>
                  <a:pt x="705" y="1310"/>
                </a:lnTo>
                <a:lnTo>
                  <a:pt x="714" y="1307"/>
                </a:lnTo>
                <a:lnTo>
                  <a:pt x="723" y="1301"/>
                </a:lnTo>
                <a:lnTo>
                  <a:pt x="733" y="1295"/>
                </a:lnTo>
                <a:lnTo>
                  <a:pt x="743" y="1288"/>
                </a:lnTo>
                <a:lnTo>
                  <a:pt x="764" y="1274"/>
                </a:lnTo>
                <a:lnTo>
                  <a:pt x="783" y="1259"/>
                </a:lnTo>
                <a:lnTo>
                  <a:pt x="792" y="1252"/>
                </a:lnTo>
                <a:lnTo>
                  <a:pt x="800" y="1247"/>
                </a:lnTo>
                <a:lnTo>
                  <a:pt x="808" y="1243"/>
                </a:lnTo>
                <a:lnTo>
                  <a:pt x="815" y="1241"/>
                </a:lnTo>
                <a:lnTo>
                  <a:pt x="824" y="1237"/>
                </a:lnTo>
                <a:lnTo>
                  <a:pt x="833" y="1234"/>
                </a:lnTo>
                <a:lnTo>
                  <a:pt x="843" y="1230"/>
                </a:lnTo>
                <a:lnTo>
                  <a:pt x="851" y="1229"/>
                </a:lnTo>
                <a:lnTo>
                  <a:pt x="853" y="1216"/>
                </a:lnTo>
                <a:lnTo>
                  <a:pt x="856" y="1200"/>
                </a:lnTo>
                <a:lnTo>
                  <a:pt x="856" y="1191"/>
                </a:lnTo>
                <a:lnTo>
                  <a:pt x="856" y="1183"/>
                </a:lnTo>
                <a:lnTo>
                  <a:pt x="855" y="1175"/>
                </a:lnTo>
                <a:lnTo>
                  <a:pt x="853" y="1168"/>
                </a:lnTo>
                <a:lnTo>
                  <a:pt x="851" y="1162"/>
                </a:lnTo>
                <a:lnTo>
                  <a:pt x="851" y="1156"/>
                </a:lnTo>
                <a:lnTo>
                  <a:pt x="853" y="1152"/>
                </a:lnTo>
                <a:lnTo>
                  <a:pt x="856" y="1147"/>
                </a:lnTo>
                <a:lnTo>
                  <a:pt x="863" y="1140"/>
                </a:lnTo>
                <a:lnTo>
                  <a:pt x="870" y="1135"/>
                </a:lnTo>
                <a:lnTo>
                  <a:pt x="880" y="1130"/>
                </a:lnTo>
                <a:lnTo>
                  <a:pt x="886" y="1126"/>
                </a:lnTo>
                <a:lnTo>
                  <a:pt x="889" y="1123"/>
                </a:lnTo>
                <a:lnTo>
                  <a:pt x="890" y="1120"/>
                </a:lnTo>
                <a:lnTo>
                  <a:pt x="890" y="1118"/>
                </a:lnTo>
                <a:lnTo>
                  <a:pt x="888" y="1114"/>
                </a:lnTo>
                <a:lnTo>
                  <a:pt x="876" y="1099"/>
                </a:lnTo>
                <a:lnTo>
                  <a:pt x="866" y="1086"/>
                </a:lnTo>
                <a:lnTo>
                  <a:pt x="863" y="1079"/>
                </a:lnTo>
                <a:lnTo>
                  <a:pt x="860" y="1071"/>
                </a:lnTo>
                <a:lnTo>
                  <a:pt x="858" y="1063"/>
                </a:lnTo>
                <a:lnTo>
                  <a:pt x="857" y="1053"/>
                </a:lnTo>
                <a:lnTo>
                  <a:pt x="865" y="1052"/>
                </a:lnTo>
                <a:lnTo>
                  <a:pt x="873" y="1052"/>
                </a:lnTo>
                <a:lnTo>
                  <a:pt x="883" y="1053"/>
                </a:lnTo>
                <a:lnTo>
                  <a:pt x="894" y="1054"/>
                </a:lnTo>
                <a:lnTo>
                  <a:pt x="916" y="1056"/>
                </a:lnTo>
                <a:lnTo>
                  <a:pt x="935" y="1057"/>
                </a:lnTo>
                <a:lnTo>
                  <a:pt x="945" y="1055"/>
                </a:lnTo>
                <a:lnTo>
                  <a:pt x="956" y="1053"/>
                </a:lnTo>
                <a:lnTo>
                  <a:pt x="964" y="1049"/>
                </a:lnTo>
                <a:lnTo>
                  <a:pt x="972" y="1045"/>
                </a:lnTo>
                <a:lnTo>
                  <a:pt x="988" y="1035"/>
                </a:lnTo>
                <a:lnTo>
                  <a:pt x="1003" y="1022"/>
                </a:lnTo>
                <a:lnTo>
                  <a:pt x="1011" y="1017"/>
                </a:lnTo>
                <a:lnTo>
                  <a:pt x="1024" y="1013"/>
                </a:lnTo>
                <a:lnTo>
                  <a:pt x="1041" y="1007"/>
                </a:lnTo>
                <a:lnTo>
                  <a:pt x="1059" y="1002"/>
                </a:lnTo>
                <a:lnTo>
                  <a:pt x="1077" y="997"/>
                </a:lnTo>
                <a:lnTo>
                  <a:pt x="1093" y="994"/>
                </a:lnTo>
                <a:lnTo>
                  <a:pt x="1108" y="991"/>
                </a:lnTo>
                <a:lnTo>
                  <a:pt x="1116" y="991"/>
                </a:lnTo>
                <a:lnTo>
                  <a:pt x="1131" y="997"/>
                </a:lnTo>
                <a:lnTo>
                  <a:pt x="1143" y="1005"/>
                </a:lnTo>
                <a:lnTo>
                  <a:pt x="1145" y="1005"/>
                </a:lnTo>
                <a:lnTo>
                  <a:pt x="1149" y="1006"/>
                </a:lnTo>
                <a:lnTo>
                  <a:pt x="1151" y="1006"/>
                </a:lnTo>
                <a:lnTo>
                  <a:pt x="1152" y="1005"/>
                </a:lnTo>
                <a:lnTo>
                  <a:pt x="1153" y="1003"/>
                </a:lnTo>
                <a:lnTo>
                  <a:pt x="1155" y="999"/>
                </a:lnTo>
                <a:lnTo>
                  <a:pt x="1156" y="995"/>
                </a:lnTo>
                <a:lnTo>
                  <a:pt x="1156" y="989"/>
                </a:lnTo>
                <a:lnTo>
                  <a:pt x="1156" y="979"/>
                </a:lnTo>
                <a:lnTo>
                  <a:pt x="1157" y="970"/>
                </a:lnTo>
                <a:lnTo>
                  <a:pt x="1160" y="963"/>
                </a:lnTo>
                <a:lnTo>
                  <a:pt x="1164" y="957"/>
                </a:lnTo>
                <a:lnTo>
                  <a:pt x="1168" y="953"/>
                </a:lnTo>
                <a:lnTo>
                  <a:pt x="1174" y="950"/>
                </a:lnTo>
                <a:lnTo>
                  <a:pt x="1180" y="948"/>
                </a:lnTo>
                <a:lnTo>
                  <a:pt x="1186" y="946"/>
                </a:lnTo>
                <a:lnTo>
                  <a:pt x="1200" y="943"/>
                </a:lnTo>
                <a:lnTo>
                  <a:pt x="1215" y="942"/>
                </a:lnTo>
                <a:lnTo>
                  <a:pt x="1222" y="941"/>
                </a:lnTo>
                <a:lnTo>
                  <a:pt x="1228" y="939"/>
                </a:lnTo>
                <a:lnTo>
                  <a:pt x="1235" y="937"/>
                </a:lnTo>
                <a:lnTo>
                  <a:pt x="1241" y="933"/>
                </a:lnTo>
                <a:lnTo>
                  <a:pt x="1262" y="918"/>
                </a:lnTo>
                <a:lnTo>
                  <a:pt x="1291" y="896"/>
                </a:lnTo>
                <a:lnTo>
                  <a:pt x="1306" y="884"/>
                </a:lnTo>
                <a:lnTo>
                  <a:pt x="1317" y="872"/>
                </a:lnTo>
                <a:lnTo>
                  <a:pt x="1322" y="866"/>
                </a:lnTo>
                <a:lnTo>
                  <a:pt x="1325" y="860"/>
                </a:lnTo>
                <a:lnTo>
                  <a:pt x="1327" y="856"/>
                </a:lnTo>
                <a:lnTo>
                  <a:pt x="1328" y="851"/>
                </a:lnTo>
                <a:lnTo>
                  <a:pt x="1333" y="829"/>
                </a:lnTo>
                <a:lnTo>
                  <a:pt x="1335" y="807"/>
                </a:lnTo>
                <a:lnTo>
                  <a:pt x="1337" y="785"/>
                </a:lnTo>
                <a:lnTo>
                  <a:pt x="1339" y="764"/>
                </a:lnTo>
                <a:lnTo>
                  <a:pt x="1341" y="742"/>
                </a:lnTo>
                <a:lnTo>
                  <a:pt x="1347" y="721"/>
                </a:lnTo>
                <a:lnTo>
                  <a:pt x="1350" y="711"/>
                </a:lnTo>
                <a:lnTo>
                  <a:pt x="1355" y="701"/>
                </a:lnTo>
                <a:lnTo>
                  <a:pt x="1360" y="691"/>
                </a:lnTo>
                <a:lnTo>
                  <a:pt x="1367" y="681"/>
                </a:lnTo>
                <a:lnTo>
                  <a:pt x="1377" y="666"/>
                </a:lnTo>
                <a:lnTo>
                  <a:pt x="1385" y="653"/>
                </a:lnTo>
                <a:lnTo>
                  <a:pt x="1391" y="642"/>
                </a:lnTo>
                <a:lnTo>
                  <a:pt x="1394" y="632"/>
                </a:lnTo>
                <a:lnTo>
                  <a:pt x="1395" y="621"/>
                </a:lnTo>
                <a:lnTo>
                  <a:pt x="1394" y="610"/>
                </a:lnTo>
                <a:lnTo>
                  <a:pt x="1392" y="596"/>
                </a:lnTo>
                <a:lnTo>
                  <a:pt x="1389" y="579"/>
                </a:lnTo>
                <a:lnTo>
                  <a:pt x="1389" y="575"/>
                </a:lnTo>
                <a:lnTo>
                  <a:pt x="1389" y="569"/>
                </a:lnTo>
                <a:lnTo>
                  <a:pt x="1390" y="564"/>
                </a:lnTo>
                <a:lnTo>
                  <a:pt x="1391" y="560"/>
                </a:lnTo>
                <a:lnTo>
                  <a:pt x="1395" y="552"/>
                </a:lnTo>
                <a:lnTo>
                  <a:pt x="1401" y="545"/>
                </a:lnTo>
                <a:lnTo>
                  <a:pt x="1410" y="538"/>
                </a:lnTo>
                <a:lnTo>
                  <a:pt x="1419" y="533"/>
                </a:lnTo>
                <a:lnTo>
                  <a:pt x="1431" y="527"/>
                </a:lnTo>
                <a:lnTo>
                  <a:pt x="1442" y="522"/>
                </a:lnTo>
                <a:lnTo>
                  <a:pt x="1455" y="518"/>
                </a:lnTo>
                <a:lnTo>
                  <a:pt x="1467" y="515"/>
                </a:lnTo>
                <a:lnTo>
                  <a:pt x="1480" y="512"/>
                </a:lnTo>
                <a:lnTo>
                  <a:pt x="1492" y="510"/>
                </a:lnTo>
                <a:lnTo>
                  <a:pt x="1515" y="507"/>
                </a:lnTo>
                <a:lnTo>
                  <a:pt x="1533" y="506"/>
                </a:lnTo>
                <a:lnTo>
                  <a:pt x="1559" y="506"/>
                </a:lnTo>
                <a:lnTo>
                  <a:pt x="1585" y="506"/>
                </a:lnTo>
                <a:lnTo>
                  <a:pt x="1597" y="505"/>
                </a:lnTo>
                <a:lnTo>
                  <a:pt x="1609" y="504"/>
                </a:lnTo>
                <a:lnTo>
                  <a:pt x="1620" y="502"/>
                </a:lnTo>
                <a:lnTo>
                  <a:pt x="1631" y="498"/>
                </a:lnTo>
                <a:lnTo>
                  <a:pt x="1641" y="494"/>
                </a:lnTo>
                <a:lnTo>
                  <a:pt x="1650" y="489"/>
                </a:lnTo>
                <a:lnTo>
                  <a:pt x="1658" y="481"/>
                </a:lnTo>
                <a:lnTo>
                  <a:pt x="1665" y="473"/>
                </a:lnTo>
                <a:lnTo>
                  <a:pt x="1670" y="463"/>
                </a:lnTo>
                <a:lnTo>
                  <a:pt x="1675" y="451"/>
                </a:lnTo>
                <a:lnTo>
                  <a:pt x="1678" y="436"/>
                </a:lnTo>
                <a:lnTo>
                  <a:pt x="1681" y="420"/>
                </a:lnTo>
                <a:lnTo>
                  <a:pt x="1694" y="380"/>
                </a:lnTo>
                <a:lnTo>
                  <a:pt x="1719" y="391"/>
                </a:lnTo>
                <a:lnTo>
                  <a:pt x="1745" y="402"/>
                </a:lnTo>
                <a:lnTo>
                  <a:pt x="1772" y="411"/>
                </a:lnTo>
                <a:lnTo>
                  <a:pt x="1798" y="420"/>
                </a:lnTo>
                <a:lnTo>
                  <a:pt x="1816" y="425"/>
                </a:lnTo>
                <a:lnTo>
                  <a:pt x="1837" y="436"/>
                </a:lnTo>
                <a:lnTo>
                  <a:pt x="1859" y="446"/>
                </a:lnTo>
                <a:lnTo>
                  <a:pt x="1875" y="456"/>
                </a:lnTo>
                <a:lnTo>
                  <a:pt x="1879" y="460"/>
                </a:lnTo>
                <a:lnTo>
                  <a:pt x="1884" y="462"/>
                </a:lnTo>
                <a:lnTo>
                  <a:pt x="1889" y="464"/>
                </a:lnTo>
                <a:lnTo>
                  <a:pt x="1894" y="465"/>
                </a:lnTo>
                <a:lnTo>
                  <a:pt x="1904" y="466"/>
                </a:lnTo>
                <a:lnTo>
                  <a:pt x="1915" y="465"/>
                </a:lnTo>
                <a:lnTo>
                  <a:pt x="1935" y="462"/>
                </a:lnTo>
                <a:lnTo>
                  <a:pt x="1957" y="459"/>
                </a:lnTo>
                <a:lnTo>
                  <a:pt x="1957" y="459"/>
                </a:lnTo>
                <a:lnTo>
                  <a:pt x="1967" y="460"/>
                </a:lnTo>
                <a:lnTo>
                  <a:pt x="1976" y="462"/>
                </a:lnTo>
                <a:lnTo>
                  <a:pt x="1986" y="463"/>
                </a:lnTo>
                <a:lnTo>
                  <a:pt x="1998" y="464"/>
                </a:lnTo>
                <a:lnTo>
                  <a:pt x="2009" y="463"/>
                </a:lnTo>
                <a:lnTo>
                  <a:pt x="2020" y="461"/>
                </a:lnTo>
                <a:lnTo>
                  <a:pt x="2032" y="457"/>
                </a:lnTo>
                <a:lnTo>
                  <a:pt x="2043" y="454"/>
                </a:lnTo>
                <a:lnTo>
                  <a:pt x="2054" y="452"/>
                </a:lnTo>
                <a:lnTo>
                  <a:pt x="2066" y="448"/>
                </a:lnTo>
                <a:lnTo>
                  <a:pt x="2077" y="446"/>
                </a:lnTo>
                <a:lnTo>
                  <a:pt x="2089" y="446"/>
                </a:lnTo>
                <a:lnTo>
                  <a:pt x="2099" y="446"/>
                </a:lnTo>
                <a:lnTo>
                  <a:pt x="2107" y="449"/>
                </a:lnTo>
                <a:lnTo>
                  <a:pt x="2115" y="453"/>
                </a:lnTo>
                <a:lnTo>
                  <a:pt x="2121" y="457"/>
                </a:lnTo>
                <a:lnTo>
                  <a:pt x="2134" y="469"/>
                </a:lnTo>
                <a:lnTo>
                  <a:pt x="2146" y="480"/>
                </a:lnTo>
                <a:lnTo>
                  <a:pt x="2168" y="501"/>
                </a:lnTo>
                <a:lnTo>
                  <a:pt x="2182" y="511"/>
                </a:lnTo>
                <a:lnTo>
                  <a:pt x="2184" y="512"/>
                </a:lnTo>
                <a:lnTo>
                  <a:pt x="2187" y="513"/>
                </a:lnTo>
                <a:lnTo>
                  <a:pt x="2192" y="513"/>
                </a:lnTo>
                <a:lnTo>
                  <a:pt x="2196" y="513"/>
                </a:lnTo>
                <a:lnTo>
                  <a:pt x="2208" y="510"/>
                </a:lnTo>
                <a:lnTo>
                  <a:pt x="2224" y="505"/>
                </a:lnTo>
                <a:lnTo>
                  <a:pt x="2235" y="503"/>
                </a:lnTo>
                <a:lnTo>
                  <a:pt x="2248" y="502"/>
                </a:lnTo>
                <a:lnTo>
                  <a:pt x="2260" y="501"/>
                </a:lnTo>
                <a:lnTo>
                  <a:pt x="2274" y="501"/>
                </a:lnTo>
                <a:lnTo>
                  <a:pt x="2300" y="503"/>
                </a:lnTo>
                <a:lnTo>
                  <a:pt x="2324" y="505"/>
                </a:lnTo>
                <a:lnTo>
                  <a:pt x="2336" y="506"/>
                </a:lnTo>
                <a:lnTo>
                  <a:pt x="2344" y="510"/>
                </a:lnTo>
                <a:lnTo>
                  <a:pt x="2350" y="513"/>
                </a:lnTo>
                <a:lnTo>
                  <a:pt x="2353" y="518"/>
                </a:lnTo>
                <a:lnTo>
                  <a:pt x="2356" y="529"/>
                </a:lnTo>
                <a:lnTo>
                  <a:pt x="2360" y="540"/>
                </a:lnTo>
                <a:lnTo>
                  <a:pt x="2360" y="540"/>
                </a:lnTo>
                <a:lnTo>
                  <a:pt x="2381" y="562"/>
                </a:lnTo>
                <a:lnTo>
                  <a:pt x="2406" y="589"/>
                </a:lnTo>
                <a:lnTo>
                  <a:pt x="2412" y="595"/>
                </a:lnTo>
                <a:lnTo>
                  <a:pt x="2419" y="601"/>
                </a:lnTo>
                <a:lnTo>
                  <a:pt x="2426" y="605"/>
                </a:lnTo>
                <a:lnTo>
                  <a:pt x="2433" y="609"/>
                </a:lnTo>
                <a:lnTo>
                  <a:pt x="2440" y="611"/>
                </a:lnTo>
                <a:lnTo>
                  <a:pt x="2446" y="611"/>
                </a:lnTo>
                <a:lnTo>
                  <a:pt x="2452" y="611"/>
                </a:lnTo>
                <a:lnTo>
                  <a:pt x="2459" y="608"/>
                </a:lnTo>
                <a:lnTo>
                  <a:pt x="2466" y="604"/>
                </a:lnTo>
                <a:lnTo>
                  <a:pt x="2473" y="601"/>
                </a:lnTo>
                <a:lnTo>
                  <a:pt x="2479" y="600"/>
                </a:lnTo>
                <a:lnTo>
                  <a:pt x="2485" y="599"/>
                </a:lnTo>
                <a:lnTo>
                  <a:pt x="2499" y="597"/>
                </a:lnTo>
                <a:lnTo>
                  <a:pt x="2514" y="595"/>
                </a:lnTo>
                <a:lnTo>
                  <a:pt x="2519" y="593"/>
                </a:lnTo>
                <a:lnTo>
                  <a:pt x="2524" y="589"/>
                </a:lnTo>
                <a:lnTo>
                  <a:pt x="2527" y="585"/>
                </a:lnTo>
                <a:lnTo>
                  <a:pt x="2531" y="580"/>
                </a:lnTo>
                <a:lnTo>
                  <a:pt x="2533" y="575"/>
                </a:lnTo>
                <a:lnTo>
                  <a:pt x="2536" y="570"/>
                </a:lnTo>
                <a:lnTo>
                  <a:pt x="2541" y="564"/>
                </a:lnTo>
                <a:lnTo>
                  <a:pt x="2545" y="561"/>
                </a:lnTo>
                <a:lnTo>
                  <a:pt x="2560" y="551"/>
                </a:lnTo>
                <a:lnTo>
                  <a:pt x="2578" y="540"/>
                </a:lnTo>
                <a:lnTo>
                  <a:pt x="2600" y="529"/>
                </a:lnTo>
                <a:lnTo>
                  <a:pt x="2621" y="518"/>
                </a:lnTo>
                <a:lnTo>
                  <a:pt x="2644" y="507"/>
                </a:lnTo>
                <a:lnTo>
                  <a:pt x="2665" y="498"/>
                </a:lnTo>
                <a:lnTo>
                  <a:pt x="2675" y="495"/>
                </a:lnTo>
                <a:lnTo>
                  <a:pt x="2684" y="493"/>
                </a:lnTo>
                <a:lnTo>
                  <a:pt x="2693" y="492"/>
                </a:lnTo>
                <a:lnTo>
                  <a:pt x="2700" y="490"/>
                </a:lnTo>
                <a:lnTo>
                  <a:pt x="2704" y="490"/>
                </a:lnTo>
                <a:lnTo>
                  <a:pt x="2709" y="489"/>
                </a:lnTo>
                <a:lnTo>
                  <a:pt x="2712" y="488"/>
                </a:lnTo>
                <a:lnTo>
                  <a:pt x="2716" y="486"/>
                </a:lnTo>
                <a:lnTo>
                  <a:pt x="2723" y="481"/>
                </a:lnTo>
                <a:lnTo>
                  <a:pt x="2728" y="477"/>
                </a:lnTo>
                <a:lnTo>
                  <a:pt x="2735" y="473"/>
                </a:lnTo>
                <a:lnTo>
                  <a:pt x="2742" y="472"/>
                </a:lnTo>
                <a:lnTo>
                  <a:pt x="2746" y="473"/>
                </a:lnTo>
                <a:lnTo>
                  <a:pt x="2751" y="474"/>
                </a:lnTo>
                <a:lnTo>
                  <a:pt x="2756" y="477"/>
                </a:lnTo>
                <a:lnTo>
                  <a:pt x="2760" y="480"/>
                </a:lnTo>
                <a:lnTo>
                  <a:pt x="2774" y="494"/>
                </a:lnTo>
                <a:lnTo>
                  <a:pt x="2785" y="507"/>
                </a:lnTo>
                <a:lnTo>
                  <a:pt x="2796" y="522"/>
                </a:lnTo>
                <a:lnTo>
                  <a:pt x="2809" y="536"/>
                </a:lnTo>
                <a:lnTo>
                  <a:pt x="2818" y="543"/>
                </a:lnTo>
                <a:lnTo>
                  <a:pt x="2827" y="547"/>
                </a:lnTo>
                <a:lnTo>
                  <a:pt x="2831" y="548"/>
                </a:lnTo>
                <a:lnTo>
                  <a:pt x="2835" y="550"/>
                </a:lnTo>
                <a:lnTo>
                  <a:pt x="2838" y="550"/>
                </a:lnTo>
                <a:lnTo>
                  <a:pt x="2843" y="548"/>
                </a:lnTo>
                <a:lnTo>
                  <a:pt x="2851" y="546"/>
                </a:lnTo>
                <a:lnTo>
                  <a:pt x="2859" y="542"/>
                </a:lnTo>
                <a:lnTo>
                  <a:pt x="2867" y="536"/>
                </a:lnTo>
                <a:lnTo>
                  <a:pt x="2876" y="528"/>
                </a:lnTo>
                <a:lnTo>
                  <a:pt x="2891" y="517"/>
                </a:lnTo>
                <a:lnTo>
                  <a:pt x="2896" y="513"/>
                </a:lnTo>
                <a:lnTo>
                  <a:pt x="2894" y="507"/>
                </a:lnTo>
                <a:lnTo>
                  <a:pt x="2887" y="490"/>
                </a:lnTo>
                <a:lnTo>
                  <a:pt x="2885" y="484"/>
                </a:lnTo>
                <a:lnTo>
                  <a:pt x="2884" y="476"/>
                </a:lnTo>
                <a:lnTo>
                  <a:pt x="2884" y="469"/>
                </a:lnTo>
                <a:lnTo>
                  <a:pt x="2884" y="462"/>
                </a:lnTo>
                <a:lnTo>
                  <a:pt x="2885" y="447"/>
                </a:lnTo>
                <a:lnTo>
                  <a:pt x="2888" y="433"/>
                </a:lnTo>
                <a:lnTo>
                  <a:pt x="2894" y="420"/>
                </a:lnTo>
                <a:lnTo>
                  <a:pt x="2901" y="407"/>
                </a:lnTo>
                <a:lnTo>
                  <a:pt x="2908" y="395"/>
                </a:lnTo>
                <a:lnTo>
                  <a:pt x="2917" y="383"/>
                </a:lnTo>
                <a:lnTo>
                  <a:pt x="2921" y="379"/>
                </a:lnTo>
                <a:lnTo>
                  <a:pt x="2927" y="374"/>
                </a:lnTo>
                <a:lnTo>
                  <a:pt x="2932" y="371"/>
                </a:lnTo>
                <a:lnTo>
                  <a:pt x="2938" y="369"/>
                </a:lnTo>
                <a:lnTo>
                  <a:pt x="2951" y="365"/>
                </a:lnTo>
                <a:lnTo>
                  <a:pt x="2965" y="364"/>
                </a:lnTo>
                <a:lnTo>
                  <a:pt x="2978" y="364"/>
                </a:lnTo>
                <a:lnTo>
                  <a:pt x="2992" y="363"/>
                </a:lnTo>
                <a:lnTo>
                  <a:pt x="3005" y="362"/>
                </a:lnTo>
                <a:lnTo>
                  <a:pt x="3018" y="358"/>
                </a:lnTo>
                <a:lnTo>
                  <a:pt x="3027" y="356"/>
                </a:lnTo>
                <a:lnTo>
                  <a:pt x="3035" y="356"/>
                </a:lnTo>
                <a:lnTo>
                  <a:pt x="3044" y="357"/>
                </a:lnTo>
                <a:lnTo>
                  <a:pt x="3052" y="359"/>
                </a:lnTo>
                <a:lnTo>
                  <a:pt x="3069" y="365"/>
                </a:lnTo>
                <a:lnTo>
                  <a:pt x="3085" y="373"/>
                </a:lnTo>
                <a:lnTo>
                  <a:pt x="3093" y="377"/>
                </a:lnTo>
                <a:lnTo>
                  <a:pt x="3102" y="380"/>
                </a:lnTo>
                <a:lnTo>
                  <a:pt x="3110" y="382"/>
                </a:lnTo>
                <a:lnTo>
                  <a:pt x="3118" y="383"/>
                </a:lnTo>
                <a:lnTo>
                  <a:pt x="3126" y="383"/>
                </a:lnTo>
                <a:lnTo>
                  <a:pt x="3134" y="382"/>
                </a:lnTo>
                <a:lnTo>
                  <a:pt x="3142" y="379"/>
                </a:lnTo>
                <a:lnTo>
                  <a:pt x="3150" y="373"/>
                </a:lnTo>
                <a:lnTo>
                  <a:pt x="3157" y="362"/>
                </a:lnTo>
                <a:lnTo>
                  <a:pt x="3166" y="344"/>
                </a:lnTo>
                <a:lnTo>
                  <a:pt x="3176" y="324"/>
                </a:lnTo>
                <a:lnTo>
                  <a:pt x="3182" y="311"/>
                </a:lnTo>
                <a:lnTo>
                  <a:pt x="3183" y="306"/>
                </a:lnTo>
                <a:lnTo>
                  <a:pt x="3184" y="300"/>
                </a:lnTo>
                <a:lnTo>
                  <a:pt x="3184" y="296"/>
                </a:lnTo>
                <a:lnTo>
                  <a:pt x="3183" y="292"/>
                </a:lnTo>
                <a:lnTo>
                  <a:pt x="3179" y="285"/>
                </a:lnTo>
                <a:lnTo>
                  <a:pt x="3173" y="280"/>
                </a:lnTo>
                <a:lnTo>
                  <a:pt x="3166" y="274"/>
                </a:lnTo>
                <a:lnTo>
                  <a:pt x="3158" y="268"/>
                </a:lnTo>
                <a:lnTo>
                  <a:pt x="3151" y="263"/>
                </a:lnTo>
                <a:lnTo>
                  <a:pt x="3145" y="255"/>
                </a:lnTo>
                <a:lnTo>
                  <a:pt x="3140" y="246"/>
                </a:lnTo>
                <a:lnTo>
                  <a:pt x="3135" y="235"/>
                </a:lnTo>
                <a:lnTo>
                  <a:pt x="3134" y="230"/>
                </a:lnTo>
                <a:lnTo>
                  <a:pt x="3134" y="225"/>
                </a:lnTo>
                <a:lnTo>
                  <a:pt x="3135" y="222"/>
                </a:lnTo>
                <a:lnTo>
                  <a:pt x="3138" y="218"/>
                </a:lnTo>
                <a:lnTo>
                  <a:pt x="3158" y="206"/>
                </a:lnTo>
                <a:lnTo>
                  <a:pt x="3176" y="192"/>
                </a:lnTo>
                <a:lnTo>
                  <a:pt x="3192" y="177"/>
                </a:lnTo>
                <a:lnTo>
                  <a:pt x="3208" y="163"/>
                </a:lnTo>
                <a:lnTo>
                  <a:pt x="3223" y="145"/>
                </a:lnTo>
                <a:lnTo>
                  <a:pt x="3235" y="128"/>
                </a:lnTo>
                <a:lnTo>
                  <a:pt x="3248" y="110"/>
                </a:lnTo>
                <a:lnTo>
                  <a:pt x="3258" y="91"/>
                </a:lnTo>
                <a:lnTo>
                  <a:pt x="3263" y="82"/>
                </a:lnTo>
                <a:lnTo>
                  <a:pt x="3269" y="73"/>
                </a:lnTo>
                <a:lnTo>
                  <a:pt x="3275" y="63"/>
                </a:lnTo>
                <a:lnTo>
                  <a:pt x="3283" y="55"/>
                </a:lnTo>
                <a:lnTo>
                  <a:pt x="3290" y="48"/>
                </a:lnTo>
                <a:lnTo>
                  <a:pt x="3298" y="40"/>
                </a:lnTo>
                <a:lnTo>
                  <a:pt x="3307" y="32"/>
                </a:lnTo>
                <a:lnTo>
                  <a:pt x="3316" y="25"/>
                </a:lnTo>
                <a:lnTo>
                  <a:pt x="3325" y="19"/>
                </a:lnTo>
                <a:lnTo>
                  <a:pt x="3334" y="13"/>
                </a:lnTo>
                <a:lnTo>
                  <a:pt x="3344" y="9"/>
                </a:lnTo>
                <a:lnTo>
                  <a:pt x="3354" y="4"/>
                </a:lnTo>
                <a:lnTo>
                  <a:pt x="3365" y="2"/>
                </a:lnTo>
                <a:lnTo>
                  <a:pt x="3375" y="0"/>
                </a:lnTo>
                <a:lnTo>
                  <a:pt x="3385" y="0"/>
                </a:lnTo>
                <a:lnTo>
                  <a:pt x="3395" y="0"/>
                </a:lnTo>
                <a:lnTo>
                  <a:pt x="3401" y="9"/>
                </a:lnTo>
                <a:lnTo>
                  <a:pt x="3410" y="20"/>
                </a:lnTo>
                <a:lnTo>
                  <a:pt x="3423" y="25"/>
                </a:lnTo>
                <a:lnTo>
                  <a:pt x="3438" y="32"/>
                </a:lnTo>
                <a:lnTo>
                  <a:pt x="3457" y="41"/>
                </a:lnTo>
                <a:lnTo>
                  <a:pt x="3475" y="52"/>
                </a:lnTo>
                <a:lnTo>
                  <a:pt x="3483" y="58"/>
                </a:lnTo>
                <a:lnTo>
                  <a:pt x="3491" y="65"/>
                </a:lnTo>
                <a:lnTo>
                  <a:pt x="3499" y="70"/>
                </a:lnTo>
                <a:lnTo>
                  <a:pt x="3504" y="77"/>
                </a:lnTo>
                <a:lnTo>
                  <a:pt x="3509" y="84"/>
                </a:lnTo>
                <a:lnTo>
                  <a:pt x="3512" y="91"/>
                </a:lnTo>
                <a:lnTo>
                  <a:pt x="3515" y="98"/>
                </a:lnTo>
                <a:lnTo>
                  <a:pt x="3515" y="106"/>
                </a:lnTo>
                <a:lnTo>
                  <a:pt x="3512" y="120"/>
                </a:lnTo>
                <a:lnTo>
                  <a:pt x="3509" y="136"/>
                </a:lnTo>
                <a:lnTo>
                  <a:pt x="3504" y="152"/>
                </a:lnTo>
                <a:lnTo>
                  <a:pt x="3501" y="167"/>
                </a:lnTo>
                <a:lnTo>
                  <a:pt x="3496" y="176"/>
                </a:lnTo>
                <a:lnTo>
                  <a:pt x="3492" y="185"/>
                </a:lnTo>
                <a:lnTo>
                  <a:pt x="3488" y="190"/>
                </a:lnTo>
                <a:lnTo>
                  <a:pt x="3486" y="193"/>
                </a:lnTo>
                <a:lnTo>
                  <a:pt x="3485" y="198"/>
                </a:lnTo>
                <a:lnTo>
                  <a:pt x="3485" y="203"/>
                </a:lnTo>
                <a:lnTo>
                  <a:pt x="3485" y="210"/>
                </a:lnTo>
                <a:lnTo>
                  <a:pt x="3487" y="217"/>
                </a:lnTo>
                <a:lnTo>
                  <a:pt x="3488" y="219"/>
                </a:lnTo>
                <a:lnTo>
                  <a:pt x="3491" y="222"/>
                </a:lnTo>
                <a:lnTo>
                  <a:pt x="3493" y="224"/>
                </a:lnTo>
                <a:lnTo>
                  <a:pt x="3496" y="226"/>
                </a:lnTo>
                <a:lnTo>
                  <a:pt x="3507" y="230"/>
                </a:lnTo>
                <a:lnTo>
                  <a:pt x="3513" y="232"/>
                </a:lnTo>
                <a:lnTo>
                  <a:pt x="3518" y="233"/>
                </a:lnTo>
                <a:lnTo>
                  <a:pt x="3520" y="232"/>
                </a:lnTo>
                <a:lnTo>
                  <a:pt x="3524" y="229"/>
                </a:lnTo>
                <a:lnTo>
                  <a:pt x="3533" y="221"/>
                </a:lnTo>
                <a:lnTo>
                  <a:pt x="3538" y="217"/>
                </a:lnTo>
                <a:lnTo>
                  <a:pt x="3545" y="214"/>
                </a:lnTo>
                <a:lnTo>
                  <a:pt x="3553" y="211"/>
                </a:lnTo>
                <a:lnTo>
                  <a:pt x="3561" y="209"/>
                </a:lnTo>
                <a:lnTo>
                  <a:pt x="3569" y="209"/>
                </a:lnTo>
                <a:lnTo>
                  <a:pt x="3576" y="209"/>
                </a:lnTo>
                <a:lnTo>
                  <a:pt x="3579" y="210"/>
                </a:lnTo>
                <a:lnTo>
                  <a:pt x="3582" y="211"/>
                </a:lnTo>
                <a:lnTo>
                  <a:pt x="3583" y="213"/>
                </a:lnTo>
                <a:lnTo>
                  <a:pt x="3585" y="215"/>
                </a:lnTo>
                <a:lnTo>
                  <a:pt x="3587" y="223"/>
                </a:lnTo>
                <a:lnTo>
                  <a:pt x="3590" y="231"/>
                </a:lnTo>
                <a:lnTo>
                  <a:pt x="3591" y="239"/>
                </a:lnTo>
                <a:lnTo>
                  <a:pt x="3591" y="247"/>
                </a:lnTo>
                <a:lnTo>
                  <a:pt x="3590" y="254"/>
                </a:lnTo>
                <a:lnTo>
                  <a:pt x="3587" y="262"/>
                </a:lnTo>
                <a:lnTo>
                  <a:pt x="3584" y="268"/>
                </a:lnTo>
                <a:lnTo>
                  <a:pt x="3578" y="275"/>
                </a:lnTo>
                <a:lnTo>
                  <a:pt x="3575" y="279"/>
                </a:lnTo>
                <a:lnTo>
                  <a:pt x="3572" y="283"/>
                </a:lnTo>
                <a:lnTo>
                  <a:pt x="3570" y="289"/>
                </a:lnTo>
                <a:lnTo>
                  <a:pt x="3568" y="295"/>
                </a:lnTo>
                <a:lnTo>
                  <a:pt x="3566" y="306"/>
                </a:lnTo>
                <a:lnTo>
                  <a:pt x="3563" y="320"/>
                </a:lnTo>
                <a:lnTo>
                  <a:pt x="3562" y="346"/>
                </a:lnTo>
                <a:lnTo>
                  <a:pt x="3562" y="369"/>
                </a:lnTo>
                <a:lnTo>
                  <a:pt x="3559" y="400"/>
                </a:lnTo>
                <a:lnTo>
                  <a:pt x="3554" y="432"/>
                </a:lnTo>
                <a:lnTo>
                  <a:pt x="3551" y="448"/>
                </a:lnTo>
                <a:lnTo>
                  <a:pt x="3549" y="464"/>
                </a:lnTo>
                <a:lnTo>
                  <a:pt x="3547" y="480"/>
                </a:lnTo>
                <a:lnTo>
                  <a:pt x="3546" y="496"/>
                </a:lnTo>
                <a:lnTo>
                  <a:pt x="3546" y="522"/>
                </a:lnTo>
                <a:lnTo>
                  <a:pt x="3547" y="547"/>
                </a:lnTo>
                <a:lnTo>
                  <a:pt x="3549" y="560"/>
                </a:lnTo>
                <a:lnTo>
                  <a:pt x="3550" y="572"/>
                </a:lnTo>
                <a:lnTo>
                  <a:pt x="3552" y="585"/>
                </a:lnTo>
                <a:lnTo>
                  <a:pt x="3555" y="599"/>
                </a:lnTo>
                <a:lnTo>
                  <a:pt x="3560" y="618"/>
                </a:lnTo>
                <a:lnTo>
                  <a:pt x="3566" y="637"/>
                </a:lnTo>
                <a:lnTo>
                  <a:pt x="3572" y="657"/>
                </a:lnTo>
                <a:lnTo>
                  <a:pt x="3580" y="675"/>
                </a:lnTo>
                <a:lnTo>
                  <a:pt x="3586" y="684"/>
                </a:lnTo>
                <a:lnTo>
                  <a:pt x="3592" y="692"/>
                </a:lnTo>
                <a:lnTo>
                  <a:pt x="3597" y="699"/>
                </a:lnTo>
                <a:lnTo>
                  <a:pt x="3604" y="706"/>
                </a:lnTo>
                <a:lnTo>
                  <a:pt x="3612" y="711"/>
                </a:lnTo>
                <a:lnTo>
                  <a:pt x="3620" y="717"/>
                </a:lnTo>
                <a:lnTo>
                  <a:pt x="3629" y="720"/>
                </a:lnTo>
                <a:lnTo>
                  <a:pt x="3640" y="724"/>
                </a:lnTo>
                <a:lnTo>
                  <a:pt x="3645" y="725"/>
                </a:lnTo>
                <a:lnTo>
                  <a:pt x="3651" y="725"/>
                </a:lnTo>
                <a:lnTo>
                  <a:pt x="3657" y="725"/>
                </a:lnTo>
                <a:lnTo>
                  <a:pt x="3662" y="724"/>
                </a:lnTo>
                <a:lnTo>
                  <a:pt x="3674" y="719"/>
                </a:lnTo>
                <a:lnTo>
                  <a:pt x="3685" y="715"/>
                </a:lnTo>
                <a:lnTo>
                  <a:pt x="3696" y="707"/>
                </a:lnTo>
                <a:lnTo>
                  <a:pt x="3709" y="699"/>
                </a:lnTo>
                <a:lnTo>
                  <a:pt x="3720" y="690"/>
                </a:lnTo>
                <a:lnTo>
                  <a:pt x="3732" y="679"/>
                </a:lnTo>
                <a:lnTo>
                  <a:pt x="3754" y="658"/>
                </a:lnTo>
                <a:lnTo>
                  <a:pt x="3777" y="637"/>
                </a:lnTo>
                <a:lnTo>
                  <a:pt x="3787" y="628"/>
                </a:lnTo>
                <a:lnTo>
                  <a:pt x="3797" y="620"/>
                </a:lnTo>
                <a:lnTo>
                  <a:pt x="3807" y="613"/>
                </a:lnTo>
                <a:lnTo>
                  <a:pt x="3816" y="609"/>
                </a:lnTo>
                <a:lnTo>
                  <a:pt x="3827" y="605"/>
                </a:lnTo>
                <a:lnTo>
                  <a:pt x="3837" y="603"/>
                </a:lnTo>
                <a:lnTo>
                  <a:pt x="3850" y="602"/>
                </a:lnTo>
                <a:lnTo>
                  <a:pt x="3861" y="601"/>
                </a:lnTo>
                <a:lnTo>
                  <a:pt x="3861" y="601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4" name="Freeform 94">
            <a:extLst>
              <a:ext uri="{FF2B5EF4-FFF2-40B4-BE49-F238E27FC236}">
                <a16:creationId xmlns:a16="http://schemas.microsoft.com/office/drawing/2014/main" id="{0C00D5E6-5D32-445E-9D9E-31B4F86349B0}"/>
              </a:ext>
            </a:extLst>
          </p:cNvPr>
          <p:cNvSpPr>
            <a:spLocks/>
          </p:cNvSpPr>
          <p:nvPr/>
        </p:nvSpPr>
        <p:spPr bwMode="auto">
          <a:xfrm>
            <a:off x="6948488" y="1997075"/>
            <a:ext cx="1225550" cy="1128712"/>
          </a:xfrm>
          <a:custGeom>
            <a:avLst/>
            <a:gdLst>
              <a:gd name="T0" fmla="*/ 3725 w 3861"/>
              <a:gd name="T1" fmla="*/ 770 h 3553"/>
              <a:gd name="T2" fmla="*/ 3630 w 3861"/>
              <a:gd name="T3" fmla="*/ 821 h 3553"/>
              <a:gd name="T4" fmla="*/ 3472 w 3861"/>
              <a:gd name="T5" fmla="*/ 981 h 3553"/>
              <a:gd name="T6" fmla="*/ 3594 w 3861"/>
              <a:gd name="T7" fmla="*/ 1201 h 3553"/>
              <a:gd name="T8" fmla="*/ 3608 w 3861"/>
              <a:gd name="T9" fmla="*/ 1326 h 3553"/>
              <a:gd name="T10" fmla="*/ 3492 w 3861"/>
              <a:gd name="T11" fmla="*/ 1471 h 3553"/>
              <a:gd name="T12" fmla="*/ 3408 w 3861"/>
              <a:gd name="T13" fmla="*/ 1570 h 3553"/>
              <a:gd name="T14" fmla="*/ 3444 w 3861"/>
              <a:gd name="T15" fmla="*/ 1668 h 3553"/>
              <a:gd name="T16" fmla="*/ 3299 w 3861"/>
              <a:gd name="T17" fmla="*/ 1804 h 3553"/>
              <a:gd name="T18" fmla="*/ 3042 w 3861"/>
              <a:gd name="T19" fmla="*/ 1810 h 3553"/>
              <a:gd name="T20" fmla="*/ 3135 w 3861"/>
              <a:gd name="T21" fmla="*/ 1979 h 3553"/>
              <a:gd name="T22" fmla="*/ 3141 w 3861"/>
              <a:gd name="T23" fmla="*/ 2085 h 3553"/>
              <a:gd name="T24" fmla="*/ 2967 w 3861"/>
              <a:gd name="T25" fmla="*/ 2146 h 3553"/>
              <a:gd name="T26" fmla="*/ 2885 w 3861"/>
              <a:gd name="T27" fmla="*/ 2262 h 3553"/>
              <a:gd name="T28" fmla="*/ 2836 w 3861"/>
              <a:gd name="T29" fmla="*/ 2442 h 3553"/>
              <a:gd name="T30" fmla="*/ 2776 w 3861"/>
              <a:gd name="T31" fmla="*/ 2693 h 3553"/>
              <a:gd name="T32" fmla="*/ 2604 w 3861"/>
              <a:gd name="T33" fmla="*/ 2636 h 3553"/>
              <a:gd name="T34" fmla="*/ 2470 w 3861"/>
              <a:gd name="T35" fmla="*/ 2644 h 3553"/>
              <a:gd name="T36" fmla="*/ 2298 w 3861"/>
              <a:gd name="T37" fmla="*/ 2743 h 3553"/>
              <a:gd name="T38" fmla="*/ 2359 w 3861"/>
              <a:gd name="T39" fmla="*/ 2811 h 3553"/>
              <a:gd name="T40" fmla="*/ 2120 w 3861"/>
              <a:gd name="T41" fmla="*/ 2836 h 3553"/>
              <a:gd name="T42" fmla="*/ 2015 w 3861"/>
              <a:gd name="T43" fmla="*/ 2894 h 3553"/>
              <a:gd name="T44" fmla="*/ 1886 w 3861"/>
              <a:gd name="T45" fmla="*/ 3054 h 3553"/>
              <a:gd name="T46" fmla="*/ 1581 w 3861"/>
              <a:gd name="T47" fmla="*/ 3466 h 3553"/>
              <a:gd name="T48" fmla="*/ 636 w 3861"/>
              <a:gd name="T49" fmla="*/ 3553 h 3553"/>
              <a:gd name="T50" fmla="*/ 442 w 3861"/>
              <a:gd name="T51" fmla="*/ 2944 h 3553"/>
              <a:gd name="T52" fmla="*/ 126 w 3861"/>
              <a:gd name="T53" fmla="*/ 2507 h 3553"/>
              <a:gd name="T54" fmla="*/ 35 w 3861"/>
              <a:gd name="T55" fmla="*/ 2124 h 3553"/>
              <a:gd name="T56" fmla="*/ 147 w 3861"/>
              <a:gd name="T57" fmla="*/ 1976 h 3553"/>
              <a:gd name="T58" fmla="*/ 1 w 3861"/>
              <a:gd name="T59" fmla="*/ 1773 h 3553"/>
              <a:gd name="T60" fmla="*/ 73 w 3861"/>
              <a:gd name="T61" fmla="*/ 1679 h 3553"/>
              <a:gd name="T62" fmla="*/ 90 w 3861"/>
              <a:gd name="T63" fmla="*/ 1586 h 3553"/>
              <a:gd name="T64" fmla="*/ 215 w 3861"/>
              <a:gd name="T65" fmla="*/ 1354 h 3553"/>
              <a:gd name="T66" fmla="*/ 231 w 3861"/>
              <a:gd name="T67" fmla="*/ 1263 h 3553"/>
              <a:gd name="T68" fmla="*/ 363 w 3861"/>
              <a:gd name="T69" fmla="*/ 1227 h 3553"/>
              <a:gd name="T70" fmla="*/ 531 w 3861"/>
              <a:gd name="T71" fmla="*/ 1249 h 3553"/>
              <a:gd name="T72" fmla="*/ 644 w 3861"/>
              <a:gd name="T73" fmla="*/ 1291 h 3553"/>
              <a:gd name="T74" fmla="*/ 783 w 3861"/>
              <a:gd name="T75" fmla="*/ 1259 h 3553"/>
              <a:gd name="T76" fmla="*/ 863 w 3861"/>
              <a:gd name="T77" fmla="*/ 1140 h 3553"/>
              <a:gd name="T78" fmla="*/ 935 w 3861"/>
              <a:gd name="T79" fmla="*/ 1057 h 3553"/>
              <a:gd name="T80" fmla="*/ 1151 w 3861"/>
              <a:gd name="T81" fmla="*/ 1006 h 3553"/>
              <a:gd name="T82" fmla="*/ 1241 w 3861"/>
              <a:gd name="T83" fmla="*/ 933 h 3553"/>
              <a:gd name="T84" fmla="*/ 1377 w 3861"/>
              <a:gd name="T85" fmla="*/ 666 h 3553"/>
              <a:gd name="T86" fmla="*/ 1467 w 3861"/>
              <a:gd name="T87" fmla="*/ 515 h 3553"/>
              <a:gd name="T88" fmla="*/ 1694 w 3861"/>
              <a:gd name="T89" fmla="*/ 380 h 3553"/>
              <a:gd name="T90" fmla="*/ 1976 w 3861"/>
              <a:gd name="T91" fmla="*/ 462 h 3553"/>
              <a:gd name="T92" fmla="*/ 2184 w 3861"/>
              <a:gd name="T93" fmla="*/ 512 h 3553"/>
              <a:gd name="T94" fmla="*/ 2381 w 3861"/>
              <a:gd name="T95" fmla="*/ 562 h 3553"/>
              <a:gd name="T96" fmla="*/ 2531 w 3861"/>
              <a:gd name="T97" fmla="*/ 580 h 3553"/>
              <a:gd name="T98" fmla="*/ 2723 w 3861"/>
              <a:gd name="T99" fmla="*/ 481 h 3553"/>
              <a:gd name="T100" fmla="*/ 2859 w 3861"/>
              <a:gd name="T101" fmla="*/ 542 h 3553"/>
              <a:gd name="T102" fmla="*/ 2932 w 3861"/>
              <a:gd name="T103" fmla="*/ 371 h 3553"/>
              <a:gd name="T104" fmla="*/ 3134 w 3861"/>
              <a:gd name="T105" fmla="*/ 382 h 3553"/>
              <a:gd name="T106" fmla="*/ 3134 w 3861"/>
              <a:gd name="T107" fmla="*/ 230 h 3553"/>
              <a:gd name="T108" fmla="*/ 3316 w 3861"/>
              <a:gd name="T109" fmla="*/ 25 h 3553"/>
              <a:gd name="T110" fmla="*/ 3509 w 3861"/>
              <a:gd name="T111" fmla="*/ 84 h 3553"/>
              <a:gd name="T112" fmla="*/ 3496 w 3861"/>
              <a:gd name="T113" fmla="*/ 226 h 3553"/>
              <a:gd name="T114" fmla="*/ 3591 w 3861"/>
              <a:gd name="T115" fmla="*/ 239 h 3553"/>
              <a:gd name="T116" fmla="*/ 3546 w 3861"/>
              <a:gd name="T117" fmla="*/ 496 h 3553"/>
              <a:gd name="T118" fmla="*/ 3645 w 3861"/>
              <a:gd name="T119" fmla="*/ 725 h 3553"/>
              <a:gd name="T120" fmla="*/ 3861 w 3861"/>
              <a:gd name="T121" fmla="*/ 601 h 3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861" h="3553">
                <a:moveTo>
                  <a:pt x="3861" y="601"/>
                </a:moveTo>
                <a:lnTo>
                  <a:pt x="3861" y="694"/>
                </a:lnTo>
                <a:lnTo>
                  <a:pt x="3861" y="694"/>
                </a:lnTo>
                <a:lnTo>
                  <a:pt x="3849" y="695"/>
                </a:lnTo>
                <a:lnTo>
                  <a:pt x="3837" y="698"/>
                </a:lnTo>
                <a:lnTo>
                  <a:pt x="3827" y="702"/>
                </a:lnTo>
                <a:lnTo>
                  <a:pt x="3817" y="708"/>
                </a:lnTo>
                <a:lnTo>
                  <a:pt x="3808" y="714"/>
                </a:lnTo>
                <a:lnTo>
                  <a:pt x="3799" y="720"/>
                </a:lnTo>
                <a:lnTo>
                  <a:pt x="3791" y="727"/>
                </a:lnTo>
                <a:lnTo>
                  <a:pt x="3784" y="734"/>
                </a:lnTo>
                <a:lnTo>
                  <a:pt x="3777" y="741"/>
                </a:lnTo>
                <a:lnTo>
                  <a:pt x="3769" y="745"/>
                </a:lnTo>
                <a:lnTo>
                  <a:pt x="3761" y="750"/>
                </a:lnTo>
                <a:lnTo>
                  <a:pt x="3754" y="753"/>
                </a:lnTo>
                <a:lnTo>
                  <a:pt x="3746" y="756"/>
                </a:lnTo>
                <a:lnTo>
                  <a:pt x="3740" y="760"/>
                </a:lnTo>
                <a:lnTo>
                  <a:pt x="3732" y="765"/>
                </a:lnTo>
                <a:lnTo>
                  <a:pt x="3725" y="770"/>
                </a:lnTo>
                <a:lnTo>
                  <a:pt x="3716" y="780"/>
                </a:lnTo>
                <a:lnTo>
                  <a:pt x="3707" y="788"/>
                </a:lnTo>
                <a:lnTo>
                  <a:pt x="3702" y="791"/>
                </a:lnTo>
                <a:lnTo>
                  <a:pt x="3696" y="794"/>
                </a:lnTo>
                <a:lnTo>
                  <a:pt x="3691" y="797"/>
                </a:lnTo>
                <a:lnTo>
                  <a:pt x="3684" y="798"/>
                </a:lnTo>
                <a:lnTo>
                  <a:pt x="3682" y="799"/>
                </a:lnTo>
                <a:lnTo>
                  <a:pt x="3679" y="800"/>
                </a:lnTo>
                <a:lnTo>
                  <a:pt x="3677" y="801"/>
                </a:lnTo>
                <a:lnTo>
                  <a:pt x="3676" y="803"/>
                </a:lnTo>
                <a:lnTo>
                  <a:pt x="3672" y="809"/>
                </a:lnTo>
                <a:lnTo>
                  <a:pt x="3670" y="815"/>
                </a:lnTo>
                <a:lnTo>
                  <a:pt x="3668" y="829"/>
                </a:lnTo>
                <a:lnTo>
                  <a:pt x="3666" y="840"/>
                </a:lnTo>
                <a:lnTo>
                  <a:pt x="3658" y="838"/>
                </a:lnTo>
                <a:lnTo>
                  <a:pt x="3651" y="835"/>
                </a:lnTo>
                <a:lnTo>
                  <a:pt x="3644" y="830"/>
                </a:lnTo>
                <a:lnTo>
                  <a:pt x="3637" y="825"/>
                </a:lnTo>
                <a:lnTo>
                  <a:pt x="3630" y="821"/>
                </a:lnTo>
                <a:lnTo>
                  <a:pt x="3624" y="816"/>
                </a:lnTo>
                <a:lnTo>
                  <a:pt x="3619" y="815"/>
                </a:lnTo>
                <a:lnTo>
                  <a:pt x="3615" y="815"/>
                </a:lnTo>
                <a:lnTo>
                  <a:pt x="3610" y="814"/>
                </a:lnTo>
                <a:lnTo>
                  <a:pt x="3604" y="815"/>
                </a:lnTo>
                <a:lnTo>
                  <a:pt x="3603" y="825"/>
                </a:lnTo>
                <a:lnTo>
                  <a:pt x="3599" y="834"/>
                </a:lnTo>
                <a:lnTo>
                  <a:pt x="3594" y="844"/>
                </a:lnTo>
                <a:lnTo>
                  <a:pt x="3587" y="855"/>
                </a:lnTo>
                <a:lnTo>
                  <a:pt x="3580" y="865"/>
                </a:lnTo>
                <a:lnTo>
                  <a:pt x="3571" y="874"/>
                </a:lnTo>
                <a:lnTo>
                  <a:pt x="3562" y="884"/>
                </a:lnTo>
                <a:lnTo>
                  <a:pt x="3553" y="893"/>
                </a:lnTo>
                <a:lnTo>
                  <a:pt x="3512" y="930"/>
                </a:lnTo>
                <a:lnTo>
                  <a:pt x="3477" y="958"/>
                </a:lnTo>
                <a:lnTo>
                  <a:pt x="3472" y="964"/>
                </a:lnTo>
                <a:lnTo>
                  <a:pt x="3470" y="969"/>
                </a:lnTo>
                <a:lnTo>
                  <a:pt x="3471" y="974"/>
                </a:lnTo>
                <a:lnTo>
                  <a:pt x="3472" y="981"/>
                </a:lnTo>
                <a:lnTo>
                  <a:pt x="3476" y="988"/>
                </a:lnTo>
                <a:lnTo>
                  <a:pt x="3482" y="994"/>
                </a:lnTo>
                <a:lnTo>
                  <a:pt x="3487" y="1000"/>
                </a:lnTo>
                <a:lnTo>
                  <a:pt x="3493" y="1007"/>
                </a:lnTo>
                <a:lnTo>
                  <a:pt x="3522" y="1032"/>
                </a:lnTo>
                <a:lnTo>
                  <a:pt x="3543" y="1051"/>
                </a:lnTo>
                <a:lnTo>
                  <a:pt x="3547" y="1057"/>
                </a:lnTo>
                <a:lnTo>
                  <a:pt x="3552" y="1069"/>
                </a:lnTo>
                <a:lnTo>
                  <a:pt x="3557" y="1082"/>
                </a:lnTo>
                <a:lnTo>
                  <a:pt x="3561" y="1097"/>
                </a:lnTo>
                <a:lnTo>
                  <a:pt x="3566" y="1112"/>
                </a:lnTo>
                <a:lnTo>
                  <a:pt x="3568" y="1127"/>
                </a:lnTo>
                <a:lnTo>
                  <a:pt x="3569" y="1138"/>
                </a:lnTo>
                <a:lnTo>
                  <a:pt x="3569" y="1147"/>
                </a:lnTo>
                <a:lnTo>
                  <a:pt x="3572" y="1159"/>
                </a:lnTo>
                <a:lnTo>
                  <a:pt x="3577" y="1171"/>
                </a:lnTo>
                <a:lnTo>
                  <a:pt x="3582" y="1184"/>
                </a:lnTo>
                <a:lnTo>
                  <a:pt x="3587" y="1194"/>
                </a:lnTo>
                <a:lnTo>
                  <a:pt x="3594" y="1201"/>
                </a:lnTo>
                <a:lnTo>
                  <a:pt x="3600" y="1208"/>
                </a:lnTo>
                <a:lnTo>
                  <a:pt x="3605" y="1216"/>
                </a:lnTo>
                <a:lnTo>
                  <a:pt x="3610" y="1224"/>
                </a:lnTo>
                <a:lnTo>
                  <a:pt x="3611" y="1228"/>
                </a:lnTo>
                <a:lnTo>
                  <a:pt x="3611" y="1233"/>
                </a:lnTo>
                <a:lnTo>
                  <a:pt x="3611" y="1238"/>
                </a:lnTo>
                <a:lnTo>
                  <a:pt x="3609" y="1243"/>
                </a:lnTo>
                <a:lnTo>
                  <a:pt x="3604" y="1251"/>
                </a:lnTo>
                <a:lnTo>
                  <a:pt x="3599" y="1260"/>
                </a:lnTo>
                <a:lnTo>
                  <a:pt x="3593" y="1269"/>
                </a:lnTo>
                <a:lnTo>
                  <a:pt x="3588" y="1278"/>
                </a:lnTo>
                <a:lnTo>
                  <a:pt x="3587" y="1283"/>
                </a:lnTo>
                <a:lnTo>
                  <a:pt x="3587" y="1287"/>
                </a:lnTo>
                <a:lnTo>
                  <a:pt x="3587" y="1292"/>
                </a:lnTo>
                <a:lnTo>
                  <a:pt x="3590" y="1298"/>
                </a:lnTo>
                <a:lnTo>
                  <a:pt x="3597" y="1310"/>
                </a:lnTo>
                <a:lnTo>
                  <a:pt x="3605" y="1318"/>
                </a:lnTo>
                <a:lnTo>
                  <a:pt x="3607" y="1321"/>
                </a:lnTo>
                <a:lnTo>
                  <a:pt x="3608" y="1326"/>
                </a:lnTo>
                <a:lnTo>
                  <a:pt x="3607" y="1333"/>
                </a:lnTo>
                <a:lnTo>
                  <a:pt x="3602" y="1342"/>
                </a:lnTo>
                <a:lnTo>
                  <a:pt x="3593" y="1357"/>
                </a:lnTo>
                <a:lnTo>
                  <a:pt x="3583" y="1370"/>
                </a:lnTo>
                <a:lnTo>
                  <a:pt x="3572" y="1384"/>
                </a:lnTo>
                <a:lnTo>
                  <a:pt x="3565" y="1398"/>
                </a:lnTo>
                <a:lnTo>
                  <a:pt x="3561" y="1405"/>
                </a:lnTo>
                <a:lnTo>
                  <a:pt x="3558" y="1410"/>
                </a:lnTo>
                <a:lnTo>
                  <a:pt x="3553" y="1415"/>
                </a:lnTo>
                <a:lnTo>
                  <a:pt x="3549" y="1418"/>
                </a:lnTo>
                <a:lnTo>
                  <a:pt x="3538" y="1425"/>
                </a:lnTo>
                <a:lnTo>
                  <a:pt x="3528" y="1430"/>
                </a:lnTo>
                <a:lnTo>
                  <a:pt x="3517" y="1435"/>
                </a:lnTo>
                <a:lnTo>
                  <a:pt x="3508" y="1441"/>
                </a:lnTo>
                <a:lnTo>
                  <a:pt x="3503" y="1446"/>
                </a:lnTo>
                <a:lnTo>
                  <a:pt x="3500" y="1450"/>
                </a:lnTo>
                <a:lnTo>
                  <a:pt x="3496" y="1456"/>
                </a:lnTo>
                <a:lnTo>
                  <a:pt x="3494" y="1461"/>
                </a:lnTo>
                <a:lnTo>
                  <a:pt x="3492" y="1471"/>
                </a:lnTo>
                <a:lnTo>
                  <a:pt x="3488" y="1477"/>
                </a:lnTo>
                <a:lnTo>
                  <a:pt x="3486" y="1484"/>
                </a:lnTo>
                <a:lnTo>
                  <a:pt x="3483" y="1490"/>
                </a:lnTo>
                <a:lnTo>
                  <a:pt x="3478" y="1496"/>
                </a:lnTo>
                <a:lnTo>
                  <a:pt x="3472" y="1500"/>
                </a:lnTo>
                <a:lnTo>
                  <a:pt x="3467" y="1504"/>
                </a:lnTo>
                <a:lnTo>
                  <a:pt x="3458" y="1508"/>
                </a:lnTo>
                <a:lnTo>
                  <a:pt x="3450" y="1512"/>
                </a:lnTo>
                <a:lnTo>
                  <a:pt x="3444" y="1516"/>
                </a:lnTo>
                <a:lnTo>
                  <a:pt x="3440" y="1521"/>
                </a:lnTo>
                <a:lnTo>
                  <a:pt x="3437" y="1526"/>
                </a:lnTo>
                <a:lnTo>
                  <a:pt x="3434" y="1540"/>
                </a:lnTo>
                <a:lnTo>
                  <a:pt x="3430" y="1555"/>
                </a:lnTo>
                <a:lnTo>
                  <a:pt x="3429" y="1558"/>
                </a:lnTo>
                <a:lnTo>
                  <a:pt x="3427" y="1562"/>
                </a:lnTo>
                <a:lnTo>
                  <a:pt x="3424" y="1563"/>
                </a:lnTo>
                <a:lnTo>
                  <a:pt x="3420" y="1564"/>
                </a:lnTo>
                <a:lnTo>
                  <a:pt x="3413" y="1566"/>
                </a:lnTo>
                <a:lnTo>
                  <a:pt x="3408" y="1570"/>
                </a:lnTo>
                <a:lnTo>
                  <a:pt x="3405" y="1573"/>
                </a:lnTo>
                <a:lnTo>
                  <a:pt x="3403" y="1578"/>
                </a:lnTo>
                <a:lnTo>
                  <a:pt x="3402" y="1581"/>
                </a:lnTo>
                <a:lnTo>
                  <a:pt x="3402" y="1584"/>
                </a:lnTo>
                <a:lnTo>
                  <a:pt x="3403" y="1592"/>
                </a:lnTo>
                <a:lnTo>
                  <a:pt x="3403" y="1603"/>
                </a:lnTo>
                <a:lnTo>
                  <a:pt x="3407" y="1611"/>
                </a:lnTo>
                <a:lnTo>
                  <a:pt x="3411" y="1617"/>
                </a:lnTo>
                <a:lnTo>
                  <a:pt x="3415" y="1622"/>
                </a:lnTo>
                <a:lnTo>
                  <a:pt x="3419" y="1627"/>
                </a:lnTo>
                <a:lnTo>
                  <a:pt x="3427" y="1635"/>
                </a:lnTo>
                <a:lnTo>
                  <a:pt x="3434" y="1640"/>
                </a:lnTo>
                <a:lnTo>
                  <a:pt x="3437" y="1643"/>
                </a:lnTo>
                <a:lnTo>
                  <a:pt x="3441" y="1645"/>
                </a:lnTo>
                <a:lnTo>
                  <a:pt x="3443" y="1648"/>
                </a:lnTo>
                <a:lnTo>
                  <a:pt x="3444" y="1652"/>
                </a:lnTo>
                <a:lnTo>
                  <a:pt x="3445" y="1656"/>
                </a:lnTo>
                <a:lnTo>
                  <a:pt x="3445" y="1661"/>
                </a:lnTo>
                <a:lnTo>
                  <a:pt x="3444" y="1668"/>
                </a:lnTo>
                <a:lnTo>
                  <a:pt x="3443" y="1674"/>
                </a:lnTo>
                <a:lnTo>
                  <a:pt x="3437" y="1695"/>
                </a:lnTo>
                <a:lnTo>
                  <a:pt x="3429" y="1717"/>
                </a:lnTo>
                <a:lnTo>
                  <a:pt x="3426" y="1728"/>
                </a:lnTo>
                <a:lnTo>
                  <a:pt x="3424" y="1738"/>
                </a:lnTo>
                <a:lnTo>
                  <a:pt x="3421" y="1748"/>
                </a:lnTo>
                <a:lnTo>
                  <a:pt x="3420" y="1759"/>
                </a:lnTo>
                <a:lnTo>
                  <a:pt x="3419" y="1764"/>
                </a:lnTo>
                <a:lnTo>
                  <a:pt x="3417" y="1769"/>
                </a:lnTo>
                <a:lnTo>
                  <a:pt x="3413" y="1773"/>
                </a:lnTo>
                <a:lnTo>
                  <a:pt x="3409" y="1778"/>
                </a:lnTo>
                <a:lnTo>
                  <a:pt x="3404" y="1781"/>
                </a:lnTo>
                <a:lnTo>
                  <a:pt x="3398" y="1785"/>
                </a:lnTo>
                <a:lnTo>
                  <a:pt x="3391" y="1788"/>
                </a:lnTo>
                <a:lnTo>
                  <a:pt x="3383" y="1792"/>
                </a:lnTo>
                <a:lnTo>
                  <a:pt x="3365" y="1796"/>
                </a:lnTo>
                <a:lnTo>
                  <a:pt x="3344" y="1800"/>
                </a:lnTo>
                <a:lnTo>
                  <a:pt x="3321" y="1803"/>
                </a:lnTo>
                <a:lnTo>
                  <a:pt x="3299" y="1804"/>
                </a:lnTo>
                <a:lnTo>
                  <a:pt x="3275" y="1805"/>
                </a:lnTo>
                <a:lnTo>
                  <a:pt x="3252" y="1805"/>
                </a:lnTo>
                <a:lnTo>
                  <a:pt x="3229" y="1805"/>
                </a:lnTo>
                <a:lnTo>
                  <a:pt x="3208" y="1804"/>
                </a:lnTo>
                <a:lnTo>
                  <a:pt x="3171" y="1802"/>
                </a:lnTo>
                <a:lnTo>
                  <a:pt x="3149" y="1800"/>
                </a:lnTo>
                <a:lnTo>
                  <a:pt x="3132" y="1794"/>
                </a:lnTo>
                <a:lnTo>
                  <a:pt x="3117" y="1787"/>
                </a:lnTo>
                <a:lnTo>
                  <a:pt x="3103" y="1780"/>
                </a:lnTo>
                <a:lnTo>
                  <a:pt x="3088" y="1776"/>
                </a:lnTo>
                <a:lnTo>
                  <a:pt x="3076" y="1773"/>
                </a:lnTo>
                <a:lnTo>
                  <a:pt x="3068" y="1771"/>
                </a:lnTo>
                <a:lnTo>
                  <a:pt x="3061" y="1771"/>
                </a:lnTo>
                <a:lnTo>
                  <a:pt x="3058" y="1773"/>
                </a:lnTo>
                <a:lnTo>
                  <a:pt x="3054" y="1777"/>
                </a:lnTo>
                <a:lnTo>
                  <a:pt x="3052" y="1783"/>
                </a:lnTo>
                <a:lnTo>
                  <a:pt x="3049" y="1791"/>
                </a:lnTo>
                <a:lnTo>
                  <a:pt x="3045" y="1801"/>
                </a:lnTo>
                <a:lnTo>
                  <a:pt x="3042" y="1810"/>
                </a:lnTo>
                <a:lnTo>
                  <a:pt x="3041" y="1818"/>
                </a:lnTo>
                <a:lnTo>
                  <a:pt x="3042" y="1825"/>
                </a:lnTo>
                <a:lnTo>
                  <a:pt x="3044" y="1829"/>
                </a:lnTo>
                <a:lnTo>
                  <a:pt x="3051" y="1839"/>
                </a:lnTo>
                <a:lnTo>
                  <a:pt x="3058" y="1852"/>
                </a:lnTo>
                <a:lnTo>
                  <a:pt x="3063" y="1865"/>
                </a:lnTo>
                <a:lnTo>
                  <a:pt x="3069" y="1874"/>
                </a:lnTo>
                <a:lnTo>
                  <a:pt x="3076" y="1882"/>
                </a:lnTo>
                <a:lnTo>
                  <a:pt x="3083" y="1888"/>
                </a:lnTo>
                <a:lnTo>
                  <a:pt x="3099" y="1900"/>
                </a:lnTo>
                <a:lnTo>
                  <a:pt x="3115" y="1909"/>
                </a:lnTo>
                <a:lnTo>
                  <a:pt x="3121" y="1915"/>
                </a:lnTo>
                <a:lnTo>
                  <a:pt x="3127" y="1919"/>
                </a:lnTo>
                <a:lnTo>
                  <a:pt x="3133" y="1926"/>
                </a:lnTo>
                <a:lnTo>
                  <a:pt x="3136" y="1933"/>
                </a:lnTo>
                <a:lnTo>
                  <a:pt x="3138" y="1942"/>
                </a:lnTo>
                <a:lnTo>
                  <a:pt x="3140" y="1952"/>
                </a:lnTo>
                <a:lnTo>
                  <a:pt x="3138" y="1965"/>
                </a:lnTo>
                <a:lnTo>
                  <a:pt x="3135" y="1979"/>
                </a:lnTo>
                <a:lnTo>
                  <a:pt x="3135" y="1983"/>
                </a:lnTo>
                <a:lnTo>
                  <a:pt x="3136" y="1987"/>
                </a:lnTo>
                <a:lnTo>
                  <a:pt x="3141" y="1992"/>
                </a:lnTo>
                <a:lnTo>
                  <a:pt x="3145" y="1997"/>
                </a:lnTo>
                <a:lnTo>
                  <a:pt x="3157" y="2007"/>
                </a:lnTo>
                <a:lnTo>
                  <a:pt x="3168" y="2018"/>
                </a:lnTo>
                <a:lnTo>
                  <a:pt x="3174" y="2024"/>
                </a:lnTo>
                <a:lnTo>
                  <a:pt x="3178" y="2028"/>
                </a:lnTo>
                <a:lnTo>
                  <a:pt x="3182" y="2034"/>
                </a:lnTo>
                <a:lnTo>
                  <a:pt x="3184" y="2040"/>
                </a:lnTo>
                <a:lnTo>
                  <a:pt x="3183" y="2046"/>
                </a:lnTo>
                <a:lnTo>
                  <a:pt x="3180" y="2051"/>
                </a:lnTo>
                <a:lnTo>
                  <a:pt x="3176" y="2056"/>
                </a:lnTo>
                <a:lnTo>
                  <a:pt x="3167" y="2061"/>
                </a:lnTo>
                <a:lnTo>
                  <a:pt x="3163" y="2067"/>
                </a:lnTo>
                <a:lnTo>
                  <a:pt x="3160" y="2073"/>
                </a:lnTo>
                <a:lnTo>
                  <a:pt x="3155" y="2076"/>
                </a:lnTo>
                <a:lnTo>
                  <a:pt x="3151" y="2081"/>
                </a:lnTo>
                <a:lnTo>
                  <a:pt x="3141" y="2085"/>
                </a:lnTo>
                <a:lnTo>
                  <a:pt x="3129" y="2090"/>
                </a:lnTo>
                <a:lnTo>
                  <a:pt x="3118" y="2092"/>
                </a:lnTo>
                <a:lnTo>
                  <a:pt x="3107" y="2096"/>
                </a:lnTo>
                <a:lnTo>
                  <a:pt x="3102" y="2098"/>
                </a:lnTo>
                <a:lnTo>
                  <a:pt x="3098" y="2100"/>
                </a:lnTo>
                <a:lnTo>
                  <a:pt x="3093" y="2102"/>
                </a:lnTo>
                <a:lnTo>
                  <a:pt x="3090" y="2106"/>
                </a:lnTo>
                <a:lnTo>
                  <a:pt x="3080" y="2117"/>
                </a:lnTo>
                <a:lnTo>
                  <a:pt x="3074" y="2126"/>
                </a:lnTo>
                <a:lnTo>
                  <a:pt x="3068" y="2132"/>
                </a:lnTo>
                <a:lnTo>
                  <a:pt x="3063" y="2134"/>
                </a:lnTo>
                <a:lnTo>
                  <a:pt x="3057" y="2137"/>
                </a:lnTo>
                <a:lnTo>
                  <a:pt x="3049" y="2137"/>
                </a:lnTo>
                <a:lnTo>
                  <a:pt x="3036" y="2137"/>
                </a:lnTo>
                <a:lnTo>
                  <a:pt x="3019" y="2137"/>
                </a:lnTo>
                <a:lnTo>
                  <a:pt x="3004" y="2138"/>
                </a:lnTo>
                <a:lnTo>
                  <a:pt x="2986" y="2140"/>
                </a:lnTo>
                <a:lnTo>
                  <a:pt x="2976" y="2142"/>
                </a:lnTo>
                <a:lnTo>
                  <a:pt x="2967" y="2146"/>
                </a:lnTo>
                <a:lnTo>
                  <a:pt x="2957" y="2149"/>
                </a:lnTo>
                <a:lnTo>
                  <a:pt x="2948" y="2154"/>
                </a:lnTo>
                <a:lnTo>
                  <a:pt x="2940" y="2158"/>
                </a:lnTo>
                <a:lnTo>
                  <a:pt x="2932" y="2163"/>
                </a:lnTo>
                <a:lnTo>
                  <a:pt x="2926" y="2168"/>
                </a:lnTo>
                <a:lnTo>
                  <a:pt x="2921" y="2175"/>
                </a:lnTo>
                <a:lnTo>
                  <a:pt x="2918" y="2183"/>
                </a:lnTo>
                <a:lnTo>
                  <a:pt x="2917" y="2191"/>
                </a:lnTo>
                <a:lnTo>
                  <a:pt x="2918" y="2199"/>
                </a:lnTo>
                <a:lnTo>
                  <a:pt x="2921" y="2208"/>
                </a:lnTo>
                <a:lnTo>
                  <a:pt x="2924" y="2215"/>
                </a:lnTo>
                <a:lnTo>
                  <a:pt x="2925" y="2221"/>
                </a:lnTo>
                <a:lnTo>
                  <a:pt x="2924" y="2225"/>
                </a:lnTo>
                <a:lnTo>
                  <a:pt x="2921" y="2230"/>
                </a:lnTo>
                <a:lnTo>
                  <a:pt x="2915" y="2237"/>
                </a:lnTo>
                <a:lnTo>
                  <a:pt x="2906" y="2244"/>
                </a:lnTo>
                <a:lnTo>
                  <a:pt x="2895" y="2249"/>
                </a:lnTo>
                <a:lnTo>
                  <a:pt x="2887" y="2257"/>
                </a:lnTo>
                <a:lnTo>
                  <a:pt x="2885" y="2262"/>
                </a:lnTo>
                <a:lnTo>
                  <a:pt x="2884" y="2266"/>
                </a:lnTo>
                <a:lnTo>
                  <a:pt x="2883" y="2273"/>
                </a:lnTo>
                <a:lnTo>
                  <a:pt x="2885" y="2280"/>
                </a:lnTo>
                <a:lnTo>
                  <a:pt x="2888" y="2294"/>
                </a:lnTo>
                <a:lnTo>
                  <a:pt x="2890" y="2305"/>
                </a:lnTo>
                <a:lnTo>
                  <a:pt x="2890" y="2314"/>
                </a:lnTo>
                <a:lnTo>
                  <a:pt x="2887" y="2322"/>
                </a:lnTo>
                <a:lnTo>
                  <a:pt x="2884" y="2329"/>
                </a:lnTo>
                <a:lnTo>
                  <a:pt x="2879" y="2335"/>
                </a:lnTo>
                <a:lnTo>
                  <a:pt x="2874" y="2339"/>
                </a:lnTo>
                <a:lnTo>
                  <a:pt x="2868" y="2344"/>
                </a:lnTo>
                <a:lnTo>
                  <a:pt x="2856" y="2352"/>
                </a:lnTo>
                <a:lnTo>
                  <a:pt x="2844" y="2362"/>
                </a:lnTo>
                <a:lnTo>
                  <a:pt x="2840" y="2368"/>
                </a:lnTo>
                <a:lnTo>
                  <a:pt x="2836" y="2375"/>
                </a:lnTo>
                <a:lnTo>
                  <a:pt x="2834" y="2384"/>
                </a:lnTo>
                <a:lnTo>
                  <a:pt x="2833" y="2394"/>
                </a:lnTo>
                <a:lnTo>
                  <a:pt x="2834" y="2418"/>
                </a:lnTo>
                <a:lnTo>
                  <a:pt x="2836" y="2442"/>
                </a:lnTo>
                <a:lnTo>
                  <a:pt x="2840" y="2466"/>
                </a:lnTo>
                <a:lnTo>
                  <a:pt x="2843" y="2491"/>
                </a:lnTo>
                <a:lnTo>
                  <a:pt x="2848" y="2515"/>
                </a:lnTo>
                <a:lnTo>
                  <a:pt x="2852" y="2540"/>
                </a:lnTo>
                <a:lnTo>
                  <a:pt x="2856" y="2564"/>
                </a:lnTo>
                <a:lnTo>
                  <a:pt x="2859" y="2589"/>
                </a:lnTo>
                <a:lnTo>
                  <a:pt x="2854" y="2591"/>
                </a:lnTo>
                <a:lnTo>
                  <a:pt x="2850" y="2593"/>
                </a:lnTo>
                <a:lnTo>
                  <a:pt x="2845" y="2597"/>
                </a:lnTo>
                <a:lnTo>
                  <a:pt x="2841" y="2601"/>
                </a:lnTo>
                <a:lnTo>
                  <a:pt x="2833" y="2611"/>
                </a:lnTo>
                <a:lnTo>
                  <a:pt x="2826" y="2622"/>
                </a:lnTo>
                <a:lnTo>
                  <a:pt x="2813" y="2644"/>
                </a:lnTo>
                <a:lnTo>
                  <a:pt x="2804" y="2665"/>
                </a:lnTo>
                <a:lnTo>
                  <a:pt x="2801" y="2669"/>
                </a:lnTo>
                <a:lnTo>
                  <a:pt x="2798" y="2674"/>
                </a:lnTo>
                <a:lnTo>
                  <a:pt x="2793" y="2680"/>
                </a:lnTo>
                <a:lnTo>
                  <a:pt x="2788" y="2684"/>
                </a:lnTo>
                <a:lnTo>
                  <a:pt x="2776" y="2693"/>
                </a:lnTo>
                <a:lnTo>
                  <a:pt x="2762" y="2701"/>
                </a:lnTo>
                <a:lnTo>
                  <a:pt x="2749" y="2708"/>
                </a:lnTo>
                <a:lnTo>
                  <a:pt x="2734" y="2714"/>
                </a:lnTo>
                <a:lnTo>
                  <a:pt x="2720" y="2717"/>
                </a:lnTo>
                <a:lnTo>
                  <a:pt x="2709" y="2718"/>
                </a:lnTo>
                <a:lnTo>
                  <a:pt x="2703" y="2717"/>
                </a:lnTo>
                <a:lnTo>
                  <a:pt x="2696" y="2713"/>
                </a:lnTo>
                <a:lnTo>
                  <a:pt x="2691" y="2707"/>
                </a:lnTo>
                <a:lnTo>
                  <a:pt x="2684" y="2699"/>
                </a:lnTo>
                <a:lnTo>
                  <a:pt x="2670" y="2682"/>
                </a:lnTo>
                <a:lnTo>
                  <a:pt x="2654" y="2663"/>
                </a:lnTo>
                <a:lnTo>
                  <a:pt x="2648" y="2653"/>
                </a:lnTo>
                <a:lnTo>
                  <a:pt x="2640" y="2647"/>
                </a:lnTo>
                <a:lnTo>
                  <a:pt x="2631" y="2640"/>
                </a:lnTo>
                <a:lnTo>
                  <a:pt x="2623" y="2636"/>
                </a:lnTo>
                <a:lnTo>
                  <a:pt x="2618" y="2635"/>
                </a:lnTo>
                <a:lnTo>
                  <a:pt x="2613" y="2635"/>
                </a:lnTo>
                <a:lnTo>
                  <a:pt x="2609" y="2635"/>
                </a:lnTo>
                <a:lnTo>
                  <a:pt x="2604" y="2636"/>
                </a:lnTo>
                <a:lnTo>
                  <a:pt x="2600" y="2639"/>
                </a:lnTo>
                <a:lnTo>
                  <a:pt x="2595" y="2642"/>
                </a:lnTo>
                <a:lnTo>
                  <a:pt x="2591" y="2645"/>
                </a:lnTo>
                <a:lnTo>
                  <a:pt x="2586" y="2651"/>
                </a:lnTo>
                <a:lnTo>
                  <a:pt x="2582" y="2657"/>
                </a:lnTo>
                <a:lnTo>
                  <a:pt x="2577" y="2659"/>
                </a:lnTo>
                <a:lnTo>
                  <a:pt x="2574" y="2660"/>
                </a:lnTo>
                <a:lnTo>
                  <a:pt x="2570" y="2659"/>
                </a:lnTo>
                <a:lnTo>
                  <a:pt x="2562" y="2655"/>
                </a:lnTo>
                <a:lnTo>
                  <a:pt x="2550" y="2651"/>
                </a:lnTo>
                <a:lnTo>
                  <a:pt x="2536" y="2650"/>
                </a:lnTo>
                <a:lnTo>
                  <a:pt x="2524" y="2649"/>
                </a:lnTo>
                <a:lnTo>
                  <a:pt x="2519" y="2648"/>
                </a:lnTo>
                <a:lnTo>
                  <a:pt x="2515" y="2645"/>
                </a:lnTo>
                <a:lnTo>
                  <a:pt x="2511" y="2641"/>
                </a:lnTo>
                <a:lnTo>
                  <a:pt x="2509" y="2634"/>
                </a:lnTo>
                <a:lnTo>
                  <a:pt x="2491" y="2635"/>
                </a:lnTo>
                <a:lnTo>
                  <a:pt x="2476" y="2638"/>
                </a:lnTo>
                <a:lnTo>
                  <a:pt x="2470" y="2644"/>
                </a:lnTo>
                <a:lnTo>
                  <a:pt x="2461" y="2659"/>
                </a:lnTo>
                <a:lnTo>
                  <a:pt x="2452" y="2675"/>
                </a:lnTo>
                <a:lnTo>
                  <a:pt x="2444" y="2685"/>
                </a:lnTo>
                <a:lnTo>
                  <a:pt x="2437" y="2691"/>
                </a:lnTo>
                <a:lnTo>
                  <a:pt x="2428" y="2694"/>
                </a:lnTo>
                <a:lnTo>
                  <a:pt x="2420" y="2698"/>
                </a:lnTo>
                <a:lnTo>
                  <a:pt x="2411" y="2700"/>
                </a:lnTo>
                <a:lnTo>
                  <a:pt x="2403" y="2702"/>
                </a:lnTo>
                <a:lnTo>
                  <a:pt x="2395" y="2705"/>
                </a:lnTo>
                <a:lnTo>
                  <a:pt x="2389" y="2707"/>
                </a:lnTo>
                <a:lnTo>
                  <a:pt x="2383" y="2710"/>
                </a:lnTo>
                <a:lnTo>
                  <a:pt x="2341" y="2746"/>
                </a:lnTo>
                <a:lnTo>
                  <a:pt x="2337" y="2748"/>
                </a:lnTo>
                <a:lnTo>
                  <a:pt x="2334" y="2749"/>
                </a:lnTo>
                <a:lnTo>
                  <a:pt x="2331" y="2750"/>
                </a:lnTo>
                <a:lnTo>
                  <a:pt x="2327" y="2751"/>
                </a:lnTo>
                <a:lnTo>
                  <a:pt x="2319" y="2750"/>
                </a:lnTo>
                <a:lnTo>
                  <a:pt x="2312" y="2749"/>
                </a:lnTo>
                <a:lnTo>
                  <a:pt x="2298" y="2743"/>
                </a:lnTo>
                <a:lnTo>
                  <a:pt x="2283" y="2741"/>
                </a:lnTo>
                <a:lnTo>
                  <a:pt x="2282" y="2746"/>
                </a:lnTo>
                <a:lnTo>
                  <a:pt x="2283" y="2750"/>
                </a:lnTo>
                <a:lnTo>
                  <a:pt x="2283" y="2754"/>
                </a:lnTo>
                <a:lnTo>
                  <a:pt x="2285" y="2757"/>
                </a:lnTo>
                <a:lnTo>
                  <a:pt x="2290" y="2764"/>
                </a:lnTo>
                <a:lnTo>
                  <a:pt x="2295" y="2770"/>
                </a:lnTo>
                <a:lnTo>
                  <a:pt x="2303" y="2775"/>
                </a:lnTo>
                <a:lnTo>
                  <a:pt x="2311" y="2780"/>
                </a:lnTo>
                <a:lnTo>
                  <a:pt x="2320" y="2783"/>
                </a:lnTo>
                <a:lnTo>
                  <a:pt x="2329" y="2787"/>
                </a:lnTo>
                <a:lnTo>
                  <a:pt x="2339" y="2790"/>
                </a:lnTo>
                <a:lnTo>
                  <a:pt x="2345" y="2793"/>
                </a:lnTo>
                <a:lnTo>
                  <a:pt x="2352" y="2797"/>
                </a:lnTo>
                <a:lnTo>
                  <a:pt x="2357" y="2801"/>
                </a:lnTo>
                <a:lnTo>
                  <a:pt x="2358" y="2804"/>
                </a:lnTo>
                <a:lnTo>
                  <a:pt x="2359" y="2805"/>
                </a:lnTo>
                <a:lnTo>
                  <a:pt x="2360" y="2807"/>
                </a:lnTo>
                <a:lnTo>
                  <a:pt x="2359" y="2811"/>
                </a:lnTo>
                <a:lnTo>
                  <a:pt x="2356" y="2815"/>
                </a:lnTo>
                <a:lnTo>
                  <a:pt x="2349" y="2822"/>
                </a:lnTo>
                <a:lnTo>
                  <a:pt x="2339" y="2829"/>
                </a:lnTo>
                <a:lnTo>
                  <a:pt x="2326" y="2833"/>
                </a:lnTo>
                <a:lnTo>
                  <a:pt x="2314" y="2838"/>
                </a:lnTo>
                <a:lnTo>
                  <a:pt x="2302" y="2842"/>
                </a:lnTo>
                <a:lnTo>
                  <a:pt x="2278" y="2850"/>
                </a:lnTo>
                <a:lnTo>
                  <a:pt x="2252" y="2860"/>
                </a:lnTo>
                <a:lnTo>
                  <a:pt x="2240" y="2863"/>
                </a:lnTo>
                <a:lnTo>
                  <a:pt x="2227" y="2866"/>
                </a:lnTo>
                <a:lnTo>
                  <a:pt x="2215" y="2867"/>
                </a:lnTo>
                <a:lnTo>
                  <a:pt x="2202" y="2866"/>
                </a:lnTo>
                <a:lnTo>
                  <a:pt x="2185" y="2862"/>
                </a:lnTo>
                <a:lnTo>
                  <a:pt x="2159" y="2856"/>
                </a:lnTo>
                <a:lnTo>
                  <a:pt x="2145" y="2852"/>
                </a:lnTo>
                <a:lnTo>
                  <a:pt x="2134" y="2848"/>
                </a:lnTo>
                <a:lnTo>
                  <a:pt x="2126" y="2844"/>
                </a:lnTo>
                <a:lnTo>
                  <a:pt x="2123" y="2840"/>
                </a:lnTo>
                <a:lnTo>
                  <a:pt x="2120" y="2836"/>
                </a:lnTo>
                <a:lnTo>
                  <a:pt x="2118" y="2832"/>
                </a:lnTo>
                <a:lnTo>
                  <a:pt x="2116" y="2830"/>
                </a:lnTo>
                <a:lnTo>
                  <a:pt x="2114" y="2827"/>
                </a:lnTo>
                <a:lnTo>
                  <a:pt x="2111" y="2825"/>
                </a:lnTo>
                <a:lnTo>
                  <a:pt x="2108" y="2824"/>
                </a:lnTo>
                <a:lnTo>
                  <a:pt x="2104" y="2824"/>
                </a:lnTo>
                <a:lnTo>
                  <a:pt x="2102" y="2824"/>
                </a:lnTo>
                <a:lnTo>
                  <a:pt x="2094" y="2825"/>
                </a:lnTo>
                <a:lnTo>
                  <a:pt x="2087" y="2828"/>
                </a:lnTo>
                <a:lnTo>
                  <a:pt x="2079" y="2832"/>
                </a:lnTo>
                <a:lnTo>
                  <a:pt x="2071" y="2837"/>
                </a:lnTo>
                <a:lnTo>
                  <a:pt x="2054" y="2848"/>
                </a:lnTo>
                <a:lnTo>
                  <a:pt x="2040" y="2860"/>
                </a:lnTo>
                <a:lnTo>
                  <a:pt x="2033" y="2865"/>
                </a:lnTo>
                <a:lnTo>
                  <a:pt x="2027" y="2869"/>
                </a:lnTo>
                <a:lnTo>
                  <a:pt x="2023" y="2872"/>
                </a:lnTo>
                <a:lnTo>
                  <a:pt x="2018" y="2873"/>
                </a:lnTo>
                <a:lnTo>
                  <a:pt x="2017" y="2883"/>
                </a:lnTo>
                <a:lnTo>
                  <a:pt x="2015" y="2894"/>
                </a:lnTo>
                <a:lnTo>
                  <a:pt x="2011" y="2902"/>
                </a:lnTo>
                <a:lnTo>
                  <a:pt x="2008" y="2910"/>
                </a:lnTo>
                <a:lnTo>
                  <a:pt x="2004" y="2916"/>
                </a:lnTo>
                <a:lnTo>
                  <a:pt x="1999" y="2923"/>
                </a:lnTo>
                <a:lnTo>
                  <a:pt x="1994" y="2929"/>
                </a:lnTo>
                <a:lnTo>
                  <a:pt x="1989" y="2935"/>
                </a:lnTo>
                <a:lnTo>
                  <a:pt x="1982" y="2939"/>
                </a:lnTo>
                <a:lnTo>
                  <a:pt x="1975" y="2944"/>
                </a:lnTo>
                <a:lnTo>
                  <a:pt x="1967" y="2947"/>
                </a:lnTo>
                <a:lnTo>
                  <a:pt x="1959" y="2951"/>
                </a:lnTo>
                <a:lnTo>
                  <a:pt x="1942" y="2956"/>
                </a:lnTo>
                <a:lnTo>
                  <a:pt x="1923" y="2962"/>
                </a:lnTo>
                <a:lnTo>
                  <a:pt x="1918" y="2964"/>
                </a:lnTo>
                <a:lnTo>
                  <a:pt x="1914" y="2968"/>
                </a:lnTo>
                <a:lnTo>
                  <a:pt x="1909" y="2973"/>
                </a:lnTo>
                <a:lnTo>
                  <a:pt x="1906" y="2979"/>
                </a:lnTo>
                <a:lnTo>
                  <a:pt x="1899" y="2996"/>
                </a:lnTo>
                <a:lnTo>
                  <a:pt x="1893" y="3014"/>
                </a:lnTo>
                <a:lnTo>
                  <a:pt x="1886" y="3054"/>
                </a:lnTo>
                <a:lnTo>
                  <a:pt x="1882" y="3085"/>
                </a:lnTo>
                <a:lnTo>
                  <a:pt x="1879" y="3100"/>
                </a:lnTo>
                <a:lnTo>
                  <a:pt x="1878" y="3110"/>
                </a:lnTo>
                <a:lnTo>
                  <a:pt x="1879" y="3118"/>
                </a:lnTo>
                <a:lnTo>
                  <a:pt x="1882" y="3124"/>
                </a:lnTo>
                <a:lnTo>
                  <a:pt x="1889" y="3135"/>
                </a:lnTo>
                <a:lnTo>
                  <a:pt x="1899" y="3153"/>
                </a:lnTo>
                <a:lnTo>
                  <a:pt x="1900" y="3158"/>
                </a:lnTo>
                <a:lnTo>
                  <a:pt x="1901" y="3165"/>
                </a:lnTo>
                <a:lnTo>
                  <a:pt x="1900" y="3171"/>
                </a:lnTo>
                <a:lnTo>
                  <a:pt x="1899" y="3179"/>
                </a:lnTo>
                <a:lnTo>
                  <a:pt x="1895" y="3194"/>
                </a:lnTo>
                <a:lnTo>
                  <a:pt x="1893" y="3206"/>
                </a:lnTo>
                <a:lnTo>
                  <a:pt x="1865" y="3290"/>
                </a:lnTo>
                <a:lnTo>
                  <a:pt x="1901" y="3331"/>
                </a:lnTo>
                <a:lnTo>
                  <a:pt x="1852" y="3384"/>
                </a:lnTo>
                <a:lnTo>
                  <a:pt x="1633" y="3452"/>
                </a:lnTo>
                <a:lnTo>
                  <a:pt x="1607" y="3458"/>
                </a:lnTo>
                <a:lnTo>
                  <a:pt x="1581" y="3466"/>
                </a:lnTo>
                <a:lnTo>
                  <a:pt x="1557" y="3473"/>
                </a:lnTo>
                <a:lnTo>
                  <a:pt x="1533" y="3480"/>
                </a:lnTo>
                <a:lnTo>
                  <a:pt x="1509" y="3485"/>
                </a:lnTo>
                <a:lnTo>
                  <a:pt x="1484" y="3488"/>
                </a:lnTo>
                <a:lnTo>
                  <a:pt x="1472" y="3489"/>
                </a:lnTo>
                <a:lnTo>
                  <a:pt x="1459" y="3489"/>
                </a:lnTo>
                <a:lnTo>
                  <a:pt x="1445" y="3488"/>
                </a:lnTo>
                <a:lnTo>
                  <a:pt x="1431" y="3487"/>
                </a:lnTo>
                <a:lnTo>
                  <a:pt x="1405" y="3483"/>
                </a:lnTo>
                <a:lnTo>
                  <a:pt x="1380" y="3481"/>
                </a:lnTo>
                <a:lnTo>
                  <a:pt x="1355" y="3481"/>
                </a:lnTo>
                <a:lnTo>
                  <a:pt x="1331" y="3481"/>
                </a:lnTo>
                <a:lnTo>
                  <a:pt x="1307" y="3482"/>
                </a:lnTo>
                <a:lnTo>
                  <a:pt x="1282" y="3483"/>
                </a:lnTo>
                <a:lnTo>
                  <a:pt x="1257" y="3486"/>
                </a:lnTo>
                <a:lnTo>
                  <a:pt x="1230" y="3489"/>
                </a:lnTo>
                <a:lnTo>
                  <a:pt x="1177" y="3545"/>
                </a:lnTo>
                <a:lnTo>
                  <a:pt x="1011" y="3510"/>
                </a:lnTo>
                <a:lnTo>
                  <a:pt x="636" y="3553"/>
                </a:lnTo>
                <a:lnTo>
                  <a:pt x="134" y="3375"/>
                </a:lnTo>
                <a:lnTo>
                  <a:pt x="134" y="3375"/>
                </a:lnTo>
                <a:lnTo>
                  <a:pt x="400" y="3050"/>
                </a:lnTo>
                <a:lnTo>
                  <a:pt x="409" y="3038"/>
                </a:lnTo>
                <a:lnTo>
                  <a:pt x="423" y="3025"/>
                </a:lnTo>
                <a:lnTo>
                  <a:pt x="430" y="3017"/>
                </a:lnTo>
                <a:lnTo>
                  <a:pt x="433" y="3009"/>
                </a:lnTo>
                <a:lnTo>
                  <a:pt x="434" y="3005"/>
                </a:lnTo>
                <a:lnTo>
                  <a:pt x="435" y="3002"/>
                </a:lnTo>
                <a:lnTo>
                  <a:pt x="434" y="2997"/>
                </a:lnTo>
                <a:lnTo>
                  <a:pt x="433" y="2994"/>
                </a:lnTo>
                <a:lnTo>
                  <a:pt x="427" y="2985"/>
                </a:lnTo>
                <a:lnTo>
                  <a:pt x="424" y="2977"/>
                </a:lnTo>
                <a:lnTo>
                  <a:pt x="423" y="2971"/>
                </a:lnTo>
                <a:lnTo>
                  <a:pt x="423" y="2965"/>
                </a:lnTo>
                <a:lnTo>
                  <a:pt x="425" y="2961"/>
                </a:lnTo>
                <a:lnTo>
                  <a:pt x="428" y="2955"/>
                </a:lnTo>
                <a:lnTo>
                  <a:pt x="434" y="2949"/>
                </a:lnTo>
                <a:lnTo>
                  <a:pt x="442" y="2944"/>
                </a:lnTo>
                <a:lnTo>
                  <a:pt x="444" y="2939"/>
                </a:lnTo>
                <a:lnTo>
                  <a:pt x="447" y="2934"/>
                </a:lnTo>
                <a:lnTo>
                  <a:pt x="447" y="2926"/>
                </a:lnTo>
                <a:lnTo>
                  <a:pt x="444" y="2918"/>
                </a:lnTo>
                <a:lnTo>
                  <a:pt x="439" y="2897"/>
                </a:lnTo>
                <a:lnTo>
                  <a:pt x="431" y="2875"/>
                </a:lnTo>
                <a:lnTo>
                  <a:pt x="413" y="2832"/>
                </a:lnTo>
                <a:lnTo>
                  <a:pt x="400" y="2801"/>
                </a:lnTo>
                <a:lnTo>
                  <a:pt x="122" y="2756"/>
                </a:lnTo>
                <a:lnTo>
                  <a:pt x="113" y="2650"/>
                </a:lnTo>
                <a:lnTo>
                  <a:pt x="116" y="2634"/>
                </a:lnTo>
                <a:lnTo>
                  <a:pt x="117" y="2617"/>
                </a:lnTo>
                <a:lnTo>
                  <a:pt x="117" y="2600"/>
                </a:lnTo>
                <a:lnTo>
                  <a:pt x="117" y="2583"/>
                </a:lnTo>
                <a:lnTo>
                  <a:pt x="117" y="2566"/>
                </a:lnTo>
                <a:lnTo>
                  <a:pt x="118" y="2549"/>
                </a:lnTo>
                <a:lnTo>
                  <a:pt x="121" y="2532"/>
                </a:lnTo>
                <a:lnTo>
                  <a:pt x="125" y="2515"/>
                </a:lnTo>
                <a:lnTo>
                  <a:pt x="126" y="2507"/>
                </a:lnTo>
                <a:lnTo>
                  <a:pt x="127" y="2499"/>
                </a:lnTo>
                <a:lnTo>
                  <a:pt x="129" y="2491"/>
                </a:lnTo>
                <a:lnTo>
                  <a:pt x="129" y="2483"/>
                </a:lnTo>
                <a:lnTo>
                  <a:pt x="127" y="2468"/>
                </a:lnTo>
                <a:lnTo>
                  <a:pt x="125" y="2453"/>
                </a:lnTo>
                <a:lnTo>
                  <a:pt x="116" y="2423"/>
                </a:lnTo>
                <a:lnTo>
                  <a:pt x="106" y="2393"/>
                </a:lnTo>
                <a:lnTo>
                  <a:pt x="96" y="2365"/>
                </a:lnTo>
                <a:lnTo>
                  <a:pt x="83" y="2332"/>
                </a:lnTo>
                <a:lnTo>
                  <a:pt x="71" y="2297"/>
                </a:lnTo>
                <a:lnTo>
                  <a:pt x="57" y="2260"/>
                </a:lnTo>
                <a:lnTo>
                  <a:pt x="51" y="2240"/>
                </a:lnTo>
                <a:lnTo>
                  <a:pt x="46" y="2221"/>
                </a:lnTo>
                <a:lnTo>
                  <a:pt x="41" y="2203"/>
                </a:lnTo>
                <a:lnTo>
                  <a:pt x="38" y="2184"/>
                </a:lnTo>
                <a:lnTo>
                  <a:pt x="35" y="2167"/>
                </a:lnTo>
                <a:lnTo>
                  <a:pt x="34" y="2151"/>
                </a:lnTo>
                <a:lnTo>
                  <a:pt x="34" y="2137"/>
                </a:lnTo>
                <a:lnTo>
                  <a:pt x="35" y="2124"/>
                </a:lnTo>
                <a:lnTo>
                  <a:pt x="43" y="2107"/>
                </a:lnTo>
                <a:lnTo>
                  <a:pt x="52" y="2090"/>
                </a:lnTo>
                <a:lnTo>
                  <a:pt x="58" y="2082"/>
                </a:lnTo>
                <a:lnTo>
                  <a:pt x="63" y="2074"/>
                </a:lnTo>
                <a:lnTo>
                  <a:pt x="69" y="2067"/>
                </a:lnTo>
                <a:lnTo>
                  <a:pt x="76" y="2061"/>
                </a:lnTo>
                <a:lnTo>
                  <a:pt x="86" y="2055"/>
                </a:lnTo>
                <a:lnTo>
                  <a:pt x="96" y="2046"/>
                </a:lnTo>
                <a:lnTo>
                  <a:pt x="109" y="2028"/>
                </a:lnTo>
                <a:lnTo>
                  <a:pt x="122" y="2011"/>
                </a:lnTo>
                <a:lnTo>
                  <a:pt x="129" y="2003"/>
                </a:lnTo>
                <a:lnTo>
                  <a:pt x="136" y="1997"/>
                </a:lnTo>
                <a:lnTo>
                  <a:pt x="143" y="1990"/>
                </a:lnTo>
                <a:lnTo>
                  <a:pt x="151" y="1983"/>
                </a:lnTo>
                <a:lnTo>
                  <a:pt x="152" y="1982"/>
                </a:lnTo>
                <a:lnTo>
                  <a:pt x="152" y="1981"/>
                </a:lnTo>
                <a:lnTo>
                  <a:pt x="151" y="1979"/>
                </a:lnTo>
                <a:lnTo>
                  <a:pt x="150" y="1978"/>
                </a:lnTo>
                <a:lnTo>
                  <a:pt x="147" y="1976"/>
                </a:lnTo>
                <a:lnTo>
                  <a:pt x="143" y="1975"/>
                </a:lnTo>
                <a:lnTo>
                  <a:pt x="129" y="1976"/>
                </a:lnTo>
                <a:lnTo>
                  <a:pt x="114" y="1977"/>
                </a:lnTo>
                <a:lnTo>
                  <a:pt x="100" y="1979"/>
                </a:lnTo>
                <a:lnTo>
                  <a:pt x="84" y="1981"/>
                </a:lnTo>
                <a:lnTo>
                  <a:pt x="77" y="1979"/>
                </a:lnTo>
                <a:lnTo>
                  <a:pt x="72" y="1978"/>
                </a:lnTo>
                <a:lnTo>
                  <a:pt x="66" y="1977"/>
                </a:lnTo>
                <a:lnTo>
                  <a:pt x="61" y="1974"/>
                </a:lnTo>
                <a:lnTo>
                  <a:pt x="58" y="1970"/>
                </a:lnTo>
                <a:lnTo>
                  <a:pt x="55" y="1967"/>
                </a:lnTo>
                <a:lnTo>
                  <a:pt x="51" y="1962"/>
                </a:lnTo>
                <a:lnTo>
                  <a:pt x="48" y="1958"/>
                </a:lnTo>
                <a:lnTo>
                  <a:pt x="40" y="1936"/>
                </a:lnTo>
                <a:lnTo>
                  <a:pt x="32" y="1913"/>
                </a:lnTo>
                <a:lnTo>
                  <a:pt x="24" y="1879"/>
                </a:lnTo>
                <a:lnTo>
                  <a:pt x="9" y="1825"/>
                </a:lnTo>
                <a:lnTo>
                  <a:pt x="4" y="1797"/>
                </a:lnTo>
                <a:lnTo>
                  <a:pt x="1" y="1773"/>
                </a:lnTo>
                <a:lnTo>
                  <a:pt x="0" y="1763"/>
                </a:lnTo>
                <a:lnTo>
                  <a:pt x="1" y="1755"/>
                </a:lnTo>
                <a:lnTo>
                  <a:pt x="2" y="1752"/>
                </a:lnTo>
                <a:lnTo>
                  <a:pt x="4" y="1750"/>
                </a:lnTo>
                <a:lnTo>
                  <a:pt x="5" y="1747"/>
                </a:lnTo>
                <a:lnTo>
                  <a:pt x="7" y="1746"/>
                </a:lnTo>
                <a:lnTo>
                  <a:pt x="9" y="1742"/>
                </a:lnTo>
                <a:lnTo>
                  <a:pt x="14" y="1735"/>
                </a:lnTo>
                <a:lnTo>
                  <a:pt x="19" y="1729"/>
                </a:lnTo>
                <a:lnTo>
                  <a:pt x="25" y="1722"/>
                </a:lnTo>
                <a:lnTo>
                  <a:pt x="32" y="1715"/>
                </a:lnTo>
                <a:lnTo>
                  <a:pt x="38" y="1707"/>
                </a:lnTo>
                <a:lnTo>
                  <a:pt x="43" y="1702"/>
                </a:lnTo>
                <a:lnTo>
                  <a:pt x="47" y="1695"/>
                </a:lnTo>
                <a:lnTo>
                  <a:pt x="51" y="1694"/>
                </a:lnTo>
                <a:lnTo>
                  <a:pt x="56" y="1691"/>
                </a:lnTo>
                <a:lnTo>
                  <a:pt x="60" y="1688"/>
                </a:lnTo>
                <a:lnTo>
                  <a:pt x="64" y="1686"/>
                </a:lnTo>
                <a:lnTo>
                  <a:pt x="73" y="1679"/>
                </a:lnTo>
                <a:lnTo>
                  <a:pt x="81" y="1673"/>
                </a:lnTo>
                <a:lnTo>
                  <a:pt x="92" y="1672"/>
                </a:lnTo>
                <a:lnTo>
                  <a:pt x="110" y="1672"/>
                </a:lnTo>
                <a:lnTo>
                  <a:pt x="119" y="1672"/>
                </a:lnTo>
                <a:lnTo>
                  <a:pt x="126" y="1671"/>
                </a:lnTo>
                <a:lnTo>
                  <a:pt x="132" y="1670"/>
                </a:lnTo>
                <a:lnTo>
                  <a:pt x="134" y="1668"/>
                </a:lnTo>
                <a:lnTo>
                  <a:pt x="132" y="1663"/>
                </a:lnTo>
                <a:lnTo>
                  <a:pt x="126" y="1652"/>
                </a:lnTo>
                <a:lnTo>
                  <a:pt x="121" y="1640"/>
                </a:lnTo>
                <a:lnTo>
                  <a:pt x="117" y="1632"/>
                </a:lnTo>
                <a:lnTo>
                  <a:pt x="111" y="1623"/>
                </a:lnTo>
                <a:lnTo>
                  <a:pt x="105" y="1609"/>
                </a:lnTo>
                <a:lnTo>
                  <a:pt x="101" y="1604"/>
                </a:lnTo>
                <a:lnTo>
                  <a:pt x="97" y="1598"/>
                </a:lnTo>
                <a:lnTo>
                  <a:pt x="92" y="1594"/>
                </a:lnTo>
                <a:lnTo>
                  <a:pt x="89" y="1591"/>
                </a:lnTo>
                <a:lnTo>
                  <a:pt x="89" y="1589"/>
                </a:lnTo>
                <a:lnTo>
                  <a:pt x="90" y="1586"/>
                </a:lnTo>
                <a:lnTo>
                  <a:pt x="102" y="1582"/>
                </a:lnTo>
                <a:lnTo>
                  <a:pt x="115" y="1578"/>
                </a:lnTo>
                <a:lnTo>
                  <a:pt x="126" y="1572"/>
                </a:lnTo>
                <a:lnTo>
                  <a:pt x="136" y="1566"/>
                </a:lnTo>
                <a:lnTo>
                  <a:pt x="146" y="1558"/>
                </a:lnTo>
                <a:lnTo>
                  <a:pt x="154" y="1549"/>
                </a:lnTo>
                <a:lnTo>
                  <a:pt x="161" y="1538"/>
                </a:lnTo>
                <a:lnTo>
                  <a:pt x="168" y="1525"/>
                </a:lnTo>
                <a:lnTo>
                  <a:pt x="174" y="1513"/>
                </a:lnTo>
                <a:lnTo>
                  <a:pt x="180" y="1498"/>
                </a:lnTo>
                <a:lnTo>
                  <a:pt x="186" y="1481"/>
                </a:lnTo>
                <a:lnTo>
                  <a:pt x="192" y="1463"/>
                </a:lnTo>
                <a:lnTo>
                  <a:pt x="197" y="1444"/>
                </a:lnTo>
                <a:lnTo>
                  <a:pt x="201" y="1426"/>
                </a:lnTo>
                <a:lnTo>
                  <a:pt x="205" y="1410"/>
                </a:lnTo>
                <a:lnTo>
                  <a:pt x="206" y="1398"/>
                </a:lnTo>
                <a:lnTo>
                  <a:pt x="209" y="1377"/>
                </a:lnTo>
                <a:lnTo>
                  <a:pt x="215" y="1358"/>
                </a:lnTo>
                <a:lnTo>
                  <a:pt x="215" y="1354"/>
                </a:lnTo>
                <a:lnTo>
                  <a:pt x="215" y="1350"/>
                </a:lnTo>
                <a:lnTo>
                  <a:pt x="215" y="1345"/>
                </a:lnTo>
                <a:lnTo>
                  <a:pt x="214" y="1342"/>
                </a:lnTo>
                <a:lnTo>
                  <a:pt x="211" y="1339"/>
                </a:lnTo>
                <a:lnTo>
                  <a:pt x="208" y="1335"/>
                </a:lnTo>
                <a:lnTo>
                  <a:pt x="205" y="1332"/>
                </a:lnTo>
                <a:lnTo>
                  <a:pt x="200" y="1328"/>
                </a:lnTo>
                <a:lnTo>
                  <a:pt x="200" y="1318"/>
                </a:lnTo>
                <a:lnTo>
                  <a:pt x="201" y="1307"/>
                </a:lnTo>
                <a:lnTo>
                  <a:pt x="202" y="1295"/>
                </a:lnTo>
                <a:lnTo>
                  <a:pt x="204" y="1285"/>
                </a:lnTo>
                <a:lnTo>
                  <a:pt x="209" y="1284"/>
                </a:lnTo>
                <a:lnTo>
                  <a:pt x="214" y="1284"/>
                </a:lnTo>
                <a:lnTo>
                  <a:pt x="218" y="1282"/>
                </a:lnTo>
                <a:lnTo>
                  <a:pt x="222" y="1279"/>
                </a:lnTo>
                <a:lnTo>
                  <a:pt x="225" y="1277"/>
                </a:lnTo>
                <a:lnTo>
                  <a:pt x="227" y="1274"/>
                </a:lnTo>
                <a:lnTo>
                  <a:pt x="230" y="1269"/>
                </a:lnTo>
                <a:lnTo>
                  <a:pt x="231" y="1263"/>
                </a:lnTo>
                <a:lnTo>
                  <a:pt x="233" y="1249"/>
                </a:lnTo>
                <a:lnTo>
                  <a:pt x="236" y="1238"/>
                </a:lnTo>
                <a:lnTo>
                  <a:pt x="241" y="1229"/>
                </a:lnTo>
                <a:lnTo>
                  <a:pt x="247" y="1216"/>
                </a:lnTo>
                <a:lnTo>
                  <a:pt x="261" y="1162"/>
                </a:lnTo>
                <a:lnTo>
                  <a:pt x="261" y="1162"/>
                </a:lnTo>
                <a:lnTo>
                  <a:pt x="268" y="1160"/>
                </a:lnTo>
                <a:lnTo>
                  <a:pt x="276" y="1158"/>
                </a:lnTo>
                <a:lnTo>
                  <a:pt x="283" y="1156"/>
                </a:lnTo>
                <a:lnTo>
                  <a:pt x="291" y="1156"/>
                </a:lnTo>
                <a:lnTo>
                  <a:pt x="297" y="1165"/>
                </a:lnTo>
                <a:lnTo>
                  <a:pt x="303" y="1176"/>
                </a:lnTo>
                <a:lnTo>
                  <a:pt x="310" y="1185"/>
                </a:lnTo>
                <a:lnTo>
                  <a:pt x="317" y="1194"/>
                </a:lnTo>
                <a:lnTo>
                  <a:pt x="325" y="1202"/>
                </a:lnTo>
                <a:lnTo>
                  <a:pt x="334" y="1209"/>
                </a:lnTo>
                <a:lnTo>
                  <a:pt x="343" y="1216"/>
                </a:lnTo>
                <a:lnTo>
                  <a:pt x="352" y="1221"/>
                </a:lnTo>
                <a:lnTo>
                  <a:pt x="363" y="1227"/>
                </a:lnTo>
                <a:lnTo>
                  <a:pt x="373" y="1230"/>
                </a:lnTo>
                <a:lnTo>
                  <a:pt x="383" y="1234"/>
                </a:lnTo>
                <a:lnTo>
                  <a:pt x="394" y="1236"/>
                </a:lnTo>
                <a:lnTo>
                  <a:pt x="406" y="1236"/>
                </a:lnTo>
                <a:lnTo>
                  <a:pt x="417" y="1236"/>
                </a:lnTo>
                <a:lnTo>
                  <a:pt x="430" y="1235"/>
                </a:lnTo>
                <a:lnTo>
                  <a:pt x="442" y="1232"/>
                </a:lnTo>
                <a:lnTo>
                  <a:pt x="467" y="1222"/>
                </a:lnTo>
                <a:lnTo>
                  <a:pt x="485" y="1216"/>
                </a:lnTo>
                <a:lnTo>
                  <a:pt x="490" y="1216"/>
                </a:lnTo>
                <a:lnTo>
                  <a:pt x="494" y="1216"/>
                </a:lnTo>
                <a:lnTo>
                  <a:pt x="498" y="1217"/>
                </a:lnTo>
                <a:lnTo>
                  <a:pt x="502" y="1219"/>
                </a:lnTo>
                <a:lnTo>
                  <a:pt x="507" y="1221"/>
                </a:lnTo>
                <a:lnTo>
                  <a:pt x="510" y="1226"/>
                </a:lnTo>
                <a:lnTo>
                  <a:pt x="516" y="1230"/>
                </a:lnTo>
                <a:lnTo>
                  <a:pt x="521" y="1237"/>
                </a:lnTo>
                <a:lnTo>
                  <a:pt x="525" y="1243"/>
                </a:lnTo>
                <a:lnTo>
                  <a:pt x="531" y="1249"/>
                </a:lnTo>
                <a:lnTo>
                  <a:pt x="538" y="1254"/>
                </a:lnTo>
                <a:lnTo>
                  <a:pt x="543" y="1259"/>
                </a:lnTo>
                <a:lnTo>
                  <a:pt x="557" y="1268"/>
                </a:lnTo>
                <a:lnTo>
                  <a:pt x="571" y="1275"/>
                </a:lnTo>
                <a:lnTo>
                  <a:pt x="574" y="1292"/>
                </a:lnTo>
                <a:lnTo>
                  <a:pt x="578" y="1310"/>
                </a:lnTo>
                <a:lnTo>
                  <a:pt x="582" y="1328"/>
                </a:lnTo>
                <a:lnTo>
                  <a:pt x="584" y="1344"/>
                </a:lnTo>
                <a:lnTo>
                  <a:pt x="584" y="1345"/>
                </a:lnTo>
                <a:lnTo>
                  <a:pt x="585" y="1347"/>
                </a:lnTo>
                <a:lnTo>
                  <a:pt x="591" y="1345"/>
                </a:lnTo>
                <a:lnTo>
                  <a:pt x="597" y="1343"/>
                </a:lnTo>
                <a:lnTo>
                  <a:pt x="601" y="1339"/>
                </a:lnTo>
                <a:lnTo>
                  <a:pt x="607" y="1333"/>
                </a:lnTo>
                <a:lnTo>
                  <a:pt x="617" y="1319"/>
                </a:lnTo>
                <a:lnTo>
                  <a:pt x="627" y="1306"/>
                </a:lnTo>
                <a:lnTo>
                  <a:pt x="633" y="1299"/>
                </a:lnTo>
                <a:lnTo>
                  <a:pt x="639" y="1294"/>
                </a:lnTo>
                <a:lnTo>
                  <a:pt x="644" y="1291"/>
                </a:lnTo>
                <a:lnTo>
                  <a:pt x="650" y="1288"/>
                </a:lnTo>
                <a:lnTo>
                  <a:pt x="653" y="1287"/>
                </a:lnTo>
                <a:lnTo>
                  <a:pt x="657" y="1288"/>
                </a:lnTo>
                <a:lnTo>
                  <a:pt x="659" y="1288"/>
                </a:lnTo>
                <a:lnTo>
                  <a:pt x="663" y="1291"/>
                </a:lnTo>
                <a:lnTo>
                  <a:pt x="669" y="1295"/>
                </a:lnTo>
                <a:lnTo>
                  <a:pt x="676" y="1303"/>
                </a:lnTo>
                <a:lnTo>
                  <a:pt x="680" y="1307"/>
                </a:lnTo>
                <a:lnTo>
                  <a:pt x="682" y="1309"/>
                </a:lnTo>
                <a:lnTo>
                  <a:pt x="685" y="1310"/>
                </a:lnTo>
                <a:lnTo>
                  <a:pt x="689" y="1311"/>
                </a:lnTo>
                <a:lnTo>
                  <a:pt x="697" y="1311"/>
                </a:lnTo>
                <a:lnTo>
                  <a:pt x="705" y="1310"/>
                </a:lnTo>
                <a:lnTo>
                  <a:pt x="714" y="1307"/>
                </a:lnTo>
                <a:lnTo>
                  <a:pt x="723" y="1301"/>
                </a:lnTo>
                <a:lnTo>
                  <a:pt x="733" y="1295"/>
                </a:lnTo>
                <a:lnTo>
                  <a:pt x="743" y="1288"/>
                </a:lnTo>
                <a:lnTo>
                  <a:pt x="764" y="1274"/>
                </a:lnTo>
                <a:lnTo>
                  <a:pt x="783" y="1259"/>
                </a:lnTo>
                <a:lnTo>
                  <a:pt x="792" y="1252"/>
                </a:lnTo>
                <a:lnTo>
                  <a:pt x="800" y="1247"/>
                </a:lnTo>
                <a:lnTo>
                  <a:pt x="808" y="1243"/>
                </a:lnTo>
                <a:lnTo>
                  <a:pt x="815" y="1241"/>
                </a:lnTo>
                <a:lnTo>
                  <a:pt x="824" y="1237"/>
                </a:lnTo>
                <a:lnTo>
                  <a:pt x="833" y="1234"/>
                </a:lnTo>
                <a:lnTo>
                  <a:pt x="843" y="1230"/>
                </a:lnTo>
                <a:lnTo>
                  <a:pt x="851" y="1229"/>
                </a:lnTo>
                <a:lnTo>
                  <a:pt x="853" y="1216"/>
                </a:lnTo>
                <a:lnTo>
                  <a:pt x="856" y="1200"/>
                </a:lnTo>
                <a:lnTo>
                  <a:pt x="856" y="1191"/>
                </a:lnTo>
                <a:lnTo>
                  <a:pt x="856" y="1183"/>
                </a:lnTo>
                <a:lnTo>
                  <a:pt x="855" y="1175"/>
                </a:lnTo>
                <a:lnTo>
                  <a:pt x="853" y="1168"/>
                </a:lnTo>
                <a:lnTo>
                  <a:pt x="851" y="1162"/>
                </a:lnTo>
                <a:lnTo>
                  <a:pt x="851" y="1156"/>
                </a:lnTo>
                <a:lnTo>
                  <a:pt x="853" y="1152"/>
                </a:lnTo>
                <a:lnTo>
                  <a:pt x="856" y="1147"/>
                </a:lnTo>
                <a:lnTo>
                  <a:pt x="863" y="1140"/>
                </a:lnTo>
                <a:lnTo>
                  <a:pt x="870" y="1135"/>
                </a:lnTo>
                <a:lnTo>
                  <a:pt x="880" y="1130"/>
                </a:lnTo>
                <a:lnTo>
                  <a:pt x="886" y="1126"/>
                </a:lnTo>
                <a:lnTo>
                  <a:pt x="889" y="1123"/>
                </a:lnTo>
                <a:lnTo>
                  <a:pt x="890" y="1120"/>
                </a:lnTo>
                <a:lnTo>
                  <a:pt x="890" y="1118"/>
                </a:lnTo>
                <a:lnTo>
                  <a:pt x="888" y="1114"/>
                </a:lnTo>
                <a:lnTo>
                  <a:pt x="876" y="1099"/>
                </a:lnTo>
                <a:lnTo>
                  <a:pt x="866" y="1086"/>
                </a:lnTo>
                <a:lnTo>
                  <a:pt x="863" y="1079"/>
                </a:lnTo>
                <a:lnTo>
                  <a:pt x="860" y="1071"/>
                </a:lnTo>
                <a:lnTo>
                  <a:pt x="858" y="1063"/>
                </a:lnTo>
                <a:lnTo>
                  <a:pt x="857" y="1053"/>
                </a:lnTo>
                <a:lnTo>
                  <a:pt x="865" y="1052"/>
                </a:lnTo>
                <a:lnTo>
                  <a:pt x="873" y="1052"/>
                </a:lnTo>
                <a:lnTo>
                  <a:pt x="883" y="1053"/>
                </a:lnTo>
                <a:lnTo>
                  <a:pt x="894" y="1054"/>
                </a:lnTo>
                <a:lnTo>
                  <a:pt x="916" y="1056"/>
                </a:lnTo>
                <a:lnTo>
                  <a:pt x="935" y="1057"/>
                </a:lnTo>
                <a:lnTo>
                  <a:pt x="945" y="1055"/>
                </a:lnTo>
                <a:lnTo>
                  <a:pt x="956" y="1053"/>
                </a:lnTo>
                <a:lnTo>
                  <a:pt x="964" y="1049"/>
                </a:lnTo>
                <a:lnTo>
                  <a:pt x="972" y="1045"/>
                </a:lnTo>
                <a:lnTo>
                  <a:pt x="988" y="1035"/>
                </a:lnTo>
                <a:lnTo>
                  <a:pt x="1003" y="1022"/>
                </a:lnTo>
                <a:lnTo>
                  <a:pt x="1011" y="1017"/>
                </a:lnTo>
                <a:lnTo>
                  <a:pt x="1024" y="1013"/>
                </a:lnTo>
                <a:lnTo>
                  <a:pt x="1041" y="1007"/>
                </a:lnTo>
                <a:lnTo>
                  <a:pt x="1059" y="1002"/>
                </a:lnTo>
                <a:lnTo>
                  <a:pt x="1077" y="997"/>
                </a:lnTo>
                <a:lnTo>
                  <a:pt x="1093" y="994"/>
                </a:lnTo>
                <a:lnTo>
                  <a:pt x="1108" y="991"/>
                </a:lnTo>
                <a:lnTo>
                  <a:pt x="1116" y="991"/>
                </a:lnTo>
                <a:lnTo>
                  <a:pt x="1131" y="997"/>
                </a:lnTo>
                <a:lnTo>
                  <a:pt x="1143" y="1005"/>
                </a:lnTo>
                <a:lnTo>
                  <a:pt x="1145" y="1005"/>
                </a:lnTo>
                <a:lnTo>
                  <a:pt x="1149" y="1006"/>
                </a:lnTo>
                <a:lnTo>
                  <a:pt x="1151" y="1006"/>
                </a:lnTo>
                <a:lnTo>
                  <a:pt x="1152" y="1005"/>
                </a:lnTo>
                <a:lnTo>
                  <a:pt x="1153" y="1003"/>
                </a:lnTo>
                <a:lnTo>
                  <a:pt x="1155" y="999"/>
                </a:lnTo>
                <a:lnTo>
                  <a:pt x="1156" y="995"/>
                </a:lnTo>
                <a:lnTo>
                  <a:pt x="1156" y="989"/>
                </a:lnTo>
                <a:lnTo>
                  <a:pt x="1156" y="979"/>
                </a:lnTo>
                <a:lnTo>
                  <a:pt x="1157" y="970"/>
                </a:lnTo>
                <a:lnTo>
                  <a:pt x="1160" y="963"/>
                </a:lnTo>
                <a:lnTo>
                  <a:pt x="1164" y="957"/>
                </a:lnTo>
                <a:lnTo>
                  <a:pt x="1168" y="953"/>
                </a:lnTo>
                <a:lnTo>
                  <a:pt x="1174" y="950"/>
                </a:lnTo>
                <a:lnTo>
                  <a:pt x="1180" y="948"/>
                </a:lnTo>
                <a:lnTo>
                  <a:pt x="1186" y="946"/>
                </a:lnTo>
                <a:lnTo>
                  <a:pt x="1200" y="943"/>
                </a:lnTo>
                <a:lnTo>
                  <a:pt x="1215" y="942"/>
                </a:lnTo>
                <a:lnTo>
                  <a:pt x="1222" y="941"/>
                </a:lnTo>
                <a:lnTo>
                  <a:pt x="1228" y="939"/>
                </a:lnTo>
                <a:lnTo>
                  <a:pt x="1235" y="937"/>
                </a:lnTo>
                <a:lnTo>
                  <a:pt x="1241" y="933"/>
                </a:lnTo>
                <a:lnTo>
                  <a:pt x="1262" y="918"/>
                </a:lnTo>
                <a:lnTo>
                  <a:pt x="1291" y="896"/>
                </a:lnTo>
                <a:lnTo>
                  <a:pt x="1306" y="884"/>
                </a:lnTo>
                <a:lnTo>
                  <a:pt x="1317" y="872"/>
                </a:lnTo>
                <a:lnTo>
                  <a:pt x="1322" y="866"/>
                </a:lnTo>
                <a:lnTo>
                  <a:pt x="1325" y="860"/>
                </a:lnTo>
                <a:lnTo>
                  <a:pt x="1327" y="856"/>
                </a:lnTo>
                <a:lnTo>
                  <a:pt x="1328" y="851"/>
                </a:lnTo>
                <a:lnTo>
                  <a:pt x="1333" y="829"/>
                </a:lnTo>
                <a:lnTo>
                  <a:pt x="1335" y="807"/>
                </a:lnTo>
                <a:lnTo>
                  <a:pt x="1337" y="785"/>
                </a:lnTo>
                <a:lnTo>
                  <a:pt x="1339" y="764"/>
                </a:lnTo>
                <a:lnTo>
                  <a:pt x="1341" y="742"/>
                </a:lnTo>
                <a:lnTo>
                  <a:pt x="1347" y="721"/>
                </a:lnTo>
                <a:lnTo>
                  <a:pt x="1350" y="711"/>
                </a:lnTo>
                <a:lnTo>
                  <a:pt x="1355" y="701"/>
                </a:lnTo>
                <a:lnTo>
                  <a:pt x="1360" y="691"/>
                </a:lnTo>
                <a:lnTo>
                  <a:pt x="1367" y="681"/>
                </a:lnTo>
                <a:lnTo>
                  <a:pt x="1377" y="666"/>
                </a:lnTo>
                <a:lnTo>
                  <a:pt x="1385" y="653"/>
                </a:lnTo>
                <a:lnTo>
                  <a:pt x="1391" y="642"/>
                </a:lnTo>
                <a:lnTo>
                  <a:pt x="1394" y="632"/>
                </a:lnTo>
                <a:lnTo>
                  <a:pt x="1395" y="621"/>
                </a:lnTo>
                <a:lnTo>
                  <a:pt x="1394" y="610"/>
                </a:lnTo>
                <a:lnTo>
                  <a:pt x="1392" y="596"/>
                </a:lnTo>
                <a:lnTo>
                  <a:pt x="1389" y="579"/>
                </a:lnTo>
                <a:lnTo>
                  <a:pt x="1389" y="575"/>
                </a:lnTo>
                <a:lnTo>
                  <a:pt x="1389" y="569"/>
                </a:lnTo>
                <a:lnTo>
                  <a:pt x="1390" y="564"/>
                </a:lnTo>
                <a:lnTo>
                  <a:pt x="1391" y="560"/>
                </a:lnTo>
                <a:lnTo>
                  <a:pt x="1395" y="552"/>
                </a:lnTo>
                <a:lnTo>
                  <a:pt x="1401" y="545"/>
                </a:lnTo>
                <a:lnTo>
                  <a:pt x="1410" y="538"/>
                </a:lnTo>
                <a:lnTo>
                  <a:pt x="1419" y="533"/>
                </a:lnTo>
                <a:lnTo>
                  <a:pt x="1431" y="527"/>
                </a:lnTo>
                <a:lnTo>
                  <a:pt x="1442" y="522"/>
                </a:lnTo>
                <a:lnTo>
                  <a:pt x="1455" y="518"/>
                </a:lnTo>
                <a:lnTo>
                  <a:pt x="1467" y="515"/>
                </a:lnTo>
                <a:lnTo>
                  <a:pt x="1480" y="512"/>
                </a:lnTo>
                <a:lnTo>
                  <a:pt x="1492" y="510"/>
                </a:lnTo>
                <a:lnTo>
                  <a:pt x="1515" y="507"/>
                </a:lnTo>
                <a:lnTo>
                  <a:pt x="1533" y="506"/>
                </a:lnTo>
                <a:lnTo>
                  <a:pt x="1559" y="506"/>
                </a:lnTo>
                <a:lnTo>
                  <a:pt x="1585" y="506"/>
                </a:lnTo>
                <a:lnTo>
                  <a:pt x="1597" y="505"/>
                </a:lnTo>
                <a:lnTo>
                  <a:pt x="1609" y="504"/>
                </a:lnTo>
                <a:lnTo>
                  <a:pt x="1620" y="502"/>
                </a:lnTo>
                <a:lnTo>
                  <a:pt x="1631" y="498"/>
                </a:lnTo>
                <a:lnTo>
                  <a:pt x="1641" y="494"/>
                </a:lnTo>
                <a:lnTo>
                  <a:pt x="1650" y="489"/>
                </a:lnTo>
                <a:lnTo>
                  <a:pt x="1658" y="481"/>
                </a:lnTo>
                <a:lnTo>
                  <a:pt x="1665" y="473"/>
                </a:lnTo>
                <a:lnTo>
                  <a:pt x="1670" y="463"/>
                </a:lnTo>
                <a:lnTo>
                  <a:pt x="1675" y="451"/>
                </a:lnTo>
                <a:lnTo>
                  <a:pt x="1678" y="436"/>
                </a:lnTo>
                <a:lnTo>
                  <a:pt x="1681" y="420"/>
                </a:lnTo>
                <a:lnTo>
                  <a:pt x="1694" y="380"/>
                </a:lnTo>
                <a:lnTo>
                  <a:pt x="1719" y="391"/>
                </a:lnTo>
                <a:lnTo>
                  <a:pt x="1745" y="402"/>
                </a:lnTo>
                <a:lnTo>
                  <a:pt x="1772" y="411"/>
                </a:lnTo>
                <a:lnTo>
                  <a:pt x="1798" y="420"/>
                </a:lnTo>
                <a:lnTo>
                  <a:pt x="1816" y="425"/>
                </a:lnTo>
                <a:lnTo>
                  <a:pt x="1837" y="436"/>
                </a:lnTo>
                <a:lnTo>
                  <a:pt x="1859" y="446"/>
                </a:lnTo>
                <a:lnTo>
                  <a:pt x="1875" y="456"/>
                </a:lnTo>
                <a:lnTo>
                  <a:pt x="1879" y="460"/>
                </a:lnTo>
                <a:lnTo>
                  <a:pt x="1884" y="462"/>
                </a:lnTo>
                <a:lnTo>
                  <a:pt x="1889" y="464"/>
                </a:lnTo>
                <a:lnTo>
                  <a:pt x="1894" y="465"/>
                </a:lnTo>
                <a:lnTo>
                  <a:pt x="1904" y="466"/>
                </a:lnTo>
                <a:lnTo>
                  <a:pt x="1915" y="465"/>
                </a:lnTo>
                <a:lnTo>
                  <a:pt x="1935" y="462"/>
                </a:lnTo>
                <a:lnTo>
                  <a:pt x="1957" y="459"/>
                </a:lnTo>
                <a:lnTo>
                  <a:pt x="1957" y="459"/>
                </a:lnTo>
                <a:lnTo>
                  <a:pt x="1967" y="460"/>
                </a:lnTo>
                <a:lnTo>
                  <a:pt x="1976" y="462"/>
                </a:lnTo>
                <a:lnTo>
                  <a:pt x="1986" y="463"/>
                </a:lnTo>
                <a:lnTo>
                  <a:pt x="1998" y="464"/>
                </a:lnTo>
                <a:lnTo>
                  <a:pt x="2009" y="463"/>
                </a:lnTo>
                <a:lnTo>
                  <a:pt x="2020" y="461"/>
                </a:lnTo>
                <a:lnTo>
                  <a:pt x="2032" y="457"/>
                </a:lnTo>
                <a:lnTo>
                  <a:pt x="2043" y="454"/>
                </a:lnTo>
                <a:lnTo>
                  <a:pt x="2054" y="452"/>
                </a:lnTo>
                <a:lnTo>
                  <a:pt x="2066" y="448"/>
                </a:lnTo>
                <a:lnTo>
                  <a:pt x="2077" y="446"/>
                </a:lnTo>
                <a:lnTo>
                  <a:pt x="2089" y="446"/>
                </a:lnTo>
                <a:lnTo>
                  <a:pt x="2099" y="446"/>
                </a:lnTo>
                <a:lnTo>
                  <a:pt x="2107" y="449"/>
                </a:lnTo>
                <a:lnTo>
                  <a:pt x="2115" y="453"/>
                </a:lnTo>
                <a:lnTo>
                  <a:pt x="2121" y="457"/>
                </a:lnTo>
                <a:lnTo>
                  <a:pt x="2134" y="469"/>
                </a:lnTo>
                <a:lnTo>
                  <a:pt x="2146" y="480"/>
                </a:lnTo>
                <a:lnTo>
                  <a:pt x="2168" y="501"/>
                </a:lnTo>
                <a:lnTo>
                  <a:pt x="2182" y="511"/>
                </a:lnTo>
                <a:lnTo>
                  <a:pt x="2184" y="512"/>
                </a:lnTo>
                <a:lnTo>
                  <a:pt x="2187" y="513"/>
                </a:lnTo>
                <a:lnTo>
                  <a:pt x="2192" y="513"/>
                </a:lnTo>
                <a:lnTo>
                  <a:pt x="2196" y="513"/>
                </a:lnTo>
                <a:lnTo>
                  <a:pt x="2208" y="510"/>
                </a:lnTo>
                <a:lnTo>
                  <a:pt x="2224" y="505"/>
                </a:lnTo>
                <a:lnTo>
                  <a:pt x="2235" y="503"/>
                </a:lnTo>
                <a:lnTo>
                  <a:pt x="2248" y="502"/>
                </a:lnTo>
                <a:lnTo>
                  <a:pt x="2260" y="501"/>
                </a:lnTo>
                <a:lnTo>
                  <a:pt x="2274" y="501"/>
                </a:lnTo>
                <a:lnTo>
                  <a:pt x="2300" y="503"/>
                </a:lnTo>
                <a:lnTo>
                  <a:pt x="2324" y="505"/>
                </a:lnTo>
                <a:lnTo>
                  <a:pt x="2336" y="506"/>
                </a:lnTo>
                <a:lnTo>
                  <a:pt x="2344" y="510"/>
                </a:lnTo>
                <a:lnTo>
                  <a:pt x="2350" y="513"/>
                </a:lnTo>
                <a:lnTo>
                  <a:pt x="2353" y="518"/>
                </a:lnTo>
                <a:lnTo>
                  <a:pt x="2356" y="529"/>
                </a:lnTo>
                <a:lnTo>
                  <a:pt x="2360" y="540"/>
                </a:lnTo>
                <a:lnTo>
                  <a:pt x="2360" y="540"/>
                </a:lnTo>
                <a:lnTo>
                  <a:pt x="2381" y="562"/>
                </a:lnTo>
                <a:lnTo>
                  <a:pt x="2406" y="589"/>
                </a:lnTo>
                <a:lnTo>
                  <a:pt x="2412" y="595"/>
                </a:lnTo>
                <a:lnTo>
                  <a:pt x="2419" y="601"/>
                </a:lnTo>
                <a:lnTo>
                  <a:pt x="2426" y="605"/>
                </a:lnTo>
                <a:lnTo>
                  <a:pt x="2433" y="609"/>
                </a:lnTo>
                <a:lnTo>
                  <a:pt x="2440" y="611"/>
                </a:lnTo>
                <a:lnTo>
                  <a:pt x="2446" y="611"/>
                </a:lnTo>
                <a:lnTo>
                  <a:pt x="2452" y="611"/>
                </a:lnTo>
                <a:lnTo>
                  <a:pt x="2459" y="608"/>
                </a:lnTo>
                <a:lnTo>
                  <a:pt x="2466" y="604"/>
                </a:lnTo>
                <a:lnTo>
                  <a:pt x="2473" y="601"/>
                </a:lnTo>
                <a:lnTo>
                  <a:pt x="2479" y="600"/>
                </a:lnTo>
                <a:lnTo>
                  <a:pt x="2485" y="599"/>
                </a:lnTo>
                <a:lnTo>
                  <a:pt x="2499" y="597"/>
                </a:lnTo>
                <a:lnTo>
                  <a:pt x="2514" y="595"/>
                </a:lnTo>
                <a:lnTo>
                  <a:pt x="2519" y="593"/>
                </a:lnTo>
                <a:lnTo>
                  <a:pt x="2524" y="589"/>
                </a:lnTo>
                <a:lnTo>
                  <a:pt x="2527" y="585"/>
                </a:lnTo>
                <a:lnTo>
                  <a:pt x="2531" y="580"/>
                </a:lnTo>
                <a:lnTo>
                  <a:pt x="2533" y="575"/>
                </a:lnTo>
                <a:lnTo>
                  <a:pt x="2536" y="570"/>
                </a:lnTo>
                <a:lnTo>
                  <a:pt x="2541" y="564"/>
                </a:lnTo>
                <a:lnTo>
                  <a:pt x="2545" y="561"/>
                </a:lnTo>
                <a:lnTo>
                  <a:pt x="2560" y="551"/>
                </a:lnTo>
                <a:lnTo>
                  <a:pt x="2578" y="540"/>
                </a:lnTo>
                <a:lnTo>
                  <a:pt x="2600" y="529"/>
                </a:lnTo>
                <a:lnTo>
                  <a:pt x="2621" y="518"/>
                </a:lnTo>
                <a:lnTo>
                  <a:pt x="2644" y="507"/>
                </a:lnTo>
                <a:lnTo>
                  <a:pt x="2665" y="498"/>
                </a:lnTo>
                <a:lnTo>
                  <a:pt x="2675" y="495"/>
                </a:lnTo>
                <a:lnTo>
                  <a:pt x="2684" y="493"/>
                </a:lnTo>
                <a:lnTo>
                  <a:pt x="2693" y="492"/>
                </a:lnTo>
                <a:lnTo>
                  <a:pt x="2700" y="490"/>
                </a:lnTo>
                <a:lnTo>
                  <a:pt x="2704" y="490"/>
                </a:lnTo>
                <a:lnTo>
                  <a:pt x="2709" y="489"/>
                </a:lnTo>
                <a:lnTo>
                  <a:pt x="2712" y="488"/>
                </a:lnTo>
                <a:lnTo>
                  <a:pt x="2716" y="486"/>
                </a:lnTo>
                <a:lnTo>
                  <a:pt x="2723" y="481"/>
                </a:lnTo>
                <a:lnTo>
                  <a:pt x="2728" y="477"/>
                </a:lnTo>
                <a:lnTo>
                  <a:pt x="2735" y="473"/>
                </a:lnTo>
                <a:lnTo>
                  <a:pt x="2742" y="472"/>
                </a:lnTo>
                <a:lnTo>
                  <a:pt x="2746" y="473"/>
                </a:lnTo>
                <a:lnTo>
                  <a:pt x="2751" y="474"/>
                </a:lnTo>
                <a:lnTo>
                  <a:pt x="2756" y="477"/>
                </a:lnTo>
                <a:lnTo>
                  <a:pt x="2760" y="480"/>
                </a:lnTo>
                <a:lnTo>
                  <a:pt x="2774" y="494"/>
                </a:lnTo>
                <a:lnTo>
                  <a:pt x="2785" y="507"/>
                </a:lnTo>
                <a:lnTo>
                  <a:pt x="2796" y="522"/>
                </a:lnTo>
                <a:lnTo>
                  <a:pt x="2809" y="536"/>
                </a:lnTo>
                <a:lnTo>
                  <a:pt x="2818" y="543"/>
                </a:lnTo>
                <a:lnTo>
                  <a:pt x="2827" y="547"/>
                </a:lnTo>
                <a:lnTo>
                  <a:pt x="2831" y="548"/>
                </a:lnTo>
                <a:lnTo>
                  <a:pt x="2835" y="550"/>
                </a:lnTo>
                <a:lnTo>
                  <a:pt x="2838" y="550"/>
                </a:lnTo>
                <a:lnTo>
                  <a:pt x="2843" y="548"/>
                </a:lnTo>
                <a:lnTo>
                  <a:pt x="2851" y="546"/>
                </a:lnTo>
                <a:lnTo>
                  <a:pt x="2859" y="542"/>
                </a:lnTo>
                <a:lnTo>
                  <a:pt x="2867" y="536"/>
                </a:lnTo>
                <a:lnTo>
                  <a:pt x="2876" y="528"/>
                </a:lnTo>
                <a:lnTo>
                  <a:pt x="2891" y="517"/>
                </a:lnTo>
                <a:lnTo>
                  <a:pt x="2896" y="513"/>
                </a:lnTo>
                <a:lnTo>
                  <a:pt x="2894" y="507"/>
                </a:lnTo>
                <a:lnTo>
                  <a:pt x="2887" y="490"/>
                </a:lnTo>
                <a:lnTo>
                  <a:pt x="2885" y="484"/>
                </a:lnTo>
                <a:lnTo>
                  <a:pt x="2884" y="476"/>
                </a:lnTo>
                <a:lnTo>
                  <a:pt x="2884" y="469"/>
                </a:lnTo>
                <a:lnTo>
                  <a:pt x="2884" y="462"/>
                </a:lnTo>
                <a:lnTo>
                  <a:pt x="2885" y="447"/>
                </a:lnTo>
                <a:lnTo>
                  <a:pt x="2888" y="433"/>
                </a:lnTo>
                <a:lnTo>
                  <a:pt x="2894" y="420"/>
                </a:lnTo>
                <a:lnTo>
                  <a:pt x="2901" y="407"/>
                </a:lnTo>
                <a:lnTo>
                  <a:pt x="2908" y="395"/>
                </a:lnTo>
                <a:lnTo>
                  <a:pt x="2917" y="383"/>
                </a:lnTo>
                <a:lnTo>
                  <a:pt x="2921" y="379"/>
                </a:lnTo>
                <a:lnTo>
                  <a:pt x="2927" y="374"/>
                </a:lnTo>
                <a:lnTo>
                  <a:pt x="2932" y="371"/>
                </a:lnTo>
                <a:lnTo>
                  <a:pt x="2938" y="369"/>
                </a:lnTo>
                <a:lnTo>
                  <a:pt x="2951" y="365"/>
                </a:lnTo>
                <a:lnTo>
                  <a:pt x="2965" y="364"/>
                </a:lnTo>
                <a:lnTo>
                  <a:pt x="2978" y="364"/>
                </a:lnTo>
                <a:lnTo>
                  <a:pt x="2992" y="363"/>
                </a:lnTo>
                <a:lnTo>
                  <a:pt x="3005" y="362"/>
                </a:lnTo>
                <a:lnTo>
                  <a:pt x="3018" y="358"/>
                </a:lnTo>
                <a:lnTo>
                  <a:pt x="3027" y="356"/>
                </a:lnTo>
                <a:lnTo>
                  <a:pt x="3035" y="356"/>
                </a:lnTo>
                <a:lnTo>
                  <a:pt x="3044" y="357"/>
                </a:lnTo>
                <a:lnTo>
                  <a:pt x="3052" y="359"/>
                </a:lnTo>
                <a:lnTo>
                  <a:pt x="3069" y="365"/>
                </a:lnTo>
                <a:lnTo>
                  <a:pt x="3085" y="373"/>
                </a:lnTo>
                <a:lnTo>
                  <a:pt x="3093" y="377"/>
                </a:lnTo>
                <a:lnTo>
                  <a:pt x="3102" y="380"/>
                </a:lnTo>
                <a:lnTo>
                  <a:pt x="3110" y="382"/>
                </a:lnTo>
                <a:lnTo>
                  <a:pt x="3118" y="383"/>
                </a:lnTo>
                <a:lnTo>
                  <a:pt x="3126" y="383"/>
                </a:lnTo>
                <a:lnTo>
                  <a:pt x="3134" y="382"/>
                </a:lnTo>
                <a:lnTo>
                  <a:pt x="3142" y="379"/>
                </a:lnTo>
                <a:lnTo>
                  <a:pt x="3150" y="373"/>
                </a:lnTo>
                <a:lnTo>
                  <a:pt x="3157" y="362"/>
                </a:lnTo>
                <a:lnTo>
                  <a:pt x="3166" y="344"/>
                </a:lnTo>
                <a:lnTo>
                  <a:pt x="3176" y="324"/>
                </a:lnTo>
                <a:lnTo>
                  <a:pt x="3182" y="311"/>
                </a:lnTo>
                <a:lnTo>
                  <a:pt x="3183" y="306"/>
                </a:lnTo>
                <a:lnTo>
                  <a:pt x="3184" y="300"/>
                </a:lnTo>
                <a:lnTo>
                  <a:pt x="3184" y="296"/>
                </a:lnTo>
                <a:lnTo>
                  <a:pt x="3183" y="292"/>
                </a:lnTo>
                <a:lnTo>
                  <a:pt x="3179" y="285"/>
                </a:lnTo>
                <a:lnTo>
                  <a:pt x="3173" y="280"/>
                </a:lnTo>
                <a:lnTo>
                  <a:pt x="3166" y="274"/>
                </a:lnTo>
                <a:lnTo>
                  <a:pt x="3158" y="268"/>
                </a:lnTo>
                <a:lnTo>
                  <a:pt x="3151" y="263"/>
                </a:lnTo>
                <a:lnTo>
                  <a:pt x="3145" y="255"/>
                </a:lnTo>
                <a:lnTo>
                  <a:pt x="3140" y="246"/>
                </a:lnTo>
                <a:lnTo>
                  <a:pt x="3135" y="235"/>
                </a:lnTo>
                <a:lnTo>
                  <a:pt x="3134" y="230"/>
                </a:lnTo>
                <a:lnTo>
                  <a:pt x="3134" y="225"/>
                </a:lnTo>
                <a:lnTo>
                  <a:pt x="3135" y="222"/>
                </a:lnTo>
                <a:lnTo>
                  <a:pt x="3138" y="218"/>
                </a:lnTo>
                <a:lnTo>
                  <a:pt x="3158" y="206"/>
                </a:lnTo>
                <a:lnTo>
                  <a:pt x="3176" y="192"/>
                </a:lnTo>
                <a:lnTo>
                  <a:pt x="3192" y="177"/>
                </a:lnTo>
                <a:lnTo>
                  <a:pt x="3208" y="163"/>
                </a:lnTo>
                <a:lnTo>
                  <a:pt x="3223" y="145"/>
                </a:lnTo>
                <a:lnTo>
                  <a:pt x="3235" y="128"/>
                </a:lnTo>
                <a:lnTo>
                  <a:pt x="3248" y="110"/>
                </a:lnTo>
                <a:lnTo>
                  <a:pt x="3258" y="91"/>
                </a:lnTo>
                <a:lnTo>
                  <a:pt x="3263" y="82"/>
                </a:lnTo>
                <a:lnTo>
                  <a:pt x="3269" y="73"/>
                </a:lnTo>
                <a:lnTo>
                  <a:pt x="3275" y="63"/>
                </a:lnTo>
                <a:lnTo>
                  <a:pt x="3283" y="55"/>
                </a:lnTo>
                <a:lnTo>
                  <a:pt x="3290" y="48"/>
                </a:lnTo>
                <a:lnTo>
                  <a:pt x="3298" y="40"/>
                </a:lnTo>
                <a:lnTo>
                  <a:pt x="3307" y="32"/>
                </a:lnTo>
                <a:lnTo>
                  <a:pt x="3316" y="25"/>
                </a:lnTo>
                <a:lnTo>
                  <a:pt x="3325" y="19"/>
                </a:lnTo>
                <a:lnTo>
                  <a:pt x="3334" y="13"/>
                </a:lnTo>
                <a:lnTo>
                  <a:pt x="3344" y="9"/>
                </a:lnTo>
                <a:lnTo>
                  <a:pt x="3354" y="4"/>
                </a:lnTo>
                <a:lnTo>
                  <a:pt x="3365" y="2"/>
                </a:lnTo>
                <a:lnTo>
                  <a:pt x="3375" y="0"/>
                </a:lnTo>
                <a:lnTo>
                  <a:pt x="3385" y="0"/>
                </a:lnTo>
                <a:lnTo>
                  <a:pt x="3395" y="0"/>
                </a:lnTo>
                <a:lnTo>
                  <a:pt x="3401" y="9"/>
                </a:lnTo>
                <a:lnTo>
                  <a:pt x="3410" y="20"/>
                </a:lnTo>
                <a:lnTo>
                  <a:pt x="3423" y="25"/>
                </a:lnTo>
                <a:lnTo>
                  <a:pt x="3438" y="32"/>
                </a:lnTo>
                <a:lnTo>
                  <a:pt x="3457" y="41"/>
                </a:lnTo>
                <a:lnTo>
                  <a:pt x="3475" y="52"/>
                </a:lnTo>
                <a:lnTo>
                  <a:pt x="3483" y="58"/>
                </a:lnTo>
                <a:lnTo>
                  <a:pt x="3491" y="65"/>
                </a:lnTo>
                <a:lnTo>
                  <a:pt x="3499" y="70"/>
                </a:lnTo>
                <a:lnTo>
                  <a:pt x="3504" y="77"/>
                </a:lnTo>
                <a:lnTo>
                  <a:pt x="3509" y="84"/>
                </a:lnTo>
                <a:lnTo>
                  <a:pt x="3512" y="91"/>
                </a:lnTo>
                <a:lnTo>
                  <a:pt x="3515" y="98"/>
                </a:lnTo>
                <a:lnTo>
                  <a:pt x="3515" y="106"/>
                </a:lnTo>
                <a:lnTo>
                  <a:pt x="3512" y="120"/>
                </a:lnTo>
                <a:lnTo>
                  <a:pt x="3509" y="136"/>
                </a:lnTo>
                <a:lnTo>
                  <a:pt x="3504" y="152"/>
                </a:lnTo>
                <a:lnTo>
                  <a:pt x="3501" y="167"/>
                </a:lnTo>
                <a:lnTo>
                  <a:pt x="3496" y="176"/>
                </a:lnTo>
                <a:lnTo>
                  <a:pt x="3492" y="185"/>
                </a:lnTo>
                <a:lnTo>
                  <a:pt x="3488" y="190"/>
                </a:lnTo>
                <a:lnTo>
                  <a:pt x="3486" y="193"/>
                </a:lnTo>
                <a:lnTo>
                  <a:pt x="3485" y="198"/>
                </a:lnTo>
                <a:lnTo>
                  <a:pt x="3485" y="203"/>
                </a:lnTo>
                <a:lnTo>
                  <a:pt x="3485" y="210"/>
                </a:lnTo>
                <a:lnTo>
                  <a:pt x="3487" y="217"/>
                </a:lnTo>
                <a:lnTo>
                  <a:pt x="3488" y="219"/>
                </a:lnTo>
                <a:lnTo>
                  <a:pt x="3491" y="222"/>
                </a:lnTo>
                <a:lnTo>
                  <a:pt x="3493" y="224"/>
                </a:lnTo>
                <a:lnTo>
                  <a:pt x="3496" y="226"/>
                </a:lnTo>
                <a:lnTo>
                  <a:pt x="3507" y="230"/>
                </a:lnTo>
                <a:lnTo>
                  <a:pt x="3513" y="232"/>
                </a:lnTo>
                <a:lnTo>
                  <a:pt x="3518" y="233"/>
                </a:lnTo>
                <a:lnTo>
                  <a:pt x="3520" y="232"/>
                </a:lnTo>
                <a:lnTo>
                  <a:pt x="3524" y="229"/>
                </a:lnTo>
                <a:lnTo>
                  <a:pt x="3533" y="221"/>
                </a:lnTo>
                <a:lnTo>
                  <a:pt x="3538" y="217"/>
                </a:lnTo>
                <a:lnTo>
                  <a:pt x="3545" y="214"/>
                </a:lnTo>
                <a:lnTo>
                  <a:pt x="3553" y="211"/>
                </a:lnTo>
                <a:lnTo>
                  <a:pt x="3561" y="209"/>
                </a:lnTo>
                <a:lnTo>
                  <a:pt x="3569" y="209"/>
                </a:lnTo>
                <a:lnTo>
                  <a:pt x="3576" y="209"/>
                </a:lnTo>
                <a:lnTo>
                  <a:pt x="3579" y="210"/>
                </a:lnTo>
                <a:lnTo>
                  <a:pt x="3582" y="211"/>
                </a:lnTo>
                <a:lnTo>
                  <a:pt x="3583" y="213"/>
                </a:lnTo>
                <a:lnTo>
                  <a:pt x="3585" y="215"/>
                </a:lnTo>
                <a:lnTo>
                  <a:pt x="3587" y="223"/>
                </a:lnTo>
                <a:lnTo>
                  <a:pt x="3590" y="231"/>
                </a:lnTo>
                <a:lnTo>
                  <a:pt x="3591" y="239"/>
                </a:lnTo>
                <a:lnTo>
                  <a:pt x="3591" y="247"/>
                </a:lnTo>
                <a:lnTo>
                  <a:pt x="3590" y="254"/>
                </a:lnTo>
                <a:lnTo>
                  <a:pt x="3587" y="262"/>
                </a:lnTo>
                <a:lnTo>
                  <a:pt x="3584" y="268"/>
                </a:lnTo>
                <a:lnTo>
                  <a:pt x="3578" y="275"/>
                </a:lnTo>
                <a:lnTo>
                  <a:pt x="3575" y="279"/>
                </a:lnTo>
                <a:lnTo>
                  <a:pt x="3572" y="283"/>
                </a:lnTo>
                <a:lnTo>
                  <a:pt x="3570" y="289"/>
                </a:lnTo>
                <a:lnTo>
                  <a:pt x="3568" y="295"/>
                </a:lnTo>
                <a:lnTo>
                  <a:pt x="3566" y="306"/>
                </a:lnTo>
                <a:lnTo>
                  <a:pt x="3563" y="320"/>
                </a:lnTo>
                <a:lnTo>
                  <a:pt x="3562" y="346"/>
                </a:lnTo>
                <a:lnTo>
                  <a:pt x="3562" y="369"/>
                </a:lnTo>
                <a:lnTo>
                  <a:pt x="3559" y="400"/>
                </a:lnTo>
                <a:lnTo>
                  <a:pt x="3554" y="432"/>
                </a:lnTo>
                <a:lnTo>
                  <a:pt x="3551" y="448"/>
                </a:lnTo>
                <a:lnTo>
                  <a:pt x="3549" y="464"/>
                </a:lnTo>
                <a:lnTo>
                  <a:pt x="3547" y="480"/>
                </a:lnTo>
                <a:lnTo>
                  <a:pt x="3546" y="496"/>
                </a:lnTo>
                <a:lnTo>
                  <a:pt x="3546" y="522"/>
                </a:lnTo>
                <a:lnTo>
                  <a:pt x="3547" y="547"/>
                </a:lnTo>
                <a:lnTo>
                  <a:pt x="3549" y="560"/>
                </a:lnTo>
                <a:lnTo>
                  <a:pt x="3550" y="572"/>
                </a:lnTo>
                <a:lnTo>
                  <a:pt x="3552" y="585"/>
                </a:lnTo>
                <a:lnTo>
                  <a:pt x="3555" y="599"/>
                </a:lnTo>
                <a:lnTo>
                  <a:pt x="3560" y="618"/>
                </a:lnTo>
                <a:lnTo>
                  <a:pt x="3566" y="637"/>
                </a:lnTo>
                <a:lnTo>
                  <a:pt x="3572" y="657"/>
                </a:lnTo>
                <a:lnTo>
                  <a:pt x="3580" y="675"/>
                </a:lnTo>
                <a:lnTo>
                  <a:pt x="3586" y="684"/>
                </a:lnTo>
                <a:lnTo>
                  <a:pt x="3592" y="692"/>
                </a:lnTo>
                <a:lnTo>
                  <a:pt x="3597" y="699"/>
                </a:lnTo>
                <a:lnTo>
                  <a:pt x="3604" y="706"/>
                </a:lnTo>
                <a:lnTo>
                  <a:pt x="3612" y="711"/>
                </a:lnTo>
                <a:lnTo>
                  <a:pt x="3620" y="717"/>
                </a:lnTo>
                <a:lnTo>
                  <a:pt x="3629" y="720"/>
                </a:lnTo>
                <a:lnTo>
                  <a:pt x="3640" y="724"/>
                </a:lnTo>
                <a:lnTo>
                  <a:pt x="3645" y="725"/>
                </a:lnTo>
                <a:lnTo>
                  <a:pt x="3651" y="725"/>
                </a:lnTo>
                <a:lnTo>
                  <a:pt x="3657" y="725"/>
                </a:lnTo>
                <a:lnTo>
                  <a:pt x="3662" y="724"/>
                </a:lnTo>
                <a:lnTo>
                  <a:pt x="3674" y="719"/>
                </a:lnTo>
                <a:lnTo>
                  <a:pt x="3685" y="715"/>
                </a:lnTo>
                <a:lnTo>
                  <a:pt x="3696" y="707"/>
                </a:lnTo>
                <a:lnTo>
                  <a:pt x="3709" y="699"/>
                </a:lnTo>
                <a:lnTo>
                  <a:pt x="3720" y="690"/>
                </a:lnTo>
                <a:lnTo>
                  <a:pt x="3732" y="679"/>
                </a:lnTo>
                <a:lnTo>
                  <a:pt x="3754" y="658"/>
                </a:lnTo>
                <a:lnTo>
                  <a:pt x="3777" y="637"/>
                </a:lnTo>
                <a:lnTo>
                  <a:pt x="3787" y="628"/>
                </a:lnTo>
                <a:lnTo>
                  <a:pt x="3797" y="620"/>
                </a:lnTo>
                <a:lnTo>
                  <a:pt x="3807" y="613"/>
                </a:lnTo>
                <a:lnTo>
                  <a:pt x="3816" y="609"/>
                </a:lnTo>
                <a:lnTo>
                  <a:pt x="3827" y="605"/>
                </a:lnTo>
                <a:lnTo>
                  <a:pt x="3837" y="603"/>
                </a:lnTo>
                <a:lnTo>
                  <a:pt x="3850" y="602"/>
                </a:lnTo>
                <a:lnTo>
                  <a:pt x="3861" y="601"/>
                </a:lnTo>
                <a:lnTo>
                  <a:pt x="3861" y="601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5" name="Freeform 95">
            <a:extLst>
              <a:ext uri="{FF2B5EF4-FFF2-40B4-BE49-F238E27FC236}">
                <a16:creationId xmlns:a16="http://schemas.microsoft.com/office/drawing/2014/main" id="{994ED5CF-1B0A-4A04-B94F-67EE3D4FE1FA}"/>
              </a:ext>
            </a:extLst>
          </p:cNvPr>
          <p:cNvSpPr>
            <a:spLocks/>
          </p:cNvSpPr>
          <p:nvPr/>
        </p:nvSpPr>
        <p:spPr bwMode="auto">
          <a:xfrm>
            <a:off x="6989763" y="2217737"/>
            <a:ext cx="1184275" cy="1571625"/>
          </a:xfrm>
          <a:custGeom>
            <a:avLst/>
            <a:gdLst>
              <a:gd name="T0" fmla="*/ 1423 w 3727"/>
              <a:gd name="T1" fmla="*/ 2779 h 4952"/>
              <a:gd name="T2" fmla="*/ 1752 w 3727"/>
              <a:gd name="T3" fmla="*/ 2360 h 4952"/>
              <a:gd name="T4" fmla="*/ 1883 w 3727"/>
              <a:gd name="T5" fmla="*/ 2189 h 4952"/>
              <a:gd name="T6" fmla="*/ 1992 w 3727"/>
              <a:gd name="T7" fmla="*/ 2150 h 4952"/>
              <a:gd name="T8" fmla="*/ 2224 w 3727"/>
              <a:gd name="T9" fmla="*/ 2110 h 4952"/>
              <a:gd name="T10" fmla="*/ 2197 w 3727"/>
              <a:gd name="T11" fmla="*/ 2056 h 4952"/>
              <a:gd name="T12" fmla="*/ 2381 w 3727"/>
              <a:gd name="T13" fmla="*/ 1951 h 4952"/>
              <a:gd name="T14" fmla="*/ 2506 w 3727"/>
              <a:gd name="T15" fmla="*/ 1953 h 4952"/>
              <a:gd name="T16" fmla="*/ 2692 w 3727"/>
              <a:gd name="T17" fmla="*/ 1928 h 4952"/>
              <a:gd name="T18" fmla="*/ 2734 w 3727"/>
              <a:gd name="T19" fmla="*/ 1650 h 4952"/>
              <a:gd name="T20" fmla="*/ 2787 w 3727"/>
              <a:gd name="T21" fmla="*/ 1514 h 4952"/>
              <a:gd name="T22" fmla="*/ 2940 w 3727"/>
              <a:gd name="T23" fmla="*/ 1432 h 4952"/>
              <a:gd name="T24" fmla="*/ 3044 w 3727"/>
              <a:gd name="T25" fmla="*/ 1334 h 4952"/>
              <a:gd name="T26" fmla="*/ 2935 w 3727"/>
              <a:gd name="T27" fmla="*/ 1180 h 4952"/>
              <a:gd name="T28" fmla="*/ 3015 w 3727"/>
              <a:gd name="T29" fmla="*/ 1106 h 4952"/>
              <a:gd name="T30" fmla="*/ 3290 w 3727"/>
              <a:gd name="T31" fmla="*/ 1044 h 4952"/>
              <a:gd name="T32" fmla="*/ 3268 w 3727"/>
              <a:gd name="T33" fmla="*/ 890 h 4952"/>
              <a:gd name="T34" fmla="*/ 3349 w 3727"/>
              <a:gd name="T35" fmla="*/ 796 h 4952"/>
              <a:gd name="T36" fmla="*/ 3468 w 3727"/>
              <a:gd name="T37" fmla="*/ 648 h 4952"/>
              <a:gd name="T38" fmla="*/ 3466 w 3727"/>
              <a:gd name="T39" fmla="*/ 514 h 4952"/>
              <a:gd name="T40" fmla="*/ 3338 w 3727"/>
              <a:gd name="T41" fmla="*/ 287 h 4952"/>
              <a:gd name="T42" fmla="*/ 3503 w 3727"/>
              <a:gd name="T43" fmla="*/ 131 h 4952"/>
              <a:gd name="T44" fmla="*/ 3606 w 3727"/>
              <a:gd name="T45" fmla="*/ 66 h 4952"/>
              <a:gd name="T46" fmla="*/ 3687 w 3727"/>
              <a:gd name="T47" fmla="*/ 3129 h 4952"/>
              <a:gd name="T48" fmla="*/ 3561 w 3727"/>
              <a:gd name="T49" fmla="*/ 3359 h 4952"/>
              <a:gd name="T50" fmla="*/ 3332 w 3727"/>
              <a:gd name="T51" fmla="*/ 3422 h 4952"/>
              <a:gd name="T52" fmla="*/ 3173 w 3727"/>
              <a:gd name="T53" fmla="*/ 3419 h 4952"/>
              <a:gd name="T54" fmla="*/ 2989 w 3727"/>
              <a:gd name="T55" fmla="*/ 3454 h 4952"/>
              <a:gd name="T56" fmla="*/ 2789 w 3727"/>
              <a:gd name="T57" fmla="*/ 3823 h 4952"/>
              <a:gd name="T58" fmla="*/ 2982 w 3727"/>
              <a:gd name="T59" fmla="*/ 4039 h 4952"/>
              <a:gd name="T60" fmla="*/ 3052 w 3727"/>
              <a:gd name="T61" fmla="*/ 4205 h 4952"/>
              <a:gd name="T62" fmla="*/ 3167 w 3727"/>
              <a:gd name="T63" fmla="*/ 4286 h 4952"/>
              <a:gd name="T64" fmla="*/ 3264 w 3727"/>
              <a:gd name="T65" fmla="*/ 4510 h 4952"/>
              <a:gd name="T66" fmla="*/ 3262 w 3727"/>
              <a:gd name="T67" fmla="*/ 4617 h 4952"/>
              <a:gd name="T68" fmla="*/ 3246 w 3727"/>
              <a:gd name="T69" fmla="*/ 4685 h 4952"/>
              <a:gd name="T70" fmla="*/ 3136 w 3727"/>
              <a:gd name="T71" fmla="*/ 4707 h 4952"/>
              <a:gd name="T72" fmla="*/ 2975 w 3727"/>
              <a:gd name="T73" fmla="*/ 4719 h 4952"/>
              <a:gd name="T74" fmla="*/ 2776 w 3727"/>
              <a:gd name="T75" fmla="*/ 4710 h 4952"/>
              <a:gd name="T76" fmla="*/ 2548 w 3727"/>
              <a:gd name="T77" fmla="*/ 4701 h 4952"/>
              <a:gd name="T78" fmla="*/ 2432 w 3727"/>
              <a:gd name="T79" fmla="*/ 4825 h 4952"/>
              <a:gd name="T80" fmla="*/ 2162 w 3727"/>
              <a:gd name="T81" fmla="*/ 4855 h 4952"/>
              <a:gd name="T82" fmla="*/ 2033 w 3727"/>
              <a:gd name="T83" fmla="*/ 4603 h 4952"/>
              <a:gd name="T84" fmla="*/ 1868 w 3727"/>
              <a:gd name="T85" fmla="*/ 4506 h 4952"/>
              <a:gd name="T86" fmla="*/ 1876 w 3727"/>
              <a:gd name="T87" fmla="*/ 4349 h 4952"/>
              <a:gd name="T88" fmla="*/ 1501 w 3727"/>
              <a:gd name="T89" fmla="*/ 4318 h 4952"/>
              <a:gd name="T90" fmla="*/ 1280 w 3727"/>
              <a:gd name="T91" fmla="*/ 4337 h 4952"/>
              <a:gd name="T92" fmla="*/ 1191 w 3727"/>
              <a:gd name="T93" fmla="*/ 4367 h 4952"/>
              <a:gd name="T94" fmla="*/ 993 w 3727"/>
              <a:gd name="T95" fmla="*/ 4339 h 4952"/>
              <a:gd name="T96" fmla="*/ 838 w 3727"/>
              <a:gd name="T97" fmla="*/ 4378 h 4952"/>
              <a:gd name="T98" fmla="*/ 633 w 3727"/>
              <a:gd name="T99" fmla="*/ 4360 h 4952"/>
              <a:gd name="T100" fmla="*/ 455 w 3727"/>
              <a:gd name="T101" fmla="*/ 4416 h 4952"/>
              <a:gd name="T102" fmla="*/ 385 w 3727"/>
              <a:gd name="T103" fmla="*/ 4400 h 4952"/>
              <a:gd name="T104" fmla="*/ 273 w 3727"/>
              <a:gd name="T105" fmla="*/ 4413 h 4952"/>
              <a:gd name="T106" fmla="*/ 269 w 3727"/>
              <a:gd name="T107" fmla="*/ 4166 h 4952"/>
              <a:gd name="T108" fmla="*/ 384 w 3727"/>
              <a:gd name="T109" fmla="*/ 3978 h 4952"/>
              <a:gd name="T110" fmla="*/ 452 w 3727"/>
              <a:gd name="T111" fmla="*/ 3923 h 4952"/>
              <a:gd name="T112" fmla="*/ 719 w 3727"/>
              <a:gd name="T113" fmla="*/ 3856 h 4952"/>
              <a:gd name="T114" fmla="*/ 767 w 3727"/>
              <a:gd name="T115" fmla="*/ 3775 h 4952"/>
              <a:gd name="T116" fmla="*/ 706 w 3727"/>
              <a:gd name="T117" fmla="*/ 3642 h 4952"/>
              <a:gd name="T118" fmla="*/ 629 w 3727"/>
              <a:gd name="T119" fmla="*/ 3568 h 4952"/>
              <a:gd name="T120" fmla="*/ 540 w 3727"/>
              <a:gd name="T121" fmla="*/ 3260 h 4952"/>
              <a:gd name="T122" fmla="*/ 287 w 3727"/>
              <a:gd name="T123" fmla="*/ 3122 h 4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727" h="4952">
                <a:moveTo>
                  <a:pt x="0" y="2681"/>
                </a:moveTo>
                <a:lnTo>
                  <a:pt x="502" y="2859"/>
                </a:lnTo>
                <a:lnTo>
                  <a:pt x="877" y="2816"/>
                </a:lnTo>
                <a:lnTo>
                  <a:pt x="1043" y="2851"/>
                </a:lnTo>
                <a:lnTo>
                  <a:pt x="1096" y="2795"/>
                </a:lnTo>
                <a:lnTo>
                  <a:pt x="1123" y="2792"/>
                </a:lnTo>
                <a:lnTo>
                  <a:pt x="1148" y="2789"/>
                </a:lnTo>
                <a:lnTo>
                  <a:pt x="1173" y="2788"/>
                </a:lnTo>
                <a:lnTo>
                  <a:pt x="1197" y="2787"/>
                </a:lnTo>
                <a:lnTo>
                  <a:pt x="1221" y="2787"/>
                </a:lnTo>
                <a:lnTo>
                  <a:pt x="1246" y="2787"/>
                </a:lnTo>
                <a:lnTo>
                  <a:pt x="1271" y="2789"/>
                </a:lnTo>
                <a:lnTo>
                  <a:pt x="1297" y="2793"/>
                </a:lnTo>
                <a:lnTo>
                  <a:pt x="1311" y="2794"/>
                </a:lnTo>
                <a:lnTo>
                  <a:pt x="1325" y="2795"/>
                </a:lnTo>
                <a:lnTo>
                  <a:pt x="1338" y="2795"/>
                </a:lnTo>
                <a:lnTo>
                  <a:pt x="1350" y="2794"/>
                </a:lnTo>
                <a:lnTo>
                  <a:pt x="1375" y="2791"/>
                </a:lnTo>
                <a:lnTo>
                  <a:pt x="1399" y="2786"/>
                </a:lnTo>
                <a:lnTo>
                  <a:pt x="1423" y="2779"/>
                </a:lnTo>
                <a:lnTo>
                  <a:pt x="1447" y="2772"/>
                </a:lnTo>
                <a:lnTo>
                  <a:pt x="1473" y="2764"/>
                </a:lnTo>
                <a:lnTo>
                  <a:pt x="1499" y="2758"/>
                </a:lnTo>
                <a:lnTo>
                  <a:pt x="1718" y="2690"/>
                </a:lnTo>
                <a:lnTo>
                  <a:pt x="1767" y="2637"/>
                </a:lnTo>
                <a:lnTo>
                  <a:pt x="1731" y="2596"/>
                </a:lnTo>
                <a:lnTo>
                  <a:pt x="1759" y="2512"/>
                </a:lnTo>
                <a:lnTo>
                  <a:pt x="1761" y="2500"/>
                </a:lnTo>
                <a:lnTo>
                  <a:pt x="1765" y="2485"/>
                </a:lnTo>
                <a:lnTo>
                  <a:pt x="1766" y="2477"/>
                </a:lnTo>
                <a:lnTo>
                  <a:pt x="1767" y="2471"/>
                </a:lnTo>
                <a:lnTo>
                  <a:pt x="1766" y="2464"/>
                </a:lnTo>
                <a:lnTo>
                  <a:pt x="1765" y="2459"/>
                </a:lnTo>
                <a:lnTo>
                  <a:pt x="1755" y="2441"/>
                </a:lnTo>
                <a:lnTo>
                  <a:pt x="1748" y="2430"/>
                </a:lnTo>
                <a:lnTo>
                  <a:pt x="1745" y="2424"/>
                </a:lnTo>
                <a:lnTo>
                  <a:pt x="1744" y="2416"/>
                </a:lnTo>
                <a:lnTo>
                  <a:pt x="1745" y="2406"/>
                </a:lnTo>
                <a:lnTo>
                  <a:pt x="1748" y="2391"/>
                </a:lnTo>
                <a:lnTo>
                  <a:pt x="1752" y="2360"/>
                </a:lnTo>
                <a:lnTo>
                  <a:pt x="1759" y="2320"/>
                </a:lnTo>
                <a:lnTo>
                  <a:pt x="1765" y="2302"/>
                </a:lnTo>
                <a:lnTo>
                  <a:pt x="1772" y="2285"/>
                </a:lnTo>
                <a:lnTo>
                  <a:pt x="1775" y="2279"/>
                </a:lnTo>
                <a:lnTo>
                  <a:pt x="1780" y="2274"/>
                </a:lnTo>
                <a:lnTo>
                  <a:pt x="1784" y="2270"/>
                </a:lnTo>
                <a:lnTo>
                  <a:pt x="1789" y="2268"/>
                </a:lnTo>
                <a:lnTo>
                  <a:pt x="1808" y="2262"/>
                </a:lnTo>
                <a:lnTo>
                  <a:pt x="1825" y="2257"/>
                </a:lnTo>
                <a:lnTo>
                  <a:pt x="1833" y="2253"/>
                </a:lnTo>
                <a:lnTo>
                  <a:pt x="1841" y="2250"/>
                </a:lnTo>
                <a:lnTo>
                  <a:pt x="1848" y="2245"/>
                </a:lnTo>
                <a:lnTo>
                  <a:pt x="1855" y="2241"/>
                </a:lnTo>
                <a:lnTo>
                  <a:pt x="1860" y="2235"/>
                </a:lnTo>
                <a:lnTo>
                  <a:pt x="1865" y="2229"/>
                </a:lnTo>
                <a:lnTo>
                  <a:pt x="1870" y="2222"/>
                </a:lnTo>
                <a:lnTo>
                  <a:pt x="1874" y="2216"/>
                </a:lnTo>
                <a:lnTo>
                  <a:pt x="1877" y="2208"/>
                </a:lnTo>
                <a:lnTo>
                  <a:pt x="1881" y="2200"/>
                </a:lnTo>
                <a:lnTo>
                  <a:pt x="1883" y="2189"/>
                </a:lnTo>
                <a:lnTo>
                  <a:pt x="1884" y="2179"/>
                </a:lnTo>
                <a:lnTo>
                  <a:pt x="1889" y="2178"/>
                </a:lnTo>
                <a:lnTo>
                  <a:pt x="1893" y="2175"/>
                </a:lnTo>
                <a:lnTo>
                  <a:pt x="1899" y="2171"/>
                </a:lnTo>
                <a:lnTo>
                  <a:pt x="1906" y="2166"/>
                </a:lnTo>
                <a:lnTo>
                  <a:pt x="1920" y="2154"/>
                </a:lnTo>
                <a:lnTo>
                  <a:pt x="1937" y="2143"/>
                </a:lnTo>
                <a:lnTo>
                  <a:pt x="1945" y="2138"/>
                </a:lnTo>
                <a:lnTo>
                  <a:pt x="1953" y="2134"/>
                </a:lnTo>
                <a:lnTo>
                  <a:pt x="1960" y="2131"/>
                </a:lnTo>
                <a:lnTo>
                  <a:pt x="1968" y="2130"/>
                </a:lnTo>
                <a:lnTo>
                  <a:pt x="1970" y="2130"/>
                </a:lnTo>
                <a:lnTo>
                  <a:pt x="1974" y="2130"/>
                </a:lnTo>
                <a:lnTo>
                  <a:pt x="1977" y="2131"/>
                </a:lnTo>
                <a:lnTo>
                  <a:pt x="1980" y="2133"/>
                </a:lnTo>
                <a:lnTo>
                  <a:pt x="1982" y="2136"/>
                </a:lnTo>
                <a:lnTo>
                  <a:pt x="1984" y="2138"/>
                </a:lnTo>
                <a:lnTo>
                  <a:pt x="1986" y="2142"/>
                </a:lnTo>
                <a:lnTo>
                  <a:pt x="1989" y="2146"/>
                </a:lnTo>
                <a:lnTo>
                  <a:pt x="1992" y="2150"/>
                </a:lnTo>
                <a:lnTo>
                  <a:pt x="2000" y="2154"/>
                </a:lnTo>
                <a:lnTo>
                  <a:pt x="2011" y="2158"/>
                </a:lnTo>
                <a:lnTo>
                  <a:pt x="2025" y="2162"/>
                </a:lnTo>
                <a:lnTo>
                  <a:pt x="2051" y="2168"/>
                </a:lnTo>
                <a:lnTo>
                  <a:pt x="2068" y="2172"/>
                </a:lnTo>
                <a:lnTo>
                  <a:pt x="2081" y="2173"/>
                </a:lnTo>
                <a:lnTo>
                  <a:pt x="2093" y="2172"/>
                </a:lnTo>
                <a:lnTo>
                  <a:pt x="2106" y="2169"/>
                </a:lnTo>
                <a:lnTo>
                  <a:pt x="2118" y="2166"/>
                </a:lnTo>
                <a:lnTo>
                  <a:pt x="2144" y="2156"/>
                </a:lnTo>
                <a:lnTo>
                  <a:pt x="2168" y="2148"/>
                </a:lnTo>
                <a:lnTo>
                  <a:pt x="2180" y="2144"/>
                </a:lnTo>
                <a:lnTo>
                  <a:pt x="2192" y="2139"/>
                </a:lnTo>
                <a:lnTo>
                  <a:pt x="2205" y="2135"/>
                </a:lnTo>
                <a:lnTo>
                  <a:pt x="2215" y="2128"/>
                </a:lnTo>
                <a:lnTo>
                  <a:pt x="2222" y="2121"/>
                </a:lnTo>
                <a:lnTo>
                  <a:pt x="2225" y="2117"/>
                </a:lnTo>
                <a:lnTo>
                  <a:pt x="2226" y="2113"/>
                </a:lnTo>
                <a:lnTo>
                  <a:pt x="2225" y="2111"/>
                </a:lnTo>
                <a:lnTo>
                  <a:pt x="2224" y="2110"/>
                </a:lnTo>
                <a:lnTo>
                  <a:pt x="2223" y="2107"/>
                </a:lnTo>
                <a:lnTo>
                  <a:pt x="2218" y="2103"/>
                </a:lnTo>
                <a:lnTo>
                  <a:pt x="2211" y="2099"/>
                </a:lnTo>
                <a:lnTo>
                  <a:pt x="2205" y="2096"/>
                </a:lnTo>
                <a:lnTo>
                  <a:pt x="2195" y="2093"/>
                </a:lnTo>
                <a:lnTo>
                  <a:pt x="2186" y="2089"/>
                </a:lnTo>
                <a:lnTo>
                  <a:pt x="2177" y="2086"/>
                </a:lnTo>
                <a:lnTo>
                  <a:pt x="2169" y="2081"/>
                </a:lnTo>
                <a:lnTo>
                  <a:pt x="2161" y="2076"/>
                </a:lnTo>
                <a:lnTo>
                  <a:pt x="2156" y="2070"/>
                </a:lnTo>
                <a:lnTo>
                  <a:pt x="2151" y="2063"/>
                </a:lnTo>
                <a:lnTo>
                  <a:pt x="2149" y="2060"/>
                </a:lnTo>
                <a:lnTo>
                  <a:pt x="2149" y="2056"/>
                </a:lnTo>
                <a:lnTo>
                  <a:pt x="2148" y="2052"/>
                </a:lnTo>
                <a:lnTo>
                  <a:pt x="2149" y="2047"/>
                </a:lnTo>
                <a:lnTo>
                  <a:pt x="2164" y="2049"/>
                </a:lnTo>
                <a:lnTo>
                  <a:pt x="2178" y="2055"/>
                </a:lnTo>
                <a:lnTo>
                  <a:pt x="2185" y="2056"/>
                </a:lnTo>
                <a:lnTo>
                  <a:pt x="2193" y="2057"/>
                </a:lnTo>
                <a:lnTo>
                  <a:pt x="2197" y="2056"/>
                </a:lnTo>
                <a:lnTo>
                  <a:pt x="2200" y="2055"/>
                </a:lnTo>
                <a:lnTo>
                  <a:pt x="2203" y="2054"/>
                </a:lnTo>
                <a:lnTo>
                  <a:pt x="2207" y="2052"/>
                </a:lnTo>
                <a:lnTo>
                  <a:pt x="2249" y="2016"/>
                </a:lnTo>
                <a:lnTo>
                  <a:pt x="2255" y="2013"/>
                </a:lnTo>
                <a:lnTo>
                  <a:pt x="2261" y="2011"/>
                </a:lnTo>
                <a:lnTo>
                  <a:pt x="2269" y="2008"/>
                </a:lnTo>
                <a:lnTo>
                  <a:pt x="2277" y="2006"/>
                </a:lnTo>
                <a:lnTo>
                  <a:pt x="2286" y="2004"/>
                </a:lnTo>
                <a:lnTo>
                  <a:pt x="2294" y="2000"/>
                </a:lnTo>
                <a:lnTo>
                  <a:pt x="2303" y="1997"/>
                </a:lnTo>
                <a:lnTo>
                  <a:pt x="2310" y="1991"/>
                </a:lnTo>
                <a:lnTo>
                  <a:pt x="2318" y="1981"/>
                </a:lnTo>
                <a:lnTo>
                  <a:pt x="2327" y="1965"/>
                </a:lnTo>
                <a:lnTo>
                  <a:pt x="2336" y="1950"/>
                </a:lnTo>
                <a:lnTo>
                  <a:pt x="2342" y="1944"/>
                </a:lnTo>
                <a:lnTo>
                  <a:pt x="2357" y="1941"/>
                </a:lnTo>
                <a:lnTo>
                  <a:pt x="2375" y="1940"/>
                </a:lnTo>
                <a:lnTo>
                  <a:pt x="2377" y="1947"/>
                </a:lnTo>
                <a:lnTo>
                  <a:pt x="2381" y="1951"/>
                </a:lnTo>
                <a:lnTo>
                  <a:pt x="2385" y="1954"/>
                </a:lnTo>
                <a:lnTo>
                  <a:pt x="2390" y="1955"/>
                </a:lnTo>
                <a:lnTo>
                  <a:pt x="2402" y="1956"/>
                </a:lnTo>
                <a:lnTo>
                  <a:pt x="2416" y="1957"/>
                </a:lnTo>
                <a:lnTo>
                  <a:pt x="2428" y="1961"/>
                </a:lnTo>
                <a:lnTo>
                  <a:pt x="2436" y="1965"/>
                </a:lnTo>
                <a:lnTo>
                  <a:pt x="2440" y="1966"/>
                </a:lnTo>
                <a:lnTo>
                  <a:pt x="2443" y="1965"/>
                </a:lnTo>
                <a:lnTo>
                  <a:pt x="2448" y="1963"/>
                </a:lnTo>
                <a:lnTo>
                  <a:pt x="2452" y="1957"/>
                </a:lnTo>
                <a:lnTo>
                  <a:pt x="2457" y="1951"/>
                </a:lnTo>
                <a:lnTo>
                  <a:pt x="2461" y="1948"/>
                </a:lnTo>
                <a:lnTo>
                  <a:pt x="2466" y="1945"/>
                </a:lnTo>
                <a:lnTo>
                  <a:pt x="2470" y="1942"/>
                </a:lnTo>
                <a:lnTo>
                  <a:pt x="2475" y="1941"/>
                </a:lnTo>
                <a:lnTo>
                  <a:pt x="2479" y="1941"/>
                </a:lnTo>
                <a:lnTo>
                  <a:pt x="2484" y="1941"/>
                </a:lnTo>
                <a:lnTo>
                  <a:pt x="2489" y="1942"/>
                </a:lnTo>
                <a:lnTo>
                  <a:pt x="2497" y="1946"/>
                </a:lnTo>
                <a:lnTo>
                  <a:pt x="2506" y="1953"/>
                </a:lnTo>
                <a:lnTo>
                  <a:pt x="2514" y="1959"/>
                </a:lnTo>
                <a:lnTo>
                  <a:pt x="2520" y="1969"/>
                </a:lnTo>
                <a:lnTo>
                  <a:pt x="2536" y="1988"/>
                </a:lnTo>
                <a:lnTo>
                  <a:pt x="2550" y="2005"/>
                </a:lnTo>
                <a:lnTo>
                  <a:pt x="2557" y="2013"/>
                </a:lnTo>
                <a:lnTo>
                  <a:pt x="2562" y="2019"/>
                </a:lnTo>
                <a:lnTo>
                  <a:pt x="2569" y="2023"/>
                </a:lnTo>
                <a:lnTo>
                  <a:pt x="2575" y="2024"/>
                </a:lnTo>
                <a:lnTo>
                  <a:pt x="2586" y="2023"/>
                </a:lnTo>
                <a:lnTo>
                  <a:pt x="2600" y="2020"/>
                </a:lnTo>
                <a:lnTo>
                  <a:pt x="2615" y="2014"/>
                </a:lnTo>
                <a:lnTo>
                  <a:pt x="2628" y="2007"/>
                </a:lnTo>
                <a:lnTo>
                  <a:pt x="2642" y="1999"/>
                </a:lnTo>
                <a:lnTo>
                  <a:pt x="2654" y="1990"/>
                </a:lnTo>
                <a:lnTo>
                  <a:pt x="2659" y="1986"/>
                </a:lnTo>
                <a:lnTo>
                  <a:pt x="2664" y="1980"/>
                </a:lnTo>
                <a:lnTo>
                  <a:pt x="2667" y="1975"/>
                </a:lnTo>
                <a:lnTo>
                  <a:pt x="2670" y="1971"/>
                </a:lnTo>
                <a:lnTo>
                  <a:pt x="2679" y="1950"/>
                </a:lnTo>
                <a:lnTo>
                  <a:pt x="2692" y="1928"/>
                </a:lnTo>
                <a:lnTo>
                  <a:pt x="2699" y="1917"/>
                </a:lnTo>
                <a:lnTo>
                  <a:pt x="2707" y="1907"/>
                </a:lnTo>
                <a:lnTo>
                  <a:pt x="2711" y="1903"/>
                </a:lnTo>
                <a:lnTo>
                  <a:pt x="2716" y="1899"/>
                </a:lnTo>
                <a:lnTo>
                  <a:pt x="2720" y="1897"/>
                </a:lnTo>
                <a:lnTo>
                  <a:pt x="2725" y="1895"/>
                </a:lnTo>
                <a:lnTo>
                  <a:pt x="2722" y="1870"/>
                </a:lnTo>
                <a:lnTo>
                  <a:pt x="2718" y="1846"/>
                </a:lnTo>
                <a:lnTo>
                  <a:pt x="2714" y="1821"/>
                </a:lnTo>
                <a:lnTo>
                  <a:pt x="2709" y="1797"/>
                </a:lnTo>
                <a:lnTo>
                  <a:pt x="2706" y="1772"/>
                </a:lnTo>
                <a:lnTo>
                  <a:pt x="2702" y="1748"/>
                </a:lnTo>
                <a:lnTo>
                  <a:pt x="2700" y="1724"/>
                </a:lnTo>
                <a:lnTo>
                  <a:pt x="2699" y="1700"/>
                </a:lnTo>
                <a:lnTo>
                  <a:pt x="2700" y="1690"/>
                </a:lnTo>
                <a:lnTo>
                  <a:pt x="2702" y="1681"/>
                </a:lnTo>
                <a:lnTo>
                  <a:pt x="2706" y="1674"/>
                </a:lnTo>
                <a:lnTo>
                  <a:pt x="2710" y="1668"/>
                </a:lnTo>
                <a:lnTo>
                  <a:pt x="2722" y="1658"/>
                </a:lnTo>
                <a:lnTo>
                  <a:pt x="2734" y="1650"/>
                </a:lnTo>
                <a:lnTo>
                  <a:pt x="2740" y="1645"/>
                </a:lnTo>
                <a:lnTo>
                  <a:pt x="2745" y="1641"/>
                </a:lnTo>
                <a:lnTo>
                  <a:pt x="2750" y="1635"/>
                </a:lnTo>
                <a:lnTo>
                  <a:pt x="2753" y="1628"/>
                </a:lnTo>
                <a:lnTo>
                  <a:pt x="2756" y="1620"/>
                </a:lnTo>
                <a:lnTo>
                  <a:pt x="2756" y="1611"/>
                </a:lnTo>
                <a:lnTo>
                  <a:pt x="2754" y="1600"/>
                </a:lnTo>
                <a:lnTo>
                  <a:pt x="2751" y="1586"/>
                </a:lnTo>
                <a:lnTo>
                  <a:pt x="2749" y="1579"/>
                </a:lnTo>
                <a:lnTo>
                  <a:pt x="2750" y="1572"/>
                </a:lnTo>
                <a:lnTo>
                  <a:pt x="2751" y="1568"/>
                </a:lnTo>
                <a:lnTo>
                  <a:pt x="2753" y="1563"/>
                </a:lnTo>
                <a:lnTo>
                  <a:pt x="2761" y="1555"/>
                </a:lnTo>
                <a:lnTo>
                  <a:pt x="2772" y="1550"/>
                </a:lnTo>
                <a:lnTo>
                  <a:pt x="2781" y="1543"/>
                </a:lnTo>
                <a:lnTo>
                  <a:pt x="2787" y="1536"/>
                </a:lnTo>
                <a:lnTo>
                  <a:pt x="2790" y="1531"/>
                </a:lnTo>
                <a:lnTo>
                  <a:pt x="2791" y="1527"/>
                </a:lnTo>
                <a:lnTo>
                  <a:pt x="2790" y="1521"/>
                </a:lnTo>
                <a:lnTo>
                  <a:pt x="2787" y="1514"/>
                </a:lnTo>
                <a:lnTo>
                  <a:pt x="2784" y="1505"/>
                </a:lnTo>
                <a:lnTo>
                  <a:pt x="2783" y="1497"/>
                </a:lnTo>
                <a:lnTo>
                  <a:pt x="2784" y="1489"/>
                </a:lnTo>
                <a:lnTo>
                  <a:pt x="2787" y="1481"/>
                </a:lnTo>
                <a:lnTo>
                  <a:pt x="2792" y="1474"/>
                </a:lnTo>
                <a:lnTo>
                  <a:pt x="2798" y="1469"/>
                </a:lnTo>
                <a:lnTo>
                  <a:pt x="2806" y="1464"/>
                </a:lnTo>
                <a:lnTo>
                  <a:pt x="2814" y="1460"/>
                </a:lnTo>
                <a:lnTo>
                  <a:pt x="2823" y="1455"/>
                </a:lnTo>
                <a:lnTo>
                  <a:pt x="2833" y="1452"/>
                </a:lnTo>
                <a:lnTo>
                  <a:pt x="2842" y="1448"/>
                </a:lnTo>
                <a:lnTo>
                  <a:pt x="2852" y="1446"/>
                </a:lnTo>
                <a:lnTo>
                  <a:pt x="2870" y="1444"/>
                </a:lnTo>
                <a:lnTo>
                  <a:pt x="2885" y="1443"/>
                </a:lnTo>
                <a:lnTo>
                  <a:pt x="2902" y="1443"/>
                </a:lnTo>
                <a:lnTo>
                  <a:pt x="2915" y="1443"/>
                </a:lnTo>
                <a:lnTo>
                  <a:pt x="2923" y="1443"/>
                </a:lnTo>
                <a:lnTo>
                  <a:pt x="2929" y="1440"/>
                </a:lnTo>
                <a:lnTo>
                  <a:pt x="2934" y="1438"/>
                </a:lnTo>
                <a:lnTo>
                  <a:pt x="2940" y="1432"/>
                </a:lnTo>
                <a:lnTo>
                  <a:pt x="2946" y="1423"/>
                </a:lnTo>
                <a:lnTo>
                  <a:pt x="2956" y="1412"/>
                </a:lnTo>
                <a:lnTo>
                  <a:pt x="2959" y="1408"/>
                </a:lnTo>
                <a:lnTo>
                  <a:pt x="2964" y="1406"/>
                </a:lnTo>
                <a:lnTo>
                  <a:pt x="2968" y="1404"/>
                </a:lnTo>
                <a:lnTo>
                  <a:pt x="2973" y="1402"/>
                </a:lnTo>
                <a:lnTo>
                  <a:pt x="2984" y="1398"/>
                </a:lnTo>
                <a:lnTo>
                  <a:pt x="2995" y="1396"/>
                </a:lnTo>
                <a:lnTo>
                  <a:pt x="3007" y="1391"/>
                </a:lnTo>
                <a:lnTo>
                  <a:pt x="3017" y="1387"/>
                </a:lnTo>
                <a:lnTo>
                  <a:pt x="3021" y="1382"/>
                </a:lnTo>
                <a:lnTo>
                  <a:pt x="3026" y="1379"/>
                </a:lnTo>
                <a:lnTo>
                  <a:pt x="3029" y="1373"/>
                </a:lnTo>
                <a:lnTo>
                  <a:pt x="3033" y="1367"/>
                </a:lnTo>
                <a:lnTo>
                  <a:pt x="3042" y="1362"/>
                </a:lnTo>
                <a:lnTo>
                  <a:pt x="3046" y="1357"/>
                </a:lnTo>
                <a:lnTo>
                  <a:pt x="3049" y="1352"/>
                </a:lnTo>
                <a:lnTo>
                  <a:pt x="3050" y="1346"/>
                </a:lnTo>
                <a:lnTo>
                  <a:pt x="3048" y="1340"/>
                </a:lnTo>
                <a:lnTo>
                  <a:pt x="3044" y="1334"/>
                </a:lnTo>
                <a:lnTo>
                  <a:pt x="3040" y="1330"/>
                </a:lnTo>
                <a:lnTo>
                  <a:pt x="3034" y="1324"/>
                </a:lnTo>
                <a:lnTo>
                  <a:pt x="3023" y="1313"/>
                </a:lnTo>
                <a:lnTo>
                  <a:pt x="3011" y="1303"/>
                </a:lnTo>
                <a:lnTo>
                  <a:pt x="3007" y="1298"/>
                </a:lnTo>
                <a:lnTo>
                  <a:pt x="3002" y="1293"/>
                </a:lnTo>
                <a:lnTo>
                  <a:pt x="3001" y="1289"/>
                </a:lnTo>
                <a:lnTo>
                  <a:pt x="3001" y="1285"/>
                </a:lnTo>
                <a:lnTo>
                  <a:pt x="3004" y="1271"/>
                </a:lnTo>
                <a:lnTo>
                  <a:pt x="3006" y="1258"/>
                </a:lnTo>
                <a:lnTo>
                  <a:pt x="3004" y="1248"/>
                </a:lnTo>
                <a:lnTo>
                  <a:pt x="3002" y="1239"/>
                </a:lnTo>
                <a:lnTo>
                  <a:pt x="2999" y="1232"/>
                </a:lnTo>
                <a:lnTo>
                  <a:pt x="2993" y="1225"/>
                </a:lnTo>
                <a:lnTo>
                  <a:pt x="2987" y="1221"/>
                </a:lnTo>
                <a:lnTo>
                  <a:pt x="2981" y="1215"/>
                </a:lnTo>
                <a:lnTo>
                  <a:pt x="2965" y="1206"/>
                </a:lnTo>
                <a:lnTo>
                  <a:pt x="2949" y="1194"/>
                </a:lnTo>
                <a:lnTo>
                  <a:pt x="2942" y="1188"/>
                </a:lnTo>
                <a:lnTo>
                  <a:pt x="2935" y="1180"/>
                </a:lnTo>
                <a:lnTo>
                  <a:pt x="2929" y="1171"/>
                </a:lnTo>
                <a:lnTo>
                  <a:pt x="2924" y="1158"/>
                </a:lnTo>
                <a:lnTo>
                  <a:pt x="2917" y="1145"/>
                </a:lnTo>
                <a:lnTo>
                  <a:pt x="2910" y="1135"/>
                </a:lnTo>
                <a:lnTo>
                  <a:pt x="2908" y="1131"/>
                </a:lnTo>
                <a:lnTo>
                  <a:pt x="2907" y="1124"/>
                </a:lnTo>
                <a:lnTo>
                  <a:pt x="2908" y="1116"/>
                </a:lnTo>
                <a:lnTo>
                  <a:pt x="2911" y="1107"/>
                </a:lnTo>
                <a:lnTo>
                  <a:pt x="2915" y="1097"/>
                </a:lnTo>
                <a:lnTo>
                  <a:pt x="2918" y="1089"/>
                </a:lnTo>
                <a:lnTo>
                  <a:pt x="2920" y="1083"/>
                </a:lnTo>
                <a:lnTo>
                  <a:pt x="2924" y="1079"/>
                </a:lnTo>
                <a:lnTo>
                  <a:pt x="2927" y="1077"/>
                </a:lnTo>
                <a:lnTo>
                  <a:pt x="2934" y="1077"/>
                </a:lnTo>
                <a:lnTo>
                  <a:pt x="2942" y="1079"/>
                </a:lnTo>
                <a:lnTo>
                  <a:pt x="2954" y="1082"/>
                </a:lnTo>
                <a:lnTo>
                  <a:pt x="2969" y="1086"/>
                </a:lnTo>
                <a:lnTo>
                  <a:pt x="2983" y="1093"/>
                </a:lnTo>
                <a:lnTo>
                  <a:pt x="2998" y="1100"/>
                </a:lnTo>
                <a:lnTo>
                  <a:pt x="3015" y="1106"/>
                </a:lnTo>
                <a:lnTo>
                  <a:pt x="3037" y="1108"/>
                </a:lnTo>
                <a:lnTo>
                  <a:pt x="3074" y="1110"/>
                </a:lnTo>
                <a:lnTo>
                  <a:pt x="3095" y="1111"/>
                </a:lnTo>
                <a:lnTo>
                  <a:pt x="3118" y="1111"/>
                </a:lnTo>
                <a:lnTo>
                  <a:pt x="3141" y="1111"/>
                </a:lnTo>
                <a:lnTo>
                  <a:pt x="3165" y="1110"/>
                </a:lnTo>
                <a:lnTo>
                  <a:pt x="3187" y="1109"/>
                </a:lnTo>
                <a:lnTo>
                  <a:pt x="3210" y="1106"/>
                </a:lnTo>
                <a:lnTo>
                  <a:pt x="3231" y="1102"/>
                </a:lnTo>
                <a:lnTo>
                  <a:pt x="3249" y="1098"/>
                </a:lnTo>
                <a:lnTo>
                  <a:pt x="3257" y="1094"/>
                </a:lnTo>
                <a:lnTo>
                  <a:pt x="3264" y="1091"/>
                </a:lnTo>
                <a:lnTo>
                  <a:pt x="3270" y="1087"/>
                </a:lnTo>
                <a:lnTo>
                  <a:pt x="3275" y="1084"/>
                </a:lnTo>
                <a:lnTo>
                  <a:pt x="3279" y="1079"/>
                </a:lnTo>
                <a:lnTo>
                  <a:pt x="3283" y="1075"/>
                </a:lnTo>
                <a:lnTo>
                  <a:pt x="3285" y="1070"/>
                </a:lnTo>
                <a:lnTo>
                  <a:pt x="3286" y="1065"/>
                </a:lnTo>
                <a:lnTo>
                  <a:pt x="3287" y="1054"/>
                </a:lnTo>
                <a:lnTo>
                  <a:pt x="3290" y="1044"/>
                </a:lnTo>
                <a:lnTo>
                  <a:pt x="3292" y="1034"/>
                </a:lnTo>
                <a:lnTo>
                  <a:pt x="3295" y="1023"/>
                </a:lnTo>
                <a:lnTo>
                  <a:pt x="3303" y="1001"/>
                </a:lnTo>
                <a:lnTo>
                  <a:pt x="3309" y="980"/>
                </a:lnTo>
                <a:lnTo>
                  <a:pt x="3310" y="974"/>
                </a:lnTo>
                <a:lnTo>
                  <a:pt x="3311" y="967"/>
                </a:lnTo>
                <a:lnTo>
                  <a:pt x="3311" y="962"/>
                </a:lnTo>
                <a:lnTo>
                  <a:pt x="3310" y="958"/>
                </a:lnTo>
                <a:lnTo>
                  <a:pt x="3309" y="954"/>
                </a:lnTo>
                <a:lnTo>
                  <a:pt x="3307" y="951"/>
                </a:lnTo>
                <a:lnTo>
                  <a:pt x="3303" y="949"/>
                </a:lnTo>
                <a:lnTo>
                  <a:pt x="3300" y="946"/>
                </a:lnTo>
                <a:lnTo>
                  <a:pt x="3293" y="941"/>
                </a:lnTo>
                <a:lnTo>
                  <a:pt x="3285" y="933"/>
                </a:lnTo>
                <a:lnTo>
                  <a:pt x="3281" y="928"/>
                </a:lnTo>
                <a:lnTo>
                  <a:pt x="3277" y="923"/>
                </a:lnTo>
                <a:lnTo>
                  <a:pt x="3273" y="917"/>
                </a:lnTo>
                <a:lnTo>
                  <a:pt x="3269" y="909"/>
                </a:lnTo>
                <a:lnTo>
                  <a:pt x="3269" y="898"/>
                </a:lnTo>
                <a:lnTo>
                  <a:pt x="3268" y="890"/>
                </a:lnTo>
                <a:lnTo>
                  <a:pt x="3268" y="887"/>
                </a:lnTo>
                <a:lnTo>
                  <a:pt x="3269" y="884"/>
                </a:lnTo>
                <a:lnTo>
                  <a:pt x="3271" y="879"/>
                </a:lnTo>
                <a:lnTo>
                  <a:pt x="3274" y="876"/>
                </a:lnTo>
                <a:lnTo>
                  <a:pt x="3279" y="872"/>
                </a:lnTo>
                <a:lnTo>
                  <a:pt x="3286" y="870"/>
                </a:lnTo>
                <a:lnTo>
                  <a:pt x="3290" y="869"/>
                </a:lnTo>
                <a:lnTo>
                  <a:pt x="3293" y="868"/>
                </a:lnTo>
                <a:lnTo>
                  <a:pt x="3295" y="864"/>
                </a:lnTo>
                <a:lnTo>
                  <a:pt x="3296" y="861"/>
                </a:lnTo>
                <a:lnTo>
                  <a:pt x="3300" y="846"/>
                </a:lnTo>
                <a:lnTo>
                  <a:pt x="3303" y="832"/>
                </a:lnTo>
                <a:lnTo>
                  <a:pt x="3306" y="827"/>
                </a:lnTo>
                <a:lnTo>
                  <a:pt x="3310" y="822"/>
                </a:lnTo>
                <a:lnTo>
                  <a:pt x="3316" y="818"/>
                </a:lnTo>
                <a:lnTo>
                  <a:pt x="3324" y="814"/>
                </a:lnTo>
                <a:lnTo>
                  <a:pt x="3333" y="810"/>
                </a:lnTo>
                <a:lnTo>
                  <a:pt x="3338" y="806"/>
                </a:lnTo>
                <a:lnTo>
                  <a:pt x="3344" y="802"/>
                </a:lnTo>
                <a:lnTo>
                  <a:pt x="3349" y="796"/>
                </a:lnTo>
                <a:lnTo>
                  <a:pt x="3352" y="790"/>
                </a:lnTo>
                <a:lnTo>
                  <a:pt x="3354" y="783"/>
                </a:lnTo>
                <a:lnTo>
                  <a:pt x="3358" y="777"/>
                </a:lnTo>
                <a:lnTo>
                  <a:pt x="3360" y="767"/>
                </a:lnTo>
                <a:lnTo>
                  <a:pt x="3362" y="762"/>
                </a:lnTo>
                <a:lnTo>
                  <a:pt x="3366" y="756"/>
                </a:lnTo>
                <a:lnTo>
                  <a:pt x="3369" y="752"/>
                </a:lnTo>
                <a:lnTo>
                  <a:pt x="3374" y="747"/>
                </a:lnTo>
                <a:lnTo>
                  <a:pt x="3383" y="741"/>
                </a:lnTo>
                <a:lnTo>
                  <a:pt x="3394" y="736"/>
                </a:lnTo>
                <a:lnTo>
                  <a:pt x="3404" y="731"/>
                </a:lnTo>
                <a:lnTo>
                  <a:pt x="3415" y="724"/>
                </a:lnTo>
                <a:lnTo>
                  <a:pt x="3419" y="721"/>
                </a:lnTo>
                <a:lnTo>
                  <a:pt x="3424" y="716"/>
                </a:lnTo>
                <a:lnTo>
                  <a:pt x="3427" y="711"/>
                </a:lnTo>
                <a:lnTo>
                  <a:pt x="3431" y="704"/>
                </a:lnTo>
                <a:lnTo>
                  <a:pt x="3438" y="690"/>
                </a:lnTo>
                <a:lnTo>
                  <a:pt x="3449" y="676"/>
                </a:lnTo>
                <a:lnTo>
                  <a:pt x="3459" y="663"/>
                </a:lnTo>
                <a:lnTo>
                  <a:pt x="3468" y="648"/>
                </a:lnTo>
                <a:lnTo>
                  <a:pt x="3473" y="639"/>
                </a:lnTo>
                <a:lnTo>
                  <a:pt x="3474" y="632"/>
                </a:lnTo>
                <a:lnTo>
                  <a:pt x="3473" y="627"/>
                </a:lnTo>
                <a:lnTo>
                  <a:pt x="3471" y="624"/>
                </a:lnTo>
                <a:lnTo>
                  <a:pt x="3463" y="616"/>
                </a:lnTo>
                <a:lnTo>
                  <a:pt x="3456" y="604"/>
                </a:lnTo>
                <a:lnTo>
                  <a:pt x="3453" y="598"/>
                </a:lnTo>
                <a:lnTo>
                  <a:pt x="3453" y="593"/>
                </a:lnTo>
                <a:lnTo>
                  <a:pt x="3453" y="589"/>
                </a:lnTo>
                <a:lnTo>
                  <a:pt x="3454" y="584"/>
                </a:lnTo>
                <a:lnTo>
                  <a:pt x="3459" y="575"/>
                </a:lnTo>
                <a:lnTo>
                  <a:pt x="3465" y="566"/>
                </a:lnTo>
                <a:lnTo>
                  <a:pt x="3470" y="557"/>
                </a:lnTo>
                <a:lnTo>
                  <a:pt x="3475" y="549"/>
                </a:lnTo>
                <a:lnTo>
                  <a:pt x="3477" y="544"/>
                </a:lnTo>
                <a:lnTo>
                  <a:pt x="3477" y="539"/>
                </a:lnTo>
                <a:lnTo>
                  <a:pt x="3477" y="534"/>
                </a:lnTo>
                <a:lnTo>
                  <a:pt x="3476" y="530"/>
                </a:lnTo>
                <a:lnTo>
                  <a:pt x="3471" y="522"/>
                </a:lnTo>
                <a:lnTo>
                  <a:pt x="3466" y="514"/>
                </a:lnTo>
                <a:lnTo>
                  <a:pt x="3460" y="507"/>
                </a:lnTo>
                <a:lnTo>
                  <a:pt x="3453" y="500"/>
                </a:lnTo>
                <a:lnTo>
                  <a:pt x="3448" y="490"/>
                </a:lnTo>
                <a:lnTo>
                  <a:pt x="3443" y="477"/>
                </a:lnTo>
                <a:lnTo>
                  <a:pt x="3438" y="465"/>
                </a:lnTo>
                <a:lnTo>
                  <a:pt x="3435" y="453"/>
                </a:lnTo>
                <a:lnTo>
                  <a:pt x="3435" y="444"/>
                </a:lnTo>
                <a:lnTo>
                  <a:pt x="3434" y="433"/>
                </a:lnTo>
                <a:lnTo>
                  <a:pt x="3432" y="418"/>
                </a:lnTo>
                <a:lnTo>
                  <a:pt x="3427" y="403"/>
                </a:lnTo>
                <a:lnTo>
                  <a:pt x="3423" y="388"/>
                </a:lnTo>
                <a:lnTo>
                  <a:pt x="3418" y="375"/>
                </a:lnTo>
                <a:lnTo>
                  <a:pt x="3413" y="363"/>
                </a:lnTo>
                <a:lnTo>
                  <a:pt x="3409" y="357"/>
                </a:lnTo>
                <a:lnTo>
                  <a:pt x="3388" y="338"/>
                </a:lnTo>
                <a:lnTo>
                  <a:pt x="3359" y="313"/>
                </a:lnTo>
                <a:lnTo>
                  <a:pt x="3353" y="306"/>
                </a:lnTo>
                <a:lnTo>
                  <a:pt x="3348" y="300"/>
                </a:lnTo>
                <a:lnTo>
                  <a:pt x="3342" y="294"/>
                </a:lnTo>
                <a:lnTo>
                  <a:pt x="3338" y="287"/>
                </a:lnTo>
                <a:lnTo>
                  <a:pt x="3337" y="280"/>
                </a:lnTo>
                <a:lnTo>
                  <a:pt x="3336" y="275"/>
                </a:lnTo>
                <a:lnTo>
                  <a:pt x="3338" y="270"/>
                </a:lnTo>
                <a:lnTo>
                  <a:pt x="3343" y="264"/>
                </a:lnTo>
                <a:lnTo>
                  <a:pt x="3378" y="236"/>
                </a:lnTo>
                <a:lnTo>
                  <a:pt x="3419" y="199"/>
                </a:lnTo>
                <a:lnTo>
                  <a:pt x="3428" y="190"/>
                </a:lnTo>
                <a:lnTo>
                  <a:pt x="3437" y="180"/>
                </a:lnTo>
                <a:lnTo>
                  <a:pt x="3446" y="171"/>
                </a:lnTo>
                <a:lnTo>
                  <a:pt x="3453" y="161"/>
                </a:lnTo>
                <a:lnTo>
                  <a:pt x="3460" y="150"/>
                </a:lnTo>
                <a:lnTo>
                  <a:pt x="3465" y="140"/>
                </a:lnTo>
                <a:lnTo>
                  <a:pt x="3469" y="131"/>
                </a:lnTo>
                <a:lnTo>
                  <a:pt x="3470" y="121"/>
                </a:lnTo>
                <a:lnTo>
                  <a:pt x="3476" y="120"/>
                </a:lnTo>
                <a:lnTo>
                  <a:pt x="3481" y="121"/>
                </a:lnTo>
                <a:lnTo>
                  <a:pt x="3485" y="121"/>
                </a:lnTo>
                <a:lnTo>
                  <a:pt x="3490" y="122"/>
                </a:lnTo>
                <a:lnTo>
                  <a:pt x="3496" y="127"/>
                </a:lnTo>
                <a:lnTo>
                  <a:pt x="3503" y="131"/>
                </a:lnTo>
                <a:lnTo>
                  <a:pt x="3510" y="136"/>
                </a:lnTo>
                <a:lnTo>
                  <a:pt x="3517" y="141"/>
                </a:lnTo>
                <a:lnTo>
                  <a:pt x="3524" y="144"/>
                </a:lnTo>
                <a:lnTo>
                  <a:pt x="3532" y="146"/>
                </a:lnTo>
                <a:lnTo>
                  <a:pt x="3534" y="135"/>
                </a:lnTo>
                <a:lnTo>
                  <a:pt x="3536" y="121"/>
                </a:lnTo>
                <a:lnTo>
                  <a:pt x="3538" y="115"/>
                </a:lnTo>
                <a:lnTo>
                  <a:pt x="3542" y="109"/>
                </a:lnTo>
                <a:lnTo>
                  <a:pt x="3543" y="107"/>
                </a:lnTo>
                <a:lnTo>
                  <a:pt x="3545" y="106"/>
                </a:lnTo>
                <a:lnTo>
                  <a:pt x="3548" y="105"/>
                </a:lnTo>
                <a:lnTo>
                  <a:pt x="3550" y="104"/>
                </a:lnTo>
                <a:lnTo>
                  <a:pt x="3557" y="103"/>
                </a:lnTo>
                <a:lnTo>
                  <a:pt x="3562" y="100"/>
                </a:lnTo>
                <a:lnTo>
                  <a:pt x="3568" y="97"/>
                </a:lnTo>
                <a:lnTo>
                  <a:pt x="3573" y="94"/>
                </a:lnTo>
                <a:lnTo>
                  <a:pt x="3582" y="86"/>
                </a:lnTo>
                <a:lnTo>
                  <a:pt x="3591" y="76"/>
                </a:lnTo>
                <a:lnTo>
                  <a:pt x="3598" y="71"/>
                </a:lnTo>
                <a:lnTo>
                  <a:pt x="3606" y="66"/>
                </a:lnTo>
                <a:lnTo>
                  <a:pt x="3612" y="62"/>
                </a:lnTo>
                <a:lnTo>
                  <a:pt x="3620" y="59"/>
                </a:lnTo>
                <a:lnTo>
                  <a:pt x="3627" y="56"/>
                </a:lnTo>
                <a:lnTo>
                  <a:pt x="3635" y="51"/>
                </a:lnTo>
                <a:lnTo>
                  <a:pt x="3643" y="47"/>
                </a:lnTo>
                <a:lnTo>
                  <a:pt x="3650" y="40"/>
                </a:lnTo>
                <a:lnTo>
                  <a:pt x="3657" y="33"/>
                </a:lnTo>
                <a:lnTo>
                  <a:pt x="3665" y="26"/>
                </a:lnTo>
                <a:lnTo>
                  <a:pt x="3674" y="20"/>
                </a:lnTo>
                <a:lnTo>
                  <a:pt x="3683" y="14"/>
                </a:lnTo>
                <a:lnTo>
                  <a:pt x="3693" y="8"/>
                </a:lnTo>
                <a:lnTo>
                  <a:pt x="3703" y="4"/>
                </a:lnTo>
                <a:lnTo>
                  <a:pt x="3715" y="1"/>
                </a:lnTo>
                <a:lnTo>
                  <a:pt x="3727" y="0"/>
                </a:lnTo>
                <a:lnTo>
                  <a:pt x="3727" y="0"/>
                </a:lnTo>
                <a:lnTo>
                  <a:pt x="3727" y="3079"/>
                </a:lnTo>
                <a:lnTo>
                  <a:pt x="3727" y="3079"/>
                </a:lnTo>
                <a:lnTo>
                  <a:pt x="3712" y="3095"/>
                </a:lnTo>
                <a:lnTo>
                  <a:pt x="3695" y="3116"/>
                </a:lnTo>
                <a:lnTo>
                  <a:pt x="3687" y="3129"/>
                </a:lnTo>
                <a:lnTo>
                  <a:pt x="3681" y="3141"/>
                </a:lnTo>
                <a:lnTo>
                  <a:pt x="3675" y="3153"/>
                </a:lnTo>
                <a:lnTo>
                  <a:pt x="3670" y="3164"/>
                </a:lnTo>
                <a:lnTo>
                  <a:pt x="3666" y="3184"/>
                </a:lnTo>
                <a:lnTo>
                  <a:pt x="3659" y="3203"/>
                </a:lnTo>
                <a:lnTo>
                  <a:pt x="3656" y="3211"/>
                </a:lnTo>
                <a:lnTo>
                  <a:pt x="3651" y="3220"/>
                </a:lnTo>
                <a:lnTo>
                  <a:pt x="3646" y="3228"/>
                </a:lnTo>
                <a:lnTo>
                  <a:pt x="3641" y="3237"/>
                </a:lnTo>
                <a:lnTo>
                  <a:pt x="3626" y="3255"/>
                </a:lnTo>
                <a:lnTo>
                  <a:pt x="3612" y="3270"/>
                </a:lnTo>
                <a:lnTo>
                  <a:pt x="3599" y="3282"/>
                </a:lnTo>
                <a:lnTo>
                  <a:pt x="3586" y="3295"/>
                </a:lnTo>
                <a:lnTo>
                  <a:pt x="3581" y="3302"/>
                </a:lnTo>
                <a:lnTo>
                  <a:pt x="3576" y="3309"/>
                </a:lnTo>
                <a:lnTo>
                  <a:pt x="3571" y="3317"/>
                </a:lnTo>
                <a:lnTo>
                  <a:pt x="3568" y="3326"/>
                </a:lnTo>
                <a:lnTo>
                  <a:pt x="3565" y="3335"/>
                </a:lnTo>
                <a:lnTo>
                  <a:pt x="3562" y="3346"/>
                </a:lnTo>
                <a:lnTo>
                  <a:pt x="3561" y="3359"/>
                </a:lnTo>
                <a:lnTo>
                  <a:pt x="3560" y="3372"/>
                </a:lnTo>
                <a:lnTo>
                  <a:pt x="3560" y="3376"/>
                </a:lnTo>
                <a:lnTo>
                  <a:pt x="3558" y="3380"/>
                </a:lnTo>
                <a:lnTo>
                  <a:pt x="3556" y="3384"/>
                </a:lnTo>
                <a:lnTo>
                  <a:pt x="3552" y="3386"/>
                </a:lnTo>
                <a:lnTo>
                  <a:pt x="3543" y="3392"/>
                </a:lnTo>
                <a:lnTo>
                  <a:pt x="3532" y="3396"/>
                </a:lnTo>
                <a:lnTo>
                  <a:pt x="3508" y="3403"/>
                </a:lnTo>
                <a:lnTo>
                  <a:pt x="3490" y="3408"/>
                </a:lnTo>
                <a:lnTo>
                  <a:pt x="3482" y="3411"/>
                </a:lnTo>
                <a:lnTo>
                  <a:pt x="3475" y="3412"/>
                </a:lnTo>
                <a:lnTo>
                  <a:pt x="3466" y="3414"/>
                </a:lnTo>
                <a:lnTo>
                  <a:pt x="3458" y="3416"/>
                </a:lnTo>
                <a:lnTo>
                  <a:pt x="3440" y="3416"/>
                </a:lnTo>
                <a:lnTo>
                  <a:pt x="3420" y="3416"/>
                </a:lnTo>
                <a:lnTo>
                  <a:pt x="3401" y="3416"/>
                </a:lnTo>
                <a:lnTo>
                  <a:pt x="3383" y="3416"/>
                </a:lnTo>
                <a:lnTo>
                  <a:pt x="3365" y="3417"/>
                </a:lnTo>
                <a:lnTo>
                  <a:pt x="3348" y="3419"/>
                </a:lnTo>
                <a:lnTo>
                  <a:pt x="3332" y="3422"/>
                </a:lnTo>
                <a:lnTo>
                  <a:pt x="3317" y="3427"/>
                </a:lnTo>
                <a:lnTo>
                  <a:pt x="3303" y="3433"/>
                </a:lnTo>
                <a:lnTo>
                  <a:pt x="3291" y="3439"/>
                </a:lnTo>
                <a:lnTo>
                  <a:pt x="3267" y="3454"/>
                </a:lnTo>
                <a:lnTo>
                  <a:pt x="3246" y="3469"/>
                </a:lnTo>
                <a:lnTo>
                  <a:pt x="3237" y="3475"/>
                </a:lnTo>
                <a:lnTo>
                  <a:pt x="3228" y="3478"/>
                </a:lnTo>
                <a:lnTo>
                  <a:pt x="3219" y="3480"/>
                </a:lnTo>
                <a:lnTo>
                  <a:pt x="3210" y="3482"/>
                </a:lnTo>
                <a:lnTo>
                  <a:pt x="3207" y="3480"/>
                </a:lnTo>
                <a:lnTo>
                  <a:pt x="3202" y="3478"/>
                </a:lnTo>
                <a:lnTo>
                  <a:pt x="3198" y="3476"/>
                </a:lnTo>
                <a:lnTo>
                  <a:pt x="3193" y="3474"/>
                </a:lnTo>
                <a:lnTo>
                  <a:pt x="3190" y="3469"/>
                </a:lnTo>
                <a:lnTo>
                  <a:pt x="3185" y="3465"/>
                </a:lnTo>
                <a:lnTo>
                  <a:pt x="3181" y="3459"/>
                </a:lnTo>
                <a:lnTo>
                  <a:pt x="3177" y="3451"/>
                </a:lnTo>
                <a:lnTo>
                  <a:pt x="3174" y="3443"/>
                </a:lnTo>
                <a:lnTo>
                  <a:pt x="3174" y="3432"/>
                </a:lnTo>
                <a:lnTo>
                  <a:pt x="3173" y="3419"/>
                </a:lnTo>
                <a:lnTo>
                  <a:pt x="3170" y="3408"/>
                </a:lnTo>
                <a:lnTo>
                  <a:pt x="3164" y="3395"/>
                </a:lnTo>
                <a:lnTo>
                  <a:pt x="3156" y="3385"/>
                </a:lnTo>
                <a:lnTo>
                  <a:pt x="3148" y="3377"/>
                </a:lnTo>
                <a:lnTo>
                  <a:pt x="3139" y="3370"/>
                </a:lnTo>
                <a:lnTo>
                  <a:pt x="3128" y="3365"/>
                </a:lnTo>
                <a:lnTo>
                  <a:pt x="3118" y="3363"/>
                </a:lnTo>
                <a:lnTo>
                  <a:pt x="3107" y="3362"/>
                </a:lnTo>
                <a:lnTo>
                  <a:pt x="3096" y="3362"/>
                </a:lnTo>
                <a:lnTo>
                  <a:pt x="3085" y="3363"/>
                </a:lnTo>
                <a:lnTo>
                  <a:pt x="3074" y="3367"/>
                </a:lnTo>
                <a:lnTo>
                  <a:pt x="3062" y="3371"/>
                </a:lnTo>
                <a:lnTo>
                  <a:pt x="3052" y="3376"/>
                </a:lnTo>
                <a:lnTo>
                  <a:pt x="3042" y="3383"/>
                </a:lnTo>
                <a:lnTo>
                  <a:pt x="3033" y="3389"/>
                </a:lnTo>
                <a:lnTo>
                  <a:pt x="3025" y="3397"/>
                </a:lnTo>
                <a:lnTo>
                  <a:pt x="3017" y="3405"/>
                </a:lnTo>
                <a:lnTo>
                  <a:pt x="3008" y="3419"/>
                </a:lnTo>
                <a:lnTo>
                  <a:pt x="2999" y="3436"/>
                </a:lnTo>
                <a:lnTo>
                  <a:pt x="2989" y="3454"/>
                </a:lnTo>
                <a:lnTo>
                  <a:pt x="2979" y="3474"/>
                </a:lnTo>
                <a:lnTo>
                  <a:pt x="2971" y="3493"/>
                </a:lnTo>
                <a:lnTo>
                  <a:pt x="2962" y="3510"/>
                </a:lnTo>
                <a:lnTo>
                  <a:pt x="2956" y="3524"/>
                </a:lnTo>
                <a:lnTo>
                  <a:pt x="2949" y="3533"/>
                </a:lnTo>
                <a:lnTo>
                  <a:pt x="2810" y="3680"/>
                </a:lnTo>
                <a:lnTo>
                  <a:pt x="2806" y="3684"/>
                </a:lnTo>
                <a:lnTo>
                  <a:pt x="2802" y="3690"/>
                </a:lnTo>
                <a:lnTo>
                  <a:pt x="2799" y="3697"/>
                </a:lnTo>
                <a:lnTo>
                  <a:pt x="2795" y="3702"/>
                </a:lnTo>
                <a:lnTo>
                  <a:pt x="2791" y="3716"/>
                </a:lnTo>
                <a:lnTo>
                  <a:pt x="2787" y="3731"/>
                </a:lnTo>
                <a:lnTo>
                  <a:pt x="2783" y="3761"/>
                </a:lnTo>
                <a:lnTo>
                  <a:pt x="2778" y="3788"/>
                </a:lnTo>
                <a:lnTo>
                  <a:pt x="2777" y="3795"/>
                </a:lnTo>
                <a:lnTo>
                  <a:pt x="2778" y="3802"/>
                </a:lnTo>
                <a:lnTo>
                  <a:pt x="2779" y="3808"/>
                </a:lnTo>
                <a:lnTo>
                  <a:pt x="2782" y="3814"/>
                </a:lnTo>
                <a:lnTo>
                  <a:pt x="2785" y="3819"/>
                </a:lnTo>
                <a:lnTo>
                  <a:pt x="2789" y="3823"/>
                </a:lnTo>
                <a:lnTo>
                  <a:pt x="2793" y="3828"/>
                </a:lnTo>
                <a:lnTo>
                  <a:pt x="2799" y="3832"/>
                </a:lnTo>
                <a:lnTo>
                  <a:pt x="2822" y="3846"/>
                </a:lnTo>
                <a:lnTo>
                  <a:pt x="2845" y="3858"/>
                </a:lnTo>
                <a:lnTo>
                  <a:pt x="2879" y="3868"/>
                </a:lnTo>
                <a:lnTo>
                  <a:pt x="2916" y="3877"/>
                </a:lnTo>
                <a:lnTo>
                  <a:pt x="2933" y="3880"/>
                </a:lnTo>
                <a:lnTo>
                  <a:pt x="2951" y="3883"/>
                </a:lnTo>
                <a:lnTo>
                  <a:pt x="2969" y="3885"/>
                </a:lnTo>
                <a:lnTo>
                  <a:pt x="2987" y="3886"/>
                </a:lnTo>
                <a:lnTo>
                  <a:pt x="2993" y="3901"/>
                </a:lnTo>
                <a:lnTo>
                  <a:pt x="2996" y="3914"/>
                </a:lnTo>
                <a:lnTo>
                  <a:pt x="2999" y="3928"/>
                </a:lnTo>
                <a:lnTo>
                  <a:pt x="3000" y="3940"/>
                </a:lnTo>
                <a:lnTo>
                  <a:pt x="3000" y="3953"/>
                </a:lnTo>
                <a:lnTo>
                  <a:pt x="2999" y="3965"/>
                </a:lnTo>
                <a:lnTo>
                  <a:pt x="2996" y="3978"/>
                </a:lnTo>
                <a:lnTo>
                  <a:pt x="2994" y="3990"/>
                </a:lnTo>
                <a:lnTo>
                  <a:pt x="2987" y="4014"/>
                </a:lnTo>
                <a:lnTo>
                  <a:pt x="2982" y="4039"/>
                </a:lnTo>
                <a:lnTo>
                  <a:pt x="2979" y="4052"/>
                </a:lnTo>
                <a:lnTo>
                  <a:pt x="2977" y="4066"/>
                </a:lnTo>
                <a:lnTo>
                  <a:pt x="2977" y="4079"/>
                </a:lnTo>
                <a:lnTo>
                  <a:pt x="2976" y="4093"/>
                </a:lnTo>
                <a:lnTo>
                  <a:pt x="2978" y="4103"/>
                </a:lnTo>
                <a:lnTo>
                  <a:pt x="2982" y="4112"/>
                </a:lnTo>
                <a:lnTo>
                  <a:pt x="2986" y="4121"/>
                </a:lnTo>
                <a:lnTo>
                  <a:pt x="2992" y="4129"/>
                </a:lnTo>
                <a:lnTo>
                  <a:pt x="2998" y="4136"/>
                </a:lnTo>
                <a:lnTo>
                  <a:pt x="3002" y="4144"/>
                </a:lnTo>
                <a:lnTo>
                  <a:pt x="3007" y="4152"/>
                </a:lnTo>
                <a:lnTo>
                  <a:pt x="3009" y="4160"/>
                </a:lnTo>
                <a:lnTo>
                  <a:pt x="3017" y="4166"/>
                </a:lnTo>
                <a:lnTo>
                  <a:pt x="3023" y="4173"/>
                </a:lnTo>
                <a:lnTo>
                  <a:pt x="3027" y="4179"/>
                </a:lnTo>
                <a:lnTo>
                  <a:pt x="3032" y="4186"/>
                </a:lnTo>
                <a:lnTo>
                  <a:pt x="3037" y="4193"/>
                </a:lnTo>
                <a:lnTo>
                  <a:pt x="3043" y="4199"/>
                </a:lnTo>
                <a:lnTo>
                  <a:pt x="3048" y="4201"/>
                </a:lnTo>
                <a:lnTo>
                  <a:pt x="3052" y="4205"/>
                </a:lnTo>
                <a:lnTo>
                  <a:pt x="3058" y="4206"/>
                </a:lnTo>
                <a:lnTo>
                  <a:pt x="3064" y="4208"/>
                </a:lnTo>
                <a:lnTo>
                  <a:pt x="3074" y="4210"/>
                </a:lnTo>
                <a:lnTo>
                  <a:pt x="3084" y="4210"/>
                </a:lnTo>
                <a:lnTo>
                  <a:pt x="3093" y="4210"/>
                </a:lnTo>
                <a:lnTo>
                  <a:pt x="3102" y="4208"/>
                </a:lnTo>
                <a:lnTo>
                  <a:pt x="3120" y="4205"/>
                </a:lnTo>
                <a:lnTo>
                  <a:pt x="3139" y="4199"/>
                </a:lnTo>
                <a:lnTo>
                  <a:pt x="3142" y="4199"/>
                </a:lnTo>
                <a:lnTo>
                  <a:pt x="3144" y="4199"/>
                </a:lnTo>
                <a:lnTo>
                  <a:pt x="3146" y="4200"/>
                </a:lnTo>
                <a:lnTo>
                  <a:pt x="3149" y="4201"/>
                </a:lnTo>
                <a:lnTo>
                  <a:pt x="3152" y="4206"/>
                </a:lnTo>
                <a:lnTo>
                  <a:pt x="3156" y="4211"/>
                </a:lnTo>
                <a:lnTo>
                  <a:pt x="3159" y="4218"/>
                </a:lnTo>
                <a:lnTo>
                  <a:pt x="3161" y="4227"/>
                </a:lnTo>
                <a:lnTo>
                  <a:pt x="3164" y="4236"/>
                </a:lnTo>
                <a:lnTo>
                  <a:pt x="3165" y="4247"/>
                </a:lnTo>
                <a:lnTo>
                  <a:pt x="3167" y="4267"/>
                </a:lnTo>
                <a:lnTo>
                  <a:pt x="3167" y="4286"/>
                </a:lnTo>
                <a:lnTo>
                  <a:pt x="3166" y="4304"/>
                </a:lnTo>
                <a:lnTo>
                  <a:pt x="3165" y="4315"/>
                </a:lnTo>
                <a:lnTo>
                  <a:pt x="3170" y="4322"/>
                </a:lnTo>
                <a:lnTo>
                  <a:pt x="3176" y="4331"/>
                </a:lnTo>
                <a:lnTo>
                  <a:pt x="3181" y="4339"/>
                </a:lnTo>
                <a:lnTo>
                  <a:pt x="3185" y="4347"/>
                </a:lnTo>
                <a:lnTo>
                  <a:pt x="3190" y="4356"/>
                </a:lnTo>
                <a:lnTo>
                  <a:pt x="3194" y="4364"/>
                </a:lnTo>
                <a:lnTo>
                  <a:pt x="3200" y="4372"/>
                </a:lnTo>
                <a:lnTo>
                  <a:pt x="3206" y="4379"/>
                </a:lnTo>
                <a:lnTo>
                  <a:pt x="3215" y="4388"/>
                </a:lnTo>
                <a:lnTo>
                  <a:pt x="3223" y="4397"/>
                </a:lnTo>
                <a:lnTo>
                  <a:pt x="3226" y="4403"/>
                </a:lnTo>
                <a:lnTo>
                  <a:pt x="3228" y="4408"/>
                </a:lnTo>
                <a:lnTo>
                  <a:pt x="3231" y="4414"/>
                </a:lnTo>
                <a:lnTo>
                  <a:pt x="3233" y="4420"/>
                </a:lnTo>
                <a:lnTo>
                  <a:pt x="3241" y="4450"/>
                </a:lnTo>
                <a:lnTo>
                  <a:pt x="3251" y="4480"/>
                </a:lnTo>
                <a:lnTo>
                  <a:pt x="3258" y="4495"/>
                </a:lnTo>
                <a:lnTo>
                  <a:pt x="3264" y="4510"/>
                </a:lnTo>
                <a:lnTo>
                  <a:pt x="3271" y="4523"/>
                </a:lnTo>
                <a:lnTo>
                  <a:pt x="3279" y="4537"/>
                </a:lnTo>
                <a:lnTo>
                  <a:pt x="3284" y="4544"/>
                </a:lnTo>
                <a:lnTo>
                  <a:pt x="3287" y="4551"/>
                </a:lnTo>
                <a:lnTo>
                  <a:pt x="3290" y="4556"/>
                </a:lnTo>
                <a:lnTo>
                  <a:pt x="3290" y="4561"/>
                </a:lnTo>
                <a:lnTo>
                  <a:pt x="3290" y="4564"/>
                </a:lnTo>
                <a:lnTo>
                  <a:pt x="3289" y="4568"/>
                </a:lnTo>
                <a:lnTo>
                  <a:pt x="3286" y="4570"/>
                </a:lnTo>
                <a:lnTo>
                  <a:pt x="3284" y="4572"/>
                </a:lnTo>
                <a:lnTo>
                  <a:pt x="3277" y="4577"/>
                </a:lnTo>
                <a:lnTo>
                  <a:pt x="3270" y="4581"/>
                </a:lnTo>
                <a:lnTo>
                  <a:pt x="3268" y="4585"/>
                </a:lnTo>
                <a:lnTo>
                  <a:pt x="3265" y="4588"/>
                </a:lnTo>
                <a:lnTo>
                  <a:pt x="3262" y="4592"/>
                </a:lnTo>
                <a:lnTo>
                  <a:pt x="3261" y="4596"/>
                </a:lnTo>
                <a:lnTo>
                  <a:pt x="3260" y="4600"/>
                </a:lnTo>
                <a:lnTo>
                  <a:pt x="3260" y="4605"/>
                </a:lnTo>
                <a:lnTo>
                  <a:pt x="3261" y="4612"/>
                </a:lnTo>
                <a:lnTo>
                  <a:pt x="3262" y="4617"/>
                </a:lnTo>
                <a:lnTo>
                  <a:pt x="3264" y="4630"/>
                </a:lnTo>
                <a:lnTo>
                  <a:pt x="3264" y="4644"/>
                </a:lnTo>
                <a:lnTo>
                  <a:pt x="3267" y="4647"/>
                </a:lnTo>
                <a:lnTo>
                  <a:pt x="3271" y="4650"/>
                </a:lnTo>
                <a:lnTo>
                  <a:pt x="3278" y="4653"/>
                </a:lnTo>
                <a:lnTo>
                  <a:pt x="3285" y="4656"/>
                </a:lnTo>
                <a:lnTo>
                  <a:pt x="3292" y="4660"/>
                </a:lnTo>
                <a:lnTo>
                  <a:pt x="3298" y="4663"/>
                </a:lnTo>
                <a:lnTo>
                  <a:pt x="3299" y="4664"/>
                </a:lnTo>
                <a:lnTo>
                  <a:pt x="3300" y="4666"/>
                </a:lnTo>
                <a:lnTo>
                  <a:pt x="3300" y="4667"/>
                </a:lnTo>
                <a:lnTo>
                  <a:pt x="3299" y="4667"/>
                </a:lnTo>
                <a:lnTo>
                  <a:pt x="3298" y="4670"/>
                </a:lnTo>
                <a:lnTo>
                  <a:pt x="3296" y="4674"/>
                </a:lnTo>
                <a:lnTo>
                  <a:pt x="3293" y="4676"/>
                </a:lnTo>
                <a:lnTo>
                  <a:pt x="3291" y="4677"/>
                </a:lnTo>
                <a:lnTo>
                  <a:pt x="3284" y="4680"/>
                </a:lnTo>
                <a:lnTo>
                  <a:pt x="3276" y="4682"/>
                </a:lnTo>
                <a:lnTo>
                  <a:pt x="3260" y="4683"/>
                </a:lnTo>
                <a:lnTo>
                  <a:pt x="3246" y="4685"/>
                </a:lnTo>
                <a:lnTo>
                  <a:pt x="3243" y="4686"/>
                </a:lnTo>
                <a:lnTo>
                  <a:pt x="3239" y="4688"/>
                </a:lnTo>
                <a:lnTo>
                  <a:pt x="3235" y="4691"/>
                </a:lnTo>
                <a:lnTo>
                  <a:pt x="3233" y="4694"/>
                </a:lnTo>
                <a:lnTo>
                  <a:pt x="3227" y="4701"/>
                </a:lnTo>
                <a:lnTo>
                  <a:pt x="3221" y="4708"/>
                </a:lnTo>
                <a:lnTo>
                  <a:pt x="3217" y="4715"/>
                </a:lnTo>
                <a:lnTo>
                  <a:pt x="3211" y="4721"/>
                </a:lnTo>
                <a:lnTo>
                  <a:pt x="3209" y="4724"/>
                </a:lnTo>
                <a:lnTo>
                  <a:pt x="3206" y="4725"/>
                </a:lnTo>
                <a:lnTo>
                  <a:pt x="3202" y="4726"/>
                </a:lnTo>
                <a:lnTo>
                  <a:pt x="3199" y="4727"/>
                </a:lnTo>
                <a:lnTo>
                  <a:pt x="3176" y="4726"/>
                </a:lnTo>
                <a:lnTo>
                  <a:pt x="3159" y="4725"/>
                </a:lnTo>
                <a:lnTo>
                  <a:pt x="3152" y="4723"/>
                </a:lnTo>
                <a:lnTo>
                  <a:pt x="3148" y="4720"/>
                </a:lnTo>
                <a:lnTo>
                  <a:pt x="3143" y="4718"/>
                </a:lnTo>
                <a:lnTo>
                  <a:pt x="3140" y="4715"/>
                </a:lnTo>
                <a:lnTo>
                  <a:pt x="3137" y="4711"/>
                </a:lnTo>
                <a:lnTo>
                  <a:pt x="3136" y="4707"/>
                </a:lnTo>
                <a:lnTo>
                  <a:pt x="3135" y="4701"/>
                </a:lnTo>
                <a:lnTo>
                  <a:pt x="3134" y="4694"/>
                </a:lnTo>
                <a:lnTo>
                  <a:pt x="3134" y="4678"/>
                </a:lnTo>
                <a:lnTo>
                  <a:pt x="3134" y="4658"/>
                </a:lnTo>
                <a:lnTo>
                  <a:pt x="3133" y="4656"/>
                </a:lnTo>
                <a:lnTo>
                  <a:pt x="3133" y="4655"/>
                </a:lnTo>
                <a:lnTo>
                  <a:pt x="3123" y="4656"/>
                </a:lnTo>
                <a:lnTo>
                  <a:pt x="3112" y="4658"/>
                </a:lnTo>
                <a:lnTo>
                  <a:pt x="3102" y="4659"/>
                </a:lnTo>
                <a:lnTo>
                  <a:pt x="3093" y="4662"/>
                </a:lnTo>
                <a:lnTo>
                  <a:pt x="3075" y="4669"/>
                </a:lnTo>
                <a:lnTo>
                  <a:pt x="3058" y="4676"/>
                </a:lnTo>
                <a:lnTo>
                  <a:pt x="3041" y="4684"/>
                </a:lnTo>
                <a:lnTo>
                  <a:pt x="3024" y="4692"/>
                </a:lnTo>
                <a:lnTo>
                  <a:pt x="3015" y="4695"/>
                </a:lnTo>
                <a:lnTo>
                  <a:pt x="3006" y="4699"/>
                </a:lnTo>
                <a:lnTo>
                  <a:pt x="2996" y="4701"/>
                </a:lnTo>
                <a:lnTo>
                  <a:pt x="2987" y="4702"/>
                </a:lnTo>
                <a:lnTo>
                  <a:pt x="2982" y="4711"/>
                </a:lnTo>
                <a:lnTo>
                  <a:pt x="2975" y="4719"/>
                </a:lnTo>
                <a:lnTo>
                  <a:pt x="2967" y="4727"/>
                </a:lnTo>
                <a:lnTo>
                  <a:pt x="2957" y="4734"/>
                </a:lnTo>
                <a:lnTo>
                  <a:pt x="2948" y="4740"/>
                </a:lnTo>
                <a:lnTo>
                  <a:pt x="2936" y="4744"/>
                </a:lnTo>
                <a:lnTo>
                  <a:pt x="2926" y="4748"/>
                </a:lnTo>
                <a:lnTo>
                  <a:pt x="2915" y="4751"/>
                </a:lnTo>
                <a:lnTo>
                  <a:pt x="2902" y="4752"/>
                </a:lnTo>
                <a:lnTo>
                  <a:pt x="2891" y="4752"/>
                </a:lnTo>
                <a:lnTo>
                  <a:pt x="2879" y="4752"/>
                </a:lnTo>
                <a:lnTo>
                  <a:pt x="2869" y="4750"/>
                </a:lnTo>
                <a:lnTo>
                  <a:pt x="2858" y="4746"/>
                </a:lnTo>
                <a:lnTo>
                  <a:pt x="2849" y="4742"/>
                </a:lnTo>
                <a:lnTo>
                  <a:pt x="2840" y="4735"/>
                </a:lnTo>
                <a:lnTo>
                  <a:pt x="2832" y="4728"/>
                </a:lnTo>
                <a:lnTo>
                  <a:pt x="2824" y="4720"/>
                </a:lnTo>
                <a:lnTo>
                  <a:pt x="2815" y="4716"/>
                </a:lnTo>
                <a:lnTo>
                  <a:pt x="2806" y="4712"/>
                </a:lnTo>
                <a:lnTo>
                  <a:pt x="2797" y="4710"/>
                </a:lnTo>
                <a:lnTo>
                  <a:pt x="2786" y="4709"/>
                </a:lnTo>
                <a:lnTo>
                  <a:pt x="2776" y="4710"/>
                </a:lnTo>
                <a:lnTo>
                  <a:pt x="2765" y="4711"/>
                </a:lnTo>
                <a:lnTo>
                  <a:pt x="2753" y="4712"/>
                </a:lnTo>
                <a:lnTo>
                  <a:pt x="2731" y="4717"/>
                </a:lnTo>
                <a:lnTo>
                  <a:pt x="2708" y="4720"/>
                </a:lnTo>
                <a:lnTo>
                  <a:pt x="2698" y="4721"/>
                </a:lnTo>
                <a:lnTo>
                  <a:pt x="2686" y="4721"/>
                </a:lnTo>
                <a:lnTo>
                  <a:pt x="2676" y="4720"/>
                </a:lnTo>
                <a:lnTo>
                  <a:pt x="2666" y="4718"/>
                </a:lnTo>
                <a:lnTo>
                  <a:pt x="2657" y="4716"/>
                </a:lnTo>
                <a:lnTo>
                  <a:pt x="2644" y="4717"/>
                </a:lnTo>
                <a:lnTo>
                  <a:pt x="2628" y="4717"/>
                </a:lnTo>
                <a:lnTo>
                  <a:pt x="2611" y="4718"/>
                </a:lnTo>
                <a:lnTo>
                  <a:pt x="2595" y="4720"/>
                </a:lnTo>
                <a:lnTo>
                  <a:pt x="2582" y="4720"/>
                </a:lnTo>
                <a:lnTo>
                  <a:pt x="2572" y="4720"/>
                </a:lnTo>
                <a:lnTo>
                  <a:pt x="2567" y="4719"/>
                </a:lnTo>
                <a:lnTo>
                  <a:pt x="2559" y="4708"/>
                </a:lnTo>
                <a:lnTo>
                  <a:pt x="2552" y="4702"/>
                </a:lnTo>
                <a:lnTo>
                  <a:pt x="2550" y="4701"/>
                </a:lnTo>
                <a:lnTo>
                  <a:pt x="2548" y="4701"/>
                </a:lnTo>
                <a:lnTo>
                  <a:pt x="2545" y="4701"/>
                </a:lnTo>
                <a:lnTo>
                  <a:pt x="2544" y="4703"/>
                </a:lnTo>
                <a:lnTo>
                  <a:pt x="2541" y="4709"/>
                </a:lnTo>
                <a:lnTo>
                  <a:pt x="2540" y="4718"/>
                </a:lnTo>
                <a:lnTo>
                  <a:pt x="2539" y="4729"/>
                </a:lnTo>
                <a:lnTo>
                  <a:pt x="2539" y="4742"/>
                </a:lnTo>
                <a:lnTo>
                  <a:pt x="2539" y="4768"/>
                </a:lnTo>
                <a:lnTo>
                  <a:pt x="2540" y="4794"/>
                </a:lnTo>
                <a:lnTo>
                  <a:pt x="2540" y="4804"/>
                </a:lnTo>
                <a:lnTo>
                  <a:pt x="2540" y="4814"/>
                </a:lnTo>
                <a:lnTo>
                  <a:pt x="2540" y="4819"/>
                </a:lnTo>
                <a:lnTo>
                  <a:pt x="2537" y="4823"/>
                </a:lnTo>
                <a:lnTo>
                  <a:pt x="2532" y="4824"/>
                </a:lnTo>
                <a:lnTo>
                  <a:pt x="2523" y="4824"/>
                </a:lnTo>
                <a:lnTo>
                  <a:pt x="2514" y="4824"/>
                </a:lnTo>
                <a:lnTo>
                  <a:pt x="2502" y="4823"/>
                </a:lnTo>
                <a:lnTo>
                  <a:pt x="2481" y="4820"/>
                </a:lnTo>
                <a:lnTo>
                  <a:pt x="2462" y="4820"/>
                </a:lnTo>
                <a:lnTo>
                  <a:pt x="2445" y="4824"/>
                </a:lnTo>
                <a:lnTo>
                  <a:pt x="2432" y="4825"/>
                </a:lnTo>
                <a:lnTo>
                  <a:pt x="2422" y="4827"/>
                </a:lnTo>
                <a:lnTo>
                  <a:pt x="2415" y="4830"/>
                </a:lnTo>
                <a:lnTo>
                  <a:pt x="2408" y="4834"/>
                </a:lnTo>
                <a:lnTo>
                  <a:pt x="2402" y="4842"/>
                </a:lnTo>
                <a:lnTo>
                  <a:pt x="2395" y="4852"/>
                </a:lnTo>
                <a:lnTo>
                  <a:pt x="2387" y="4867"/>
                </a:lnTo>
                <a:lnTo>
                  <a:pt x="2355" y="4952"/>
                </a:lnTo>
                <a:lnTo>
                  <a:pt x="2355" y="4952"/>
                </a:lnTo>
                <a:lnTo>
                  <a:pt x="2291" y="4900"/>
                </a:lnTo>
                <a:lnTo>
                  <a:pt x="2282" y="4893"/>
                </a:lnTo>
                <a:lnTo>
                  <a:pt x="2274" y="4889"/>
                </a:lnTo>
                <a:lnTo>
                  <a:pt x="2265" y="4884"/>
                </a:lnTo>
                <a:lnTo>
                  <a:pt x="2257" y="4882"/>
                </a:lnTo>
                <a:lnTo>
                  <a:pt x="2240" y="4876"/>
                </a:lnTo>
                <a:lnTo>
                  <a:pt x="2223" y="4874"/>
                </a:lnTo>
                <a:lnTo>
                  <a:pt x="2206" y="4871"/>
                </a:lnTo>
                <a:lnTo>
                  <a:pt x="2189" y="4866"/>
                </a:lnTo>
                <a:lnTo>
                  <a:pt x="2180" y="4864"/>
                </a:lnTo>
                <a:lnTo>
                  <a:pt x="2170" y="4859"/>
                </a:lnTo>
                <a:lnTo>
                  <a:pt x="2162" y="4855"/>
                </a:lnTo>
                <a:lnTo>
                  <a:pt x="2153" y="4849"/>
                </a:lnTo>
                <a:lnTo>
                  <a:pt x="2133" y="4836"/>
                </a:lnTo>
                <a:lnTo>
                  <a:pt x="2111" y="4820"/>
                </a:lnTo>
                <a:lnTo>
                  <a:pt x="2107" y="4816"/>
                </a:lnTo>
                <a:lnTo>
                  <a:pt x="2102" y="4811"/>
                </a:lnTo>
                <a:lnTo>
                  <a:pt x="2099" y="4806"/>
                </a:lnTo>
                <a:lnTo>
                  <a:pt x="2097" y="4800"/>
                </a:lnTo>
                <a:lnTo>
                  <a:pt x="2095" y="4794"/>
                </a:lnTo>
                <a:lnTo>
                  <a:pt x="2094" y="4789"/>
                </a:lnTo>
                <a:lnTo>
                  <a:pt x="2095" y="4782"/>
                </a:lnTo>
                <a:lnTo>
                  <a:pt x="2098" y="4776"/>
                </a:lnTo>
                <a:lnTo>
                  <a:pt x="2097" y="4765"/>
                </a:lnTo>
                <a:lnTo>
                  <a:pt x="2095" y="4754"/>
                </a:lnTo>
                <a:lnTo>
                  <a:pt x="2092" y="4742"/>
                </a:lnTo>
                <a:lnTo>
                  <a:pt x="2089" y="4730"/>
                </a:lnTo>
                <a:lnTo>
                  <a:pt x="2080" y="4704"/>
                </a:lnTo>
                <a:lnTo>
                  <a:pt x="2068" y="4678"/>
                </a:lnTo>
                <a:lnTo>
                  <a:pt x="2056" y="4652"/>
                </a:lnTo>
                <a:lnTo>
                  <a:pt x="2043" y="4627"/>
                </a:lnTo>
                <a:lnTo>
                  <a:pt x="2033" y="4603"/>
                </a:lnTo>
                <a:lnTo>
                  <a:pt x="2024" y="4582"/>
                </a:lnTo>
                <a:lnTo>
                  <a:pt x="2019" y="4571"/>
                </a:lnTo>
                <a:lnTo>
                  <a:pt x="2014" y="4561"/>
                </a:lnTo>
                <a:lnTo>
                  <a:pt x="2008" y="4552"/>
                </a:lnTo>
                <a:lnTo>
                  <a:pt x="2000" y="4544"/>
                </a:lnTo>
                <a:lnTo>
                  <a:pt x="1993" y="4536"/>
                </a:lnTo>
                <a:lnTo>
                  <a:pt x="1984" y="4529"/>
                </a:lnTo>
                <a:lnTo>
                  <a:pt x="1975" y="4523"/>
                </a:lnTo>
                <a:lnTo>
                  <a:pt x="1966" y="4518"/>
                </a:lnTo>
                <a:lnTo>
                  <a:pt x="1956" y="4513"/>
                </a:lnTo>
                <a:lnTo>
                  <a:pt x="1945" y="4510"/>
                </a:lnTo>
                <a:lnTo>
                  <a:pt x="1934" y="4507"/>
                </a:lnTo>
                <a:lnTo>
                  <a:pt x="1924" y="4505"/>
                </a:lnTo>
                <a:lnTo>
                  <a:pt x="1913" y="4505"/>
                </a:lnTo>
                <a:lnTo>
                  <a:pt x="1901" y="4505"/>
                </a:lnTo>
                <a:lnTo>
                  <a:pt x="1890" y="4506"/>
                </a:lnTo>
                <a:lnTo>
                  <a:pt x="1878" y="4508"/>
                </a:lnTo>
                <a:lnTo>
                  <a:pt x="1874" y="4508"/>
                </a:lnTo>
                <a:lnTo>
                  <a:pt x="1870" y="4508"/>
                </a:lnTo>
                <a:lnTo>
                  <a:pt x="1868" y="4506"/>
                </a:lnTo>
                <a:lnTo>
                  <a:pt x="1866" y="4504"/>
                </a:lnTo>
                <a:lnTo>
                  <a:pt x="1866" y="4497"/>
                </a:lnTo>
                <a:lnTo>
                  <a:pt x="1869" y="4488"/>
                </a:lnTo>
                <a:lnTo>
                  <a:pt x="1876" y="4469"/>
                </a:lnTo>
                <a:lnTo>
                  <a:pt x="1881" y="4453"/>
                </a:lnTo>
                <a:lnTo>
                  <a:pt x="1881" y="4439"/>
                </a:lnTo>
                <a:lnTo>
                  <a:pt x="1880" y="4425"/>
                </a:lnTo>
                <a:lnTo>
                  <a:pt x="1880" y="4417"/>
                </a:lnTo>
                <a:lnTo>
                  <a:pt x="1880" y="4411"/>
                </a:lnTo>
                <a:lnTo>
                  <a:pt x="1882" y="4404"/>
                </a:lnTo>
                <a:lnTo>
                  <a:pt x="1883" y="4398"/>
                </a:lnTo>
                <a:lnTo>
                  <a:pt x="1885" y="4394"/>
                </a:lnTo>
                <a:lnTo>
                  <a:pt x="1888" y="4388"/>
                </a:lnTo>
                <a:lnTo>
                  <a:pt x="1888" y="4382"/>
                </a:lnTo>
                <a:lnTo>
                  <a:pt x="1888" y="4378"/>
                </a:lnTo>
                <a:lnTo>
                  <a:pt x="1888" y="4372"/>
                </a:lnTo>
                <a:lnTo>
                  <a:pt x="1886" y="4367"/>
                </a:lnTo>
                <a:lnTo>
                  <a:pt x="1884" y="4363"/>
                </a:lnTo>
                <a:lnTo>
                  <a:pt x="1882" y="4358"/>
                </a:lnTo>
                <a:lnTo>
                  <a:pt x="1876" y="4349"/>
                </a:lnTo>
                <a:lnTo>
                  <a:pt x="1868" y="4340"/>
                </a:lnTo>
                <a:lnTo>
                  <a:pt x="1858" y="4332"/>
                </a:lnTo>
                <a:lnTo>
                  <a:pt x="1848" y="4324"/>
                </a:lnTo>
                <a:lnTo>
                  <a:pt x="1836" y="4317"/>
                </a:lnTo>
                <a:lnTo>
                  <a:pt x="1824" y="4310"/>
                </a:lnTo>
                <a:lnTo>
                  <a:pt x="1811" y="4305"/>
                </a:lnTo>
                <a:lnTo>
                  <a:pt x="1800" y="4299"/>
                </a:lnTo>
                <a:lnTo>
                  <a:pt x="1776" y="4291"/>
                </a:lnTo>
                <a:lnTo>
                  <a:pt x="1756" y="4285"/>
                </a:lnTo>
                <a:lnTo>
                  <a:pt x="1632" y="4297"/>
                </a:lnTo>
                <a:lnTo>
                  <a:pt x="1618" y="4299"/>
                </a:lnTo>
                <a:lnTo>
                  <a:pt x="1606" y="4302"/>
                </a:lnTo>
                <a:lnTo>
                  <a:pt x="1592" y="4307"/>
                </a:lnTo>
                <a:lnTo>
                  <a:pt x="1580" y="4313"/>
                </a:lnTo>
                <a:lnTo>
                  <a:pt x="1566" y="4317"/>
                </a:lnTo>
                <a:lnTo>
                  <a:pt x="1553" y="4322"/>
                </a:lnTo>
                <a:lnTo>
                  <a:pt x="1540" y="4325"/>
                </a:lnTo>
                <a:lnTo>
                  <a:pt x="1527" y="4325"/>
                </a:lnTo>
                <a:lnTo>
                  <a:pt x="1515" y="4323"/>
                </a:lnTo>
                <a:lnTo>
                  <a:pt x="1501" y="4318"/>
                </a:lnTo>
                <a:lnTo>
                  <a:pt x="1493" y="4316"/>
                </a:lnTo>
                <a:lnTo>
                  <a:pt x="1486" y="4314"/>
                </a:lnTo>
                <a:lnTo>
                  <a:pt x="1480" y="4313"/>
                </a:lnTo>
                <a:lnTo>
                  <a:pt x="1473" y="4312"/>
                </a:lnTo>
                <a:lnTo>
                  <a:pt x="1459" y="4312"/>
                </a:lnTo>
                <a:lnTo>
                  <a:pt x="1448" y="4313"/>
                </a:lnTo>
                <a:lnTo>
                  <a:pt x="1439" y="4314"/>
                </a:lnTo>
                <a:lnTo>
                  <a:pt x="1428" y="4317"/>
                </a:lnTo>
                <a:lnTo>
                  <a:pt x="1410" y="4325"/>
                </a:lnTo>
                <a:lnTo>
                  <a:pt x="1390" y="4335"/>
                </a:lnTo>
                <a:lnTo>
                  <a:pt x="1384" y="4338"/>
                </a:lnTo>
                <a:lnTo>
                  <a:pt x="1378" y="4339"/>
                </a:lnTo>
                <a:lnTo>
                  <a:pt x="1372" y="4340"/>
                </a:lnTo>
                <a:lnTo>
                  <a:pt x="1365" y="4341"/>
                </a:lnTo>
                <a:lnTo>
                  <a:pt x="1351" y="4341"/>
                </a:lnTo>
                <a:lnTo>
                  <a:pt x="1336" y="4340"/>
                </a:lnTo>
                <a:lnTo>
                  <a:pt x="1322" y="4339"/>
                </a:lnTo>
                <a:lnTo>
                  <a:pt x="1307" y="4337"/>
                </a:lnTo>
                <a:lnTo>
                  <a:pt x="1293" y="4337"/>
                </a:lnTo>
                <a:lnTo>
                  <a:pt x="1280" y="4337"/>
                </a:lnTo>
                <a:lnTo>
                  <a:pt x="1260" y="4339"/>
                </a:lnTo>
                <a:lnTo>
                  <a:pt x="1246" y="4341"/>
                </a:lnTo>
                <a:lnTo>
                  <a:pt x="1235" y="4343"/>
                </a:lnTo>
                <a:lnTo>
                  <a:pt x="1227" y="4347"/>
                </a:lnTo>
                <a:lnTo>
                  <a:pt x="1225" y="4349"/>
                </a:lnTo>
                <a:lnTo>
                  <a:pt x="1223" y="4353"/>
                </a:lnTo>
                <a:lnTo>
                  <a:pt x="1222" y="4356"/>
                </a:lnTo>
                <a:lnTo>
                  <a:pt x="1221" y="4360"/>
                </a:lnTo>
                <a:lnTo>
                  <a:pt x="1219" y="4372"/>
                </a:lnTo>
                <a:lnTo>
                  <a:pt x="1219" y="4387"/>
                </a:lnTo>
                <a:lnTo>
                  <a:pt x="1215" y="4389"/>
                </a:lnTo>
                <a:lnTo>
                  <a:pt x="1211" y="4390"/>
                </a:lnTo>
                <a:lnTo>
                  <a:pt x="1208" y="4389"/>
                </a:lnTo>
                <a:lnTo>
                  <a:pt x="1206" y="4388"/>
                </a:lnTo>
                <a:lnTo>
                  <a:pt x="1202" y="4384"/>
                </a:lnTo>
                <a:lnTo>
                  <a:pt x="1200" y="4379"/>
                </a:lnTo>
                <a:lnTo>
                  <a:pt x="1198" y="4375"/>
                </a:lnTo>
                <a:lnTo>
                  <a:pt x="1197" y="4372"/>
                </a:lnTo>
                <a:lnTo>
                  <a:pt x="1193" y="4370"/>
                </a:lnTo>
                <a:lnTo>
                  <a:pt x="1191" y="4367"/>
                </a:lnTo>
                <a:lnTo>
                  <a:pt x="1186" y="4365"/>
                </a:lnTo>
                <a:lnTo>
                  <a:pt x="1181" y="4364"/>
                </a:lnTo>
                <a:lnTo>
                  <a:pt x="1175" y="4364"/>
                </a:lnTo>
                <a:lnTo>
                  <a:pt x="1167" y="4365"/>
                </a:lnTo>
                <a:lnTo>
                  <a:pt x="1159" y="4365"/>
                </a:lnTo>
                <a:lnTo>
                  <a:pt x="1151" y="4365"/>
                </a:lnTo>
                <a:lnTo>
                  <a:pt x="1144" y="4364"/>
                </a:lnTo>
                <a:lnTo>
                  <a:pt x="1136" y="4363"/>
                </a:lnTo>
                <a:lnTo>
                  <a:pt x="1122" y="4358"/>
                </a:lnTo>
                <a:lnTo>
                  <a:pt x="1107" y="4353"/>
                </a:lnTo>
                <a:lnTo>
                  <a:pt x="1091" y="4347"/>
                </a:lnTo>
                <a:lnTo>
                  <a:pt x="1074" y="4342"/>
                </a:lnTo>
                <a:lnTo>
                  <a:pt x="1066" y="4341"/>
                </a:lnTo>
                <a:lnTo>
                  <a:pt x="1057" y="4340"/>
                </a:lnTo>
                <a:lnTo>
                  <a:pt x="1047" y="4340"/>
                </a:lnTo>
                <a:lnTo>
                  <a:pt x="1038" y="4341"/>
                </a:lnTo>
                <a:lnTo>
                  <a:pt x="1026" y="4343"/>
                </a:lnTo>
                <a:lnTo>
                  <a:pt x="1016" y="4343"/>
                </a:lnTo>
                <a:lnTo>
                  <a:pt x="1005" y="4342"/>
                </a:lnTo>
                <a:lnTo>
                  <a:pt x="993" y="4339"/>
                </a:lnTo>
                <a:lnTo>
                  <a:pt x="969" y="4331"/>
                </a:lnTo>
                <a:lnTo>
                  <a:pt x="947" y="4320"/>
                </a:lnTo>
                <a:lnTo>
                  <a:pt x="935" y="4315"/>
                </a:lnTo>
                <a:lnTo>
                  <a:pt x="924" y="4310"/>
                </a:lnTo>
                <a:lnTo>
                  <a:pt x="913" y="4307"/>
                </a:lnTo>
                <a:lnTo>
                  <a:pt x="902" y="4305"/>
                </a:lnTo>
                <a:lnTo>
                  <a:pt x="893" y="4304"/>
                </a:lnTo>
                <a:lnTo>
                  <a:pt x="883" y="4305"/>
                </a:lnTo>
                <a:lnTo>
                  <a:pt x="880" y="4306"/>
                </a:lnTo>
                <a:lnTo>
                  <a:pt x="875" y="4308"/>
                </a:lnTo>
                <a:lnTo>
                  <a:pt x="871" y="4310"/>
                </a:lnTo>
                <a:lnTo>
                  <a:pt x="867" y="4313"/>
                </a:lnTo>
                <a:lnTo>
                  <a:pt x="859" y="4322"/>
                </a:lnTo>
                <a:lnTo>
                  <a:pt x="854" y="4330"/>
                </a:lnTo>
                <a:lnTo>
                  <a:pt x="849" y="4338"/>
                </a:lnTo>
                <a:lnTo>
                  <a:pt x="847" y="4346"/>
                </a:lnTo>
                <a:lnTo>
                  <a:pt x="843" y="4359"/>
                </a:lnTo>
                <a:lnTo>
                  <a:pt x="842" y="4371"/>
                </a:lnTo>
                <a:lnTo>
                  <a:pt x="840" y="4374"/>
                </a:lnTo>
                <a:lnTo>
                  <a:pt x="838" y="4378"/>
                </a:lnTo>
                <a:lnTo>
                  <a:pt x="833" y="4380"/>
                </a:lnTo>
                <a:lnTo>
                  <a:pt x="826" y="4380"/>
                </a:lnTo>
                <a:lnTo>
                  <a:pt x="818" y="4380"/>
                </a:lnTo>
                <a:lnTo>
                  <a:pt x="807" y="4378"/>
                </a:lnTo>
                <a:lnTo>
                  <a:pt x="793" y="4374"/>
                </a:lnTo>
                <a:lnTo>
                  <a:pt x="775" y="4368"/>
                </a:lnTo>
                <a:lnTo>
                  <a:pt x="768" y="4367"/>
                </a:lnTo>
                <a:lnTo>
                  <a:pt x="760" y="4366"/>
                </a:lnTo>
                <a:lnTo>
                  <a:pt x="752" y="4365"/>
                </a:lnTo>
                <a:lnTo>
                  <a:pt x="746" y="4366"/>
                </a:lnTo>
                <a:lnTo>
                  <a:pt x="730" y="4367"/>
                </a:lnTo>
                <a:lnTo>
                  <a:pt x="714" y="4370"/>
                </a:lnTo>
                <a:lnTo>
                  <a:pt x="699" y="4372"/>
                </a:lnTo>
                <a:lnTo>
                  <a:pt x="684" y="4373"/>
                </a:lnTo>
                <a:lnTo>
                  <a:pt x="676" y="4373"/>
                </a:lnTo>
                <a:lnTo>
                  <a:pt x="669" y="4372"/>
                </a:lnTo>
                <a:lnTo>
                  <a:pt x="661" y="4371"/>
                </a:lnTo>
                <a:lnTo>
                  <a:pt x="655" y="4368"/>
                </a:lnTo>
                <a:lnTo>
                  <a:pt x="643" y="4364"/>
                </a:lnTo>
                <a:lnTo>
                  <a:pt x="633" y="4360"/>
                </a:lnTo>
                <a:lnTo>
                  <a:pt x="623" y="4358"/>
                </a:lnTo>
                <a:lnTo>
                  <a:pt x="613" y="4357"/>
                </a:lnTo>
                <a:lnTo>
                  <a:pt x="604" y="4356"/>
                </a:lnTo>
                <a:lnTo>
                  <a:pt x="594" y="4355"/>
                </a:lnTo>
                <a:lnTo>
                  <a:pt x="584" y="4356"/>
                </a:lnTo>
                <a:lnTo>
                  <a:pt x="575" y="4357"/>
                </a:lnTo>
                <a:lnTo>
                  <a:pt x="558" y="4360"/>
                </a:lnTo>
                <a:lnTo>
                  <a:pt x="539" y="4365"/>
                </a:lnTo>
                <a:lnTo>
                  <a:pt x="519" y="4371"/>
                </a:lnTo>
                <a:lnTo>
                  <a:pt x="499" y="4378"/>
                </a:lnTo>
                <a:lnTo>
                  <a:pt x="491" y="4381"/>
                </a:lnTo>
                <a:lnTo>
                  <a:pt x="484" y="4386"/>
                </a:lnTo>
                <a:lnTo>
                  <a:pt x="480" y="4391"/>
                </a:lnTo>
                <a:lnTo>
                  <a:pt x="477" y="4397"/>
                </a:lnTo>
                <a:lnTo>
                  <a:pt x="474" y="4403"/>
                </a:lnTo>
                <a:lnTo>
                  <a:pt x="471" y="4408"/>
                </a:lnTo>
                <a:lnTo>
                  <a:pt x="466" y="4413"/>
                </a:lnTo>
                <a:lnTo>
                  <a:pt x="459" y="4416"/>
                </a:lnTo>
                <a:lnTo>
                  <a:pt x="457" y="4416"/>
                </a:lnTo>
                <a:lnTo>
                  <a:pt x="455" y="4416"/>
                </a:lnTo>
                <a:lnTo>
                  <a:pt x="452" y="4415"/>
                </a:lnTo>
                <a:lnTo>
                  <a:pt x="451" y="4413"/>
                </a:lnTo>
                <a:lnTo>
                  <a:pt x="449" y="4408"/>
                </a:lnTo>
                <a:lnTo>
                  <a:pt x="448" y="4401"/>
                </a:lnTo>
                <a:lnTo>
                  <a:pt x="446" y="4394"/>
                </a:lnTo>
                <a:lnTo>
                  <a:pt x="443" y="4387"/>
                </a:lnTo>
                <a:lnTo>
                  <a:pt x="442" y="4383"/>
                </a:lnTo>
                <a:lnTo>
                  <a:pt x="440" y="4381"/>
                </a:lnTo>
                <a:lnTo>
                  <a:pt x="438" y="4379"/>
                </a:lnTo>
                <a:lnTo>
                  <a:pt x="434" y="4378"/>
                </a:lnTo>
                <a:lnTo>
                  <a:pt x="429" y="4376"/>
                </a:lnTo>
                <a:lnTo>
                  <a:pt x="423" y="4375"/>
                </a:lnTo>
                <a:lnTo>
                  <a:pt x="418" y="4376"/>
                </a:lnTo>
                <a:lnTo>
                  <a:pt x="414" y="4376"/>
                </a:lnTo>
                <a:lnTo>
                  <a:pt x="409" y="4378"/>
                </a:lnTo>
                <a:lnTo>
                  <a:pt x="405" y="4380"/>
                </a:lnTo>
                <a:lnTo>
                  <a:pt x="400" y="4382"/>
                </a:lnTo>
                <a:lnTo>
                  <a:pt x="397" y="4386"/>
                </a:lnTo>
                <a:lnTo>
                  <a:pt x="390" y="4392"/>
                </a:lnTo>
                <a:lnTo>
                  <a:pt x="385" y="4400"/>
                </a:lnTo>
                <a:lnTo>
                  <a:pt x="383" y="4409"/>
                </a:lnTo>
                <a:lnTo>
                  <a:pt x="382" y="4419"/>
                </a:lnTo>
                <a:lnTo>
                  <a:pt x="318" y="4421"/>
                </a:lnTo>
                <a:lnTo>
                  <a:pt x="317" y="4427"/>
                </a:lnTo>
                <a:lnTo>
                  <a:pt x="315" y="4432"/>
                </a:lnTo>
                <a:lnTo>
                  <a:pt x="310" y="4437"/>
                </a:lnTo>
                <a:lnTo>
                  <a:pt x="306" y="4440"/>
                </a:lnTo>
                <a:lnTo>
                  <a:pt x="300" y="4444"/>
                </a:lnTo>
                <a:lnTo>
                  <a:pt x="294" y="4446"/>
                </a:lnTo>
                <a:lnTo>
                  <a:pt x="289" y="4447"/>
                </a:lnTo>
                <a:lnTo>
                  <a:pt x="283" y="4448"/>
                </a:lnTo>
                <a:lnTo>
                  <a:pt x="279" y="4448"/>
                </a:lnTo>
                <a:lnTo>
                  <a:pt x="274" y="4447"/>
                </a:lnTo>
                <a:lnTo>
                  <a:pt x="269" y="4445"/>
                </a:lnTo>
                <a:lnTo>
                  <a:pt x="267" y="4441"/>
                </a:lnTo>
                <a:lnTo>
                  <a:pt x="266" y="4437"/>
                </a:lnTo>
                <a:lnTo>
                  <a:pt x="266" y="4431"/>
                </a:lnTo>
                <a:lnTo>
                  <a:pt x="267" y="4424"/>
                </a:lnTo>
                <a:lnTo>
                  <a:pt x="272" y="4415"/>
                </a:lnTo>
                <a:lnTo>
                  <a:pt x="273" y="4413"/>
                </a:lnTo>
                <a:lnTo>
                  <a:pt x="273" y="4411"/>
                </a:lnTo>
                <a:lnTo>
                  <a:pt x="273" y="4408"/>
                </a:lnTo>
                <a:lnTo>
                  <a:pt x="272" y="4407"/>
                </a:lnTo>
                <a:lnTo>
                  <a:pt x="269" y="4403"/>
                </a:lnTo>
                <a:lnTo>
                  <a:pt x="264" y="4400"/>
                </a:lnTo>
                <a:lnTo>
                  <a:pt x="258" y="4397"/>
                </a:lnTo>
                <a:lnTo>
                  <a:pt x="250" y="4395"/>
                </a:lnTo>
                <a:lnTo>
                  <a:pt x="242" y="4394"/>
                </a:lnTo>
                <a:lnTo>
                  <a:pt x="234" y="4392"/>
                </a:lnTo>
                <a:lnTo>
                  <a:pt x="234" y="4392"/>
                </a:lnTo>
                <a:lnTo>
                  <a:pt x="241" y="4332"/>
                </a:lnTo>
                <a:lnTo>
                  <a:pt x="246" y="4313"/>
                </a:lnTo>
                <a:lnTo>
                  <a:pt x="249" y="4293"/>
                </a:lnTo>
                <a:lnTo>
                  <a:pt x="251" y="4272"/>
                </a:lnTo>
                <a:lnTo>
                  <a:pt x="252" y="4250"/>
                </a:lnTo>
                <a:lnTo>
                  <a:pt x="255" y="4228"/>
                </a:lnTo>
                <a:lnTo>
                  <a:pt x="256" y="4207"/>
                </a:lnTo>
                <a:lnTo>
                  <a:pt x="258" y="4186"/>
                </a:lnTo>
                <a:lnTo>
                  <a:pt x="260" y="4166"/>
                </a:lnTo>
                <a:lnTo>
                  <a:pt x="269" y="4166"/>
                </a:lnTo>
                <a:lnTo>
                  <a:pt x="276" y="4162"/>
                </a:lnTo>
                <a:lnTo>
                  <a:pt x="282" y="4159"/>
                </a:lnTo>
                <a:lnTo>
                  <a:pt x="288" y="4154"/>
                </a:lnTo>
                <a:lnTo>
                  <a:pt x="291" y="4148"/>
                </a:lnTo>
                <a:lnTo>
                  <a:pt x="294" y="4141"/>
                </a:lnTo>
                <a:lnTo>
                  <a:pt x="297" y="4133"/>
                </a:lnTo>
                <a:lnTo>
                  <a:pt x="299" y="4125"/>
                </a:lnTo>
                <a:lnTo>
                  <a:pt x="304" y="4087"/>
                </a:lnTo>
                <a:lnTo>
                  <a:pt x="307" y="4054"/>
                </a:lnTo>
                <a:lnTo>
                  <a:pt x="312" y="4036"/>
                </a:lnTo>
                <a:lnTo>
                  <a:pt x="315" y="4022"/>
                </a:lnTo>
                <a:lnTo>
                  <a:pt x="317" y="4017"/>
                </a:lnTo>
                <a:lnTo>
                  <a:pt x="319" y="4012"/>
                </a:lnTo>
                <a:lnTo>
                  <a:pt x="322" y="4009"/>
                </a:lnTo>
                <a:lnTo>
                  <a:pt x="324" y="4005"/>
                </a:lnTo>
                <a:lnTo>
                  <a:pt x="332" y="4001"/>
                </a:lnTo>
                <a:lnTo>
                  <a:pt x="341" y="3996"/>
                </a:lnTo>
                <a:lnTo>
                  <a:pt x="354" y="3992"/>
                </a:lnTo>
                <a:lnTo>
                  <a:pt x="369" y="3986"/>
                </a:lnTo>
                <a:lnTo>
                  <a:pt x="384" y="3978"/>
                </a:lnTo>
                <a:lnTo>
                  <a:pt x="400" y="3967"/>
                </a:lnTo>
                <a:lnTo>
                  <a:pt x="408" y="3962"/>
                </a:lnTo>
                <a:lnTo>
                  <a:pt x="414" y="3957"/>
                </a:lnTo>
                <a:lnTo>
                  <a:pt x="419" y="3955"/>
                </a:lnTo>
                <a:lnTo>
                  <a:pt x="422" y="3955"/>
                </a:lnTo>
                <a:lnTo>
                  <a:pt x="430" y="3961"/>
                </a:lnTo>
                <a:lnTo>
                  <a:pt x="440" y="3967"/>
                </a:lnTo>
                <a:lnTo>
                  <a:pt x="446" y="3969"/>
                </a:lnTo>
                <a:lnTo>
                  <a:pt x="450" y="3968"/>
                </a:lnTo>
                <a:lnTo>
                  <a:pt x="451" y="3968"/>
                </a:lnTo>
                <a:lnTo>
                  <a:pt x="454" y="3965"/>
                </a:lnTo>
                <a:lnTo>
                  <a:pt x="455" y="3963"/>
                </a:lnTo>
                <a:lnTo>
                  <a:pt x="456" y="3960"/>
                </a:lnTo>
                <a:lnTo>
                  <a:pt x="456" y="3952"/>
                </a:lnTo>
                <a:lnTo>
                  <a:pt x="455" y="3946"/>
                </a:lnTo>
                <a:lnTo>
                  <a:pt x="454" y="3940"/>
                </a:lnTo>
                <a:lnTo>
                  <a:pt x="451" y="3937"/>
                </a:lnTo>
                <a:lnTo>
                  <a:pt x="450" y="3932"/>
                </a:lnTo>
                <a:lnTo>
                  <a:pt x="450" y="3928"/>
                </a:lnTo>
                <a:lnTo>
                  <a:pt x="452" y="3923"/>
                </a:lnTo>
                <a:lnTo>
                  <a:pt x="457" y="3916"/>
                </a:lnTo>
                <a:lnTo>
                  <a:pt x="466" y="3909"/>
                </a:lnTo>
                <a:lnTo>
                  <a:pt x="477" y="3902"/>
                </a:lnTo>
                <a:lnTo>
                  <a:pt x="484" y="3898"/>
                </a:lnTo>
                <a:lnTo>
                  <a:pt x="489" y="3895"/>
                </a:lnTo>
                <a:lnTo>
                  <a:pt x="493" y="3891"/>
                </a:lnTo>
                <a:lnTo>
                  <a:pt x="494" y="3888"/>
                </a:lnTo>
                <a:lnTo>
                  <a:pt x="510" y="3887"/>
                </a:lnTo>
                <a:lnTo>
                  <a:pt x="526" y="3883"/>
                </a:lnTo>
                <a:lnTo>
                  <a:pt x="541" y="3879"/>
                </a:lnTo>
                <a:lnTo>
                  <a:pt x="557" y="3873"/>
                </a:lnTo>
                <a:lnTo>
                  <a:pt x="573" y="3866"/>
                </a:lnTo>
                <a:lnTo>
                  <a:pt x="588" y="3862"/>
                </a:lnTo>
                <a:lnTo>
                  <a:pt x="602" y="3857"/>
                </a:lnTo>
                <a:lnTo>
                  <a:pt x="616" y="3856"/>
                </a:lnTo>
                <a:lnTo>
                  <a:pt x="649" y="3857"/>
                </a:lnTo>
                <a:lnTo>
                  <a:pt x="691" y="3860"/>
                </a:lnTo>
                <a:lnTo>
                  <a:pt x="701" y="3858"/>
                </a:lnTo>
                <a:lnTo>
                  <a:pt x="710" y="3857"/>
                </a:lnTo>
                <a:lnTo>
                  <a:pt x="719" y="3856"/>
                </a:lnTo>
                <a:lnTo>
                  <a:pt x="726" y="3854"/>
                </a:lnTo>
                <a:lnTo>
                  <a:pt x="732" y="3849"/>
                </a:lnTo>
                <a:lnTo>
                  <a:pt x="736" y="3845"/>
                </a:lnTo>
                <a:lnTo>
                  <a:pt x="738" y="3842"/>
                </a:lnTo>
                <a:lnTo>
                  <a:pt x="739" y="3839"/>
                </a:lnTo>
                <a:lnTo>
                  <a:pt x="739" y="3836"/>
                </a:lnTo>
                <a:lnTo>
                  <a:pt x="739" y="3831"/>
                </a:lnTo>
                <a:lnTo>
                  <a:pt x="740" y="3827"/>
                </a:lnTo>
                <a:lnTo>
                  <a:pt x="740" y="3822"/>
                </a:lnTo>
                <a:lnTo>
                  <a:pt x="740" y="3817"/>
                </a:lnTo>
                <a:lnTo>
                  <a:pt x="740" y="3813"/>
                </a:lnTo>
                <a:lnTo>
                  <a:pt x="740" y="3808"/>
                </a:lnTo>
                <a:lnTo>
                  <a:pt x="740" y="3804"/>
                </a:lnTo>
                <a:lnTo>
                  <a:pt x="742" y="3799"/>
                </a:lnTo>
                <a:lnTo>
                  <a:pt x="746" y="3795"/>
                </a:lnTo>
                <a:lnTo>
                  <a:pt x="754" y="3790"/>
                </a:lnTo>
                <a:lnTo>
                  <a:pt x="760" y="3786"/>
                </a:lnTo>
                <a:lnTo>
                  <a:pt x="764" y="3782"/>
                </a:lnTo>
                <a:lnTo>
                  <a:pt x="766" y="3780"/>
                </a:lnTo>
                <a:lnTo>
                  <a:pt x="767" y="3775"/>
                </a:lnTo>
                <a:lnTo>
                  <a:pt x="767" y="3771"/>
                </a:lnTo>
                <a:lnTo>
                  <a:pt x="765" y="3753"/>
                </a:lnTo>
                <a:lnTo>
                  <a:pt x="765" y="3730"/>
                </a:lnTo>
                <a:lnTo>
                  <a:pt x="765" y="3718"/>
                </a:lnTo>
                <a:lnTo>
                  <a:pt x="767" y="3708"/>
                </a:lnTo>
                <a:lnTo>
                  <a:pt x="769" y="3699"/>
                </a:lnTo>
                <a:lnTo>
                  <a:pt x="774" y="3691"/>
                </a:lnTo>
                <a:lnTo>
                  <a:pt x="777" y="3687"/>
                </a:lnTo>
                <a:lnTo>
                  <a:pt x="781" y="3682"/>
                </a:lnTo>
                <a:lnTo>
                  <a:pt x="782" y="3677"/>
                </a:lnTo>
                <a:lnTo>
                  <a:pt x="782" y="3673"/>
                </a:lnTo>
                <a:lnTo>
                  <a:pt x="781" y="3669"/>
                </a:lnTo>
                <a:lnTo>
                  <a:pt x="779" y="3666"/>
                </a:lnTo>
                <a:lnTo>
                  <a:pt x="774" y="3663"/>
                </a:lnTo>
                <a:lnTo>
                  <a:pt x="767" y="3660"/>
                </a:lnTo>
                <a:lnTo>
                  <a:pt x="750" y="3654"/>
                </a:lnTo>
                <a:lnTo>
                  <a:pt x="733" y="3647"/>
                </a:lnTo>
                <a:lnTo>
                  <a:pt x="724" y="3643"/>
                </a:lnTo>
                <a:lnTo>
                  <a:pt x="715" y="3642"/>
                </a:lnTo>
                <a:lnTo>
                  <a:pt x="706" y="3642"/>
                </a:lnTo>
                <a:lnTo>
                  <a:pt x="697" y="3643"/>
                </a:lnTo>
                <a:lnTo>
                  <a:pt x="685" y="3647"/>
                </a:lnTo>
                <a:lnTo>
                  <a:pt x="673" y="3652"/>
                </a:lnTo>
                <a:lnTo>
                  <a:pt x="660" y="3658"/>
                </a:lnTo>
                <a:lnTo>
                  <a:pt x="651" y="3660"/>
                </a:lnTo>
                <a:lnTo>
                  <a:pt x="643" y="3659"/>
                </a:lnTo>
                <a:lnTo>
                  <a:pt x="631" y="3655"/>
                </a:lnTo>
                <a:lnTo>
                  <a:pt x="619" y="3650"/>
                </a:lnTo>
                <a:lnTo>
                  <a:pt x="615" y="3647"/>
                </a:lnTo>
                <a:lnTo>
                  <a:pt x="616" y="3636"/>
                </a:lnTo>
                <a:lnTo>
                  <a:pt x="619" y="3627"/>
                </a:lnTo>
                <a:lnTo>
                  <a:pt x="622" y="3623"/>
                </a:lnTo>
                <a:lnTo>
                  <a:pt x="623" y="3618"/>
                </a:lnTo>
                <a:lnTo>
                  <a:pt x="624" y="3614"/>
                </a:lnTo>
                <a:lnTo>
                  <a:pt x="623" y="3608"/>
                </a:lnTo>
                <a:lnTo>
                  <a:pt x="622" y="3600"/>
                </a:lnTo>
                <a:lnTo>
                  <a:pt x="622" y="3592"/>
                </a:lnTo>
                <a:lnTo>
                  <a:pt x="623" y="3585"/>
                </a:lnTo>
                <a:lnTo>
                  <a:pt x="624" y="3580"/>
                </a:lnTo>
                <a:lnTo>
                  <a:pt x="629" y="3568"/>
                </a:lnTo>
                <a:lnTo>
                  <a:pt x="634" y="3554"/>
                </a:lnTo>
                <a:lnTo>
                  <a:pt x="614" y="3340"/>
                </a:lnTo>
                <a:lnTo>
                  <a:pt x="614" y="3329"/>
                </a:lnTo>
                <a:lnTo>
                  <a:pt x="615" y="3317"/>
                </a:lnTo>
                <a:lnTo>
                  <a:pt x="614" y="3304"/>
                </a:lnTo>
                <a:lnTo>
                  <a:pt x="613" y="3293"/>
                </a:lnTo>
                <a:lnTo>
                  <a:pt x="611" y="3288"/>
                </a:lnTo>
                <a:lnTo>
                  <a:pt x="609" y="3284"/>
                </a:lnTo>
                <a:lnTo>
                  <a:pt x="607" y="3279"/>
                </a:lnTo>
                <a:lnTo>
                  <a:pt x="604" y="3276"/>
                </a:lnTo>
                <a:lnTo>
                  <a:pt x="600" y="3273"/>
                </a:lnTo>
                <a:lnTo>
                  <a:pt x="596" y="3271"/>
                </a:lnTo>
                <a:lnTo>
                  <a:pt x="590" y="3270"/>
                </a:lnTo>
                <a:lnTo>
                  <a:pt x="583" y="3270"/>
                </a:lnTo>
                <a:lnTo>
                  <a:pt x="573" y="3270"/>
                </a:lnTo>
                <a:lnTo>
                  <a:pt x="564" y="3269"/>
                </a:lnTo>
                <a:lnTo>
                  <a:pt x="556" y="3268"/>
                </a:lnTo>
                <a:lnTo>
                  <a:pt x="550" y="3265"/>
                </a:lnTo>
                <a:lnTo>
                  <a:pt x="544" y="3263"/>
                </a:lnTo>
                <a:lnTo>
                  <a:pt x="540" y="3260"/>
                </a:lnTo>
                <a:lnTo>
                  <a:pt x="537" y="3255"/>
                </a:lnTo>
                <a:lnTo>
                  <a:pt x="533" y="3252"/>
                </a:lnTo>
                <a:lnTo>
                  <a:pt x="527" y="3243"/>
                </a:lnTo>
                <a:lnTo>
                  <a:pt x="522" y="3233"/>
                </a:lnTo>
                <a:lnTo>
                  <a:pt x="517" y="3229"/>
                </a:lnTo>
                <a:lnTo>
                  <a:pt x="513" y="3224"/>
                </a:lnTo>
                <a:lnTo>
                  <a:pt x="507" y="3220"/>
                </a:lnTo>
                <a:lnTo>
                  <a:pt x="500" y="3215"/>
                </a:lnTo>
                <a:lnTo>
                  <a:pt x="484" y="3208"/>
                </a:lnTo>
                <a:lnTo>
                  <a:pt x="468" y="3203"/>
                </a:lnTo>
                <a:lnTo>
                  <a:pt x="452" y="3197"/>
                </a:lnTo>
                <a:lnTo>
                  <a:pt x="437" y="3191"/>
                </a:lnTo>
                <a:lnTo>
                  <a:pt x="404" y="3181"/>
                </a:lnTo>
                <a:lnTo>
                  <a:pt x="372" y="3171"/>
                </a:lnTo>
                <a:lnTo>
                  <a:pt x="356" y="3165"/>
                </a:lnTo>
                <a:lnTo>
                  <a:pt x="340" y="3158"/>
                </a:lnTo>
                <a:lnTo>
                  <a:pt x="325" y="3151"/>
                </a:lnTo>
                <a:lnTo>
                  <a:pt x="312" y="3142"/>
                </a:lnTo>
                <a:lnTo>
                  <a:pt x="299" y="3133"/>
                </a:lnTo>
                <a:lnTo>
                  <a:pt x="287" y="3122"/>
                </a:lnTo>
                <a:lnTo>
                  <a:pt x="275" y="3109"/>
                </a:lnTo>
                <a:lnTo>
                  <a:pt x="265" y="3095"/>
                </a:lnTo>
                <a:lnTo>
                  <a:pt x="244" y="3062"/>
                </a:lnTo>
                <a:lnTo>
                  <a:pt x="225" y="3028"/>
                </a:lnTo>
                <a:lnTo>
                  <a:pt x="216" y="3013"/>
                </a:lnTo>
                <a:lnTo>
                  <a:pt x="208" y="2994"/>
                </a:lnTo>
                <a:lnTo>
                  <a:pt x="201" y="2977"/>
                </a:lnTo>
                <a:lnTo>
                  <a:pt x="194" y="2959"/>
                </a:lnTo>
                <a:lnTo>
                  <a:pt x="183" y="2953"/>
                </a:lnTo>
                <a:lnTo>
                  <a:pt x="169" y="2949"/>
                </a:lnTo>
                <a:lnTo>
                  <a:pt x="164" y="2935"/>
                </a:lnTo>
                <a:lnTo>
                  <a:pt x="158" y="2909"/>
                </a:lnTo>
                <a:lnTo>
                  <a:pt x="152" y="2884"/>
                </a:lnTo>
                <a:lnTo>
                  <a:pt x="151" y="2868"/>
                </a:lnTo>
                <a:lnTo>
                  <a:pt x="106" y="2824"/>
                </a:lnTo>
                <a:lnTo>
                  <a:pt x="0" y="2681"/>
                </a:lnTo>
                <a:lnTo>
                  <a:pt x="0" y="2681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6" name="Freeform 96">
            <a:extLst>
              <a:ext uri="{FF2B5EF4-FFF2-40B4-BE49-F238E27FC236}">
                <a16:creationId xmlns:a16="http://schemas.microsoft.com/office/drawing/2014/main" id="{853768A8-B288-4108-848B-90C27677A02C}"/>
              </a:ext>
            </a:extLst>
          </p:cNvPr>
          <p:cNvSpPr>
            <a:spLocks/>
          </p:cNvSpPr>
          <p:nvPr/>
        </p:nvSpPr>
        <p:spPr bwMode="auto">
          <a:xfrm>
            <a:off x="6989763" y="2217737"/>
            <a:ext cx="1184275" cy="1571625"/>
          </a:xfrm>
          <a:custGeom>
            <a:avLst/>
            <a:gdLst>
              <a:gd name="T0" fmla="*/ 1423 w 3727"/>
              <a:gd name="T1" fmla="*/ 2779 h 4952"/>
              <a:gd name="T2" fmla="*/ 1752 w 3727"/>
              <a:gd name="T3" fmla="*/ 2360 h 4952"/>
              <a:gd name="T4" fmla="*/ 1883 w 3727"/>
              <a:gd name="T5" fmla="*/ 2189 h 4952"/>
              <a:gd name="T6" fmla="*/ 1992 w 3727"/>
              <a:gd name="T7" fmla="*/ 2150 h 4952"/>
              <a:gd name="T8" fmla="*/ 2224 w 3727"/>
              <a:gd name="T9" fmla="*/ 2110 h 4952"/>
              <a:gd name="T10" fmla="*/ 2197 w 3727"/>
              <a:gd name="T11" fmla="*/ 2056 h 4952"/>
              <a:gd name="T12" fmla="*/ 2381 w 3727"/>
              <a:gd name="T13" fmla="*/ 1951 h 4952"/>
              <a:gd name="T14" fmla="*/ 2506 w 3727"/>
              <a:gd name="T15" fmla="*/ 1953 h 4952"/>
              <a:gd name="T16" fmla="*/ 2692 w 3727"/>
              <a:gd name="T17" fmla="*/ 1928 h 4952"/>
              <a:gd name="T18" fmla="*/ 2734 w 3727"/>
              <a:gd name="T19" fmla="*/ 1650 h 4952"/>
              <a:gd name="T20" fmla="*/ 2787 w 3727"/>
              <a:gd name="T21" fmla="*/ 1514 h 4952"/>
              <a:gd name="T22" fmla="*/ 2940 w 3727"/>
              <a:gd name="T23" fmla="*/ 1432 h 4952"/>
              <a:gd name="T24" fmla="*/ 3044 w 3727"/>
              <a:gd name="T25" fmla="*/ 1334 h 4952"/>
              <a:gd name="T26" fmla="*/ 2935 w 3727"/>
              <a:gd name="T27" fmla="*/ 1180 h 4952"/>
              <a:gd name="T28" fmla="*/ 3015 w 3727"/>
              <a:gd name="T29" fmla="*/ 1106 h 4952"/>
              <a:gd name="T30" fmla="*/ 3290 w 3727"/>
              <a:gd name="T31" fmla="*/ 1044 h 4952"/>
              <a:gd name="T32" fmla="*/ 3268 w 3727"/>
              <a:gd name="T33" fmla="*/ 890 h 4952"/>
              <a:gd name="T34" fmla="*/ 3349 w 3727"/>
              <a:gd name="T35" fmla="*/ 796 h 4952"/>
              <a:gd name="T36" fmla="*/ 3468 w 3727"/>
              <a:gd name="T37" fmla="*/ 648 h 4952"/>
              <a:gd name="T38" fmla="*/ 3466 w 3727"/>
              <a:gd name="T39" fmla="*/ 514 h 4952"/>
              <a:gd name="T40" fmla="*/ 3338 w 3727"/>
              <a:gd name="T41" fmla="*/ 287 h 4952"/>
              <a:gd name="T42" fmla="*/ 3503 w 3727"/>
              <a:gd name="T43" fmla="*/ 131 h 4952"/>
              <a:gd name="T44" fmla="*/ 3606 w 3727"/>
              <a:gd name="T45" fmla="*/ 66 h 4952"/>
              <a:gd name="T46" fmla="*/ 3687 w 3727"/>
              <a:gd name="T47" fmla="*/ 3129 h 4952"/>
              <a:gd name="T48" fmla="*/ 3561 w 3727"/>
              <a:gd name="T49" fmla="*/ 3359 h 4952"/>
              <a:gd name="T50" fmla="*/ 3332 w 3727"/>
              <a:gd name="T51" fmla="*/ 3422 h 4952"/>
              <a:gd name="T52" fmla="*/ 3173 w 3727"/>
              <a:gd name="T53" fmla="*/ 3419 h 4952"/>
              <a:gd name="T54" fmla="*/ 2989 w 3727"/>
              <a:gd name="T55" fmla="*/ 3454 h 4952"/>
              <a:gd name="T56" fmla="*/ 2789 w 3727"/>
              <a:gd name="T57" fmla="*/ 3823 h 4952"/>
              <a:gd name="T58" fmla="*/ 2982 w 3727"/>
              <a:gd name="T59" fmla="*/ 4039 h 4952"/>
              <a:gd name="T60" fmla="*/ 3052 w 3727"/>
              <a:gd name="T61" fmla="*/ 4205 h 4952"/>
              <a:gd name="T62" fmla="*/ 3167 w 3727"/>
              <a:gd name="T63" fmla="*/ 4286 h 4952"/>
              <a:gd name="T64" fmla="*/ 3264 w 3727"/>
              <a:gd name="T65" fmla="*/ 4510 h 4952"/>
              <a:gd name="T66" fmla="*/ 3262 w 3727"/>
              <a:gd name="T67" fmla="*/ 4617 h 4952"/>
              <a:gd name="T68" fmla="*/ 3246 w 3727"/>
              <a:gd name="T69" fmla="*/ 4685 h 4952"/>
              <a:gd name="T70" fmla="*/ 3136 w 3727"/>
              <a:gd name="T71" fmla="*/ 4707 h 4952"/>
              <a:gd name="T72" fmla="*/ 2975 w 3727"/>
              <a:gd name="T73" fmla="*/ 4719 h 4952"/>
              <a:gd name="T74" fmla="*/ 2776 w 3727"/>
              <a:gd name="T75" fmla="*/ 4710 h 4952"/>
              <a:gd name="T76" fmla="*/ 2548 w 3727"/>
              <a:gd name="T77" fmla="*/ 4701 h 4952"/>
              <a:gd name="T78" fmla="*/ 2432 w 3727"/>
              <a:gd name="T79" fmla="*/ 4825 h 4952"/>
              <a:gd name="T80" fmla="*/ 2162 w 3727"/>
              <a:gd name="T81" fmla="*/ 4855 h 4952"/>
              <a:gd name="T82" fmla="*/ 2033 w 3727"/>
              <a:gd name="T83" fmla="*/ 4603 h 4952"/>
              <a:gd name="T84" fmla="*/ 1868 w 3727"/>
              <a:gd name="T85" fmla="*/ 4506 h 4952"/>
              <a:gd name="T86" fmla="*/ 1876 w 3727"/>
              <a:gd name="T87" fmla="*/ 4349 h 4952"/>
              <a:gd name="T88" fmla="*/ 1501 w 3727"/>
              <a:gd name="T89" fmla="*/ 4318 h 4952"/>
              <a:gd name="T90" fmla="*/ 1280 w 3727"/>
              <a:gd name="T91" fmla="*/ 4337 h 4952"/>
              <a:gd name="T92" fmla="*/ 1191 w 3727"/>
              <a:gd name="T93" fmla="*/ 4367 h 4952"/>
              <a:gd name="T94" fmla="*/ 993 w 3727"/>
              <a:gd name="T95" fmla="*/ 4339 h 4952"/>
              <a:gd name="T96" fmla="*/ 838 w 3727"/>
              <a:gd name="T97" fmla="*/ 4378 h 4952"/>
              <a:gd name="T98" fmla="*/ 633 w 3727"/>
              <a:gd name="T99" fmla="*/ 4360 h 4952"/>
              <a:gd name="T100" fmla="*/ 455 w 3727"/>
              <a:gd name="T101" fmla="*/ 4416 h 4952"/>
              <a:gd name="T102" fmla="*/ 385 w 3727"/>
              <a:gd name="T103" fmla="*/ 4400 h 4952"/>
              <a:gd name="T104" fmla="*/ 273 w 3727"/>
              <a:gd name="T105" fmla="*/ 4413 h 4952"/>
              <a:gd name="T106" fmla="*/ 269 w 3727"/>
              <a:gd name="T107" fmla="*/ 4166 h 4952"/>
              <a:gd name="T108" fmla="*/ 384 w 3727"/>
              <a:gd name="T109" fmla="*/ 3978 h 4952"/>
              <a:gd name="T110" fmla="*/ 452 w 3727"/>
              <a:gd name="T111" fmla="*/ 3923 h 4952"/>
              <a:gd name="T112" fmla="*/ 719 w 3727"/>
              <a:gd name="T113" fmla="*/ 3856 h 4952"/>
              <a:gd name="T114" fmla="*/ 767 w 3727"/>
              <a:gd name="T115" fmla="*/ 3775 h 4952"/>
              <a:gd name="T116" fmla="*/ 706 w 3727"/>
              <a:gd name="T117" fmla="*/ 3642 h 4952"/>
              <a:gd name="T118" fmla="*/ 629 w 3727"/>
              <a:gd name="T119" fmla="*/ 3568 h 4952"/>
              <a:gd name="T120" fmla="*/ 540 w 3727"/>
              <a:gd name="T121" fmla="*/ 3260 h 4952"/>
              <a:gd name="T122" fmla="*/ 287 w 3727"/>
              <a:gd name="T123" fmla="*/ 3122 h 49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727" h="4952">
                <a:moveTo>
                  <a:pt x="0" y="2681"/>
                </a:moveTo>
                <a:lnTo>
                  <a:pt x="502" y="2859"/>
                </a:lnTo>
                <a:lnTo>
                  <a:pt x="877" y="2816"/>
                </a:lnTo>
                <a:lnTo>
                  <a:pt x="1043" y="2851"/>
                </a:lnTo>
                <a:lnTo>
                  <a:pt x="1096" y="2795"/>
                </a:lnTo>
                <a:lnTo>
                  <a:pt x="1123" y="2792"/>
                </a:lnTo>
                <a:lnTo>
                  <a:pt x="1148" y="2789"/>
                </a:lnTo>
                <a:lnTo>
                  <a:pt x="1173" y="2788"/>
                </a:lnTo>
                <a:lnTo>
                  <a:pt x="1197" y="2787"/>
                </a:lnTo>
                <a:lnTo>
                  <a:pt x="1221" y="2787"/>
                </a:lnTo>
                <a:lnTo>
                  <a:pt x="1246" y="2787"/>
                </a:lnTo>
                <a:lnTo>
                  <a:pt x="1271" y="2789"/>
                </a:lnTo>
                <a:lnTo>
                  <a:pt x="1297" y="2793"/>
                </a:lnTo>
                <a:lnTo>
                  <a:pt x="1311" y="2794"/>
                </a:lnTo>
                <a:lnTo>
                  <a:pt x="1325" y="2795"/>
                </a:lnTo>
                <a:lnTo>
                  <a:pt x="1338" y="2795"/>
                </a:lnTo>
                <a:lnTo>
                  <a:pt x="1350" y="2794"/>
                </a:lnTo>
                <a:lnTo>
                  <a:pt x="1375" y="2791"/>
                </a:lnTo>
                <a:lnTo>
                  <a:pt x="1399" y="2786"/>
                </a:lnTo>
                <a:lnTo>
                  <a:pt x="1423" y="2779"/>
                </a:lnTo>
                <a:lnTo>
                  <a:pt x="1447" y="2772"/>
                </a:lnTo>
                <a:lnTo>
                  <a:pt x="1473" y="2764"/>
                </a:lnTo>
                <a:lnTo>
                  <a:pt x="1499" y="2758"/>
                </a:lnTo>
                <a:lnTo>
                  <a:pt x="1718" y="2690"/>
                </a:lnTo>
                <a:lnTo>
                  <a:pt x="1767" y="2637"/>
                </a:lnTo>
                <a:lnTo>
                  <a:pt x="1731" y="2596"/>
                </a:lnTo>
                <a:lnTo>
                  <a:pt x="1759" y="2512"/>
                </a:lnTo>
                <a:lnTo>
                  <a:pt x="1761" y="2500"/>
                </a:lnTo>
                <a:lnTo>
                  <a:pt x="1765" y="2485"/>
                </a:lnTo>
                <a:lnTo>
                  <a:pt x="1766" y="2477"/>
                </a:lnTo>
                <a:lnTo>
                  <a:pt x="1767" y="2471"/>
                </a:lnTo>
                <a:lnTo>
                  <a:pt x="1766" y="2464"/>
                </a:lnTo>
                <a:lnTo>
                  <a:pt x="1765" y="2459"/>
                </a:lnTo>
                <a:lnTo>
                  <a:pt x="1755" y="2441"/>
                </a:lnTo>
                <a:lnTo>
                  <a:pt x="1748" y="2430"/>
                </a:lnTo>
                <a:lnTo>
                  <a:pt x="1745" y="2424"/>
                </a:lnTo>
                <a:lnTo>
                  <a:pt x="1744" y="2416"/>
                </a:lnTo>
                <a:lnTo>
                  <a:pt x="1745" y="2406"/>
                </a:lnTo>
                <a:lnTo>
                  <a:pt x="1748" y="2391"/>
                </a:lnTo>
                <a:lnTo>
                  <a:pt x="1752" y="2360"/>
                </a:lnTo>
                <a:lnTo>
                  <a:pt x="1759" y="2320"/>
                </a:lnTo>
                <a:lnTo>
                  <a:pt x="1765" y="2302"/>
                </a:lnTo>
                <a:lnTo>
                  <a:pt x="1772" y="2285"/>
                </a:lnTo>
                <a:lnTo>
                  <a:pt x="1775" y="2279"/>
                </a:lnTo>
                <a:lnTo>
                  <a:pt x="1780" y="2274"/>
                </a:lnTo>
                <a:lnTo>
                  <a:pt x="1784" y="2270"/>
                </a:lnTo>
                <a:lnTo>
                  <a:pt x="1789" y="2268"/>
                </a:lnTo>
                <a:lnTo>
                  <a:pt x="1808" y="2262"/>
                </a:lnTo>
                <a:lnTo>
                  <a:pt x="1825" y="2257"/>
                </a:lnTo>
                <a:lnTo>
                  <a:pt x="1833" y="2253"/>
                </a:lnTo>
                <a:lnTo>
                  <a:pt x="1841" y="2250"/>
                </a:lnTo>
                <a:lnTo>
                  <a:pt x="1848" y="2245"/>
                </a:lnTo>
                <a:lnTo>
                  <a:pt x="1855" y="2241"/>
                </a:lnTo>
                <a:lnTo>
                  <a:pt x="1860" y="2235"/>
                </a:lnTo>
                <a:lnTo>
                  <a:pt x="1865" y="2229"/>
                </a:lnTo>
                <a:lnTo>
                  <a:pt x="1870" y="2222"/>
                </a:lnTo>
                <a:lnTo>
                  <a:pt x="1874" y="2216"/>
                </a:lnTo>
                <a:lnTo>
                  <a:pt x="1877" y="2208"/>
                </a:lnTo>
                <a:lnTo>
                  <a:pt x="1881" y="2200"/>
                </a:lnTo>
                <a:lnTo>
                  <a:pt x="1883" y="2189"/>
                </a:lnTo>
                <a:lnTo>
                  <a:pt x="1884" y="2179"/>
                </a:lnTo>
                <a:lnTo>
                  <a:pt x="1889" y="2178"/>
                </a:lnTo>
                <a:lnTo>
                  <a:pt x="1893" y="2175"/>
                </a:lnTo>
                <a:lnTo>
                  <a:pt x="1899" y="2171"/>
                </a:lnTo>
                <a:lnTo>
                  <a:pt x="1906" y="2166"/>
                </a:lnTo>
                <a:lnTo>
                  <a:pt x="1920" y="2154"/>
                </a:lnTo>
                <a:lnTo>
                  <a:pt x="1937" y="2143"/>
                </a:lnTo>
                <a:lnTo>
                  <a:pt x="1945" y="2138"/>
                </a:lnTo>
                <a:lnTo>
                  <a:pt x="1953" y="2134"/>
                </a:lnTo>
                <a:lnTo>
                  <a:pt x="1960" y="2131"/>
                </a:lnTo>
                <a:lnTo>
                  <a:pt x="1968" y="2130"/>
                </a:lnTo>
                <a:lnTo>
                  <a:pt x="1970" y="2130"/>
                </a:lnTo>
                <a:lnTo>
                  <a:pt x="1974" y="2130"/>
                </a:lnTo>
                <a:lnTo>
                  <a:pt x="1977" y="2131"/>
                </a:lnTo>
                <a:lnTo>
                  <a:pt x="1980" y="2133"/>
                </a:lnTo>
                <a:lnTo>
                  <a:pt x="1982" y="2136"/>
                </a:lnTo>
                <a:lnTo>
                  <a:pt x="1984" y="2138"/>
                </a:lnTo>
                <a:lnTo>
                  <a:pt x="1986" y="2142"/>
                </a:lnTo>
                <a:lnTo>
                  <a:pt x="1989" y="2146"/>
                </a:lnTo>
                <a:lnTo>
                  <a:pt x="1992" y="2150"/>
                </a:lnTo>
                <a:lnTo>
                  <a:pt x="2000" y="2154"/>
                </a:lnTo>
                <a:lnTo>
                  <a:pt x="2011" y="2158"/>
                </a:lnTo>
                <a:lnTo>
                  <a:pt x="2025" y="2162"/>
                </a:lnTo>
                <a:lnTo>
                  <a:pt x="2051" y="2168"/>
                </a:lnTo>
                <a:lnTo>
                  <a:pt x="2068" y="2172"/>
                </a:lnTo>
                <a:lnTo>
                  <a:pt x="2081" y="2173"/>
                </a:lnTo>
                <a:lnTo>
                  <a:pt x="2093" y="2172"/>
                </a:lnTo>
                <a:lnTo>
                  <a:pt x="2106" y="2169"/>
                </a:lnTo>
                <a:lnTo>
                  <a:pt x="2118" y="2166"/>
                </a:lnTo>
                <a:lnTo>
                  <a:pt x="2144" y="2156"/>
                </a:lnTo>
                <a:lnTo>
                  <a:pt x="2168" y="2148"/>
                </a:lnTo>
                <a:lnTo>
                  <a:pt x="2180" y="2144"/>
                </a:lnTo>
                <a:lnTo>
                  <a:pt x="2192" y="2139"/>
                </a:lnTo>
                <a:lnTo>
                  <a:pt x="2205" y="2135"/>
                </a:lnTo>
                <a:lnTo>
                  <a:pt x="2215" y="2128"/>
                </a:lnTo>
                <a:lnTo>
                  <a:pt x="2222" y="2121"/>
                </a:lnTo>
                <a:lnTo>
                  <a:pt x="2225" y="2117"/>
                </a:lnTo>
                <a:lnTo>
                  <a:pt x="2226" y="2113"/>
                </a:lnTo>
                <a:lnTo>
                  <a:pt x="2225" y="2111"/>
                </a:lnTo>
                <a:lnTo>
                  <a:pt x="2224" y="2110"/>
                </a:lnTo>
                <a:lnTo>
                  <a:pt x="2223" y="2107"/>
                </a:lnTo>
                <a:lnTo>
                  <a:pt x="2218" y="2103"/>
                </a:lnTo>
                <a:lnTo>
                  <a:pt x="2211" y="2099"/>
                </a:lnTo>
                <a:lnTo>
                  <a:pt x="2205" y="2096"/>
                </a:lnTo>
                <a:lnTo>
                  <a:pt x="2195" y="2093"/>
                </a:lnTo>
                <a:lnTo>
                  <a:pt x="2186" y="2089"/>
                </a:lnTo>
                <a:lnTo>
                  <a:pt x="2177" y="2086"/>
                </a:lnTo>
                <a:lnTo>
                  <a:pt x="2169" y="2081"/>
                </a:lnTo>
                <a:lnTo>
                  <a:pt x="2161" y="2076"/>
                </a:lnTo>
                <a:lnTo>
                  <a:pt x="2156" y="2070"/>
                </a:lnTo>
                <a:lnTo>
                  <a:pt x="2151" y="2063"/>
                </a:lnTo>
                <a:lnTo>
                  <a:pt x="2149" y="2060"/>
                </a:lnTo>
                <a:lnTo>
                  <a:pt x="2149" y="2056"/>
                </a:lnTo>
                <a:lnTo>
                  <a:pt x="2148" y="2052"/>
                </a:lnTo>
                <a:lnTo>
                  <a:pt x="2149" y="2047"/>
                </a:lnTo>
                <a:lnTo>
                  <a:pt x="2164" y="2049"/>
                </a:lnTo>
                <a:lnTo>
                  <a:pt x="2178" y="2055"/>
                </a:lnTo>
                <a:lnTo>
                  <a:pt x="2185" y="2056"/>
                </a:lnTo>
                <a:lnTo>
                  <a:pt x="2193" y="2057"/>
                </a:lnTo>
                <a:lnTo>
                  <a:pt x="2197" y="2056"/>
                </a:lnTo>
                <a:lnTo>
                  <a:pt x="2200" y="2055"/>
                </a:lnTo>
                <a:lnTo>
                  <a:pt x="2203" y="2054"/>
                </a:lnTo>
                <a:lnTo>
                  <a:pt x="2207" y="2052"/>
                </a:lnTo>
                <a:lnTo>
                  <a:pt x="2249" y="2016"/>
                </a:lnTo>
                <a:lnTo>
                  <a:pt x="2255" y="2013"/>
                </a:lnTo>
                <a:lnTo>
                  <a:pt x="2261" y="2011"/>
                </a:lnTo>
                <a:lnTo>
                  <a:pt x="2269" y="2008"/>
                </a:lnTo>
                <a:lnTo>
                  <a:pt x="2277" y="2006"/>
                </a:lnTo>
                <a:lnTo>
                  <a:pt x="2286" y="2004"/>
                </a:lnTo>
                <a:lnTo>
                  <a:pt x="2294" y="2000"/>
                </a:lnTo>
                <a:lnTo>
                  <a:pt x="2303" y="1997"/>
                </a:lnTo>
                <a:lnTo>
                  <a:pt x="2310" y="1991"/>
                </a:lnTo>
                <a:lnTo>
                  <a:pt x="2318" y="1981"/>
                </a:lnTo>
                <a:lnTo>
                  <a:pt x="2327" y="1965"/>
                </a:lnTo>
                <a:lnTo>
                  <a:pt x="2336" y="1950"/>
                </a:lnTo>
                <a:lnTo>
                  <a:pt x="2342" y="1944"/>
                </a:lnTo>
                <a:lnTo>
                  <a:pt x="2357" y="1941"/>
                </a:lnTo>
                <a:lnTo>
                  <a:pt x="2375" y="1940"/>
                </a:lnTo>
                <a:lnTo>
                  <a:pt x="2377" y="1947"/>
                </a:lnTo>
                <a:lnTo>
                  <a:pt x="2381" y="1951"/>
                </a:lnTo>
                <a:lnTo>
                  <a:pt x="2385" y="1954"/>
                </a:lnTo>
                <a:lnTo>
                  <a:pt x="2390" y="1955"/>
                </a:lnTo>
                <a:lnTo>
                  <a:pt x="2402" y="1956"/>
                </a:lnTo>
                <a:lnTo>
                  <a:pt x="2416" y="1957"/>
                </a:lnTo>
                <a:lnTo>
                  <a:pt x="2428" y="1961"/>
                </a:lnTo>
                <a:lnTo>
                  <a:pt x="2436" y="1965"/>
                </a:lnTo>
                <a:lnTo>
                  <a:pt x="2440" y="1966"/>
                </a:lnTo>
                <a:lnTo>
                  <a:pt x="2443" y="1965"/>
                </a:lnTo>
                <a:lnTo>
                  <a:pt x="2448" y="1963"/>
                </a:lnTo>
                <a:lnTo>
                  <a:pt x="2452" y="1957"/>
                </a:lnTo>
                <a:lnTo>
                  <a:pt x="2457" y="1951"/>
                </a:lnTo>
                <a:lnTo>
                  <a:pt x="2461" y="1948"/>
                </a:lnTo>
                <a:lnTo>
                  <a:pt x="2466" y="1945"/>
                </a:lnTo>
                <a:lnTo>
                  <a:pt x="2470" y="1942"/>
                </a:lnTo>
                <a:lnTo>
                  <a:pt x="2475" y="1941"/>
                </a:lnTo>
                <a:lnTo>
                  <a:pt x="2479" y="1941"/>
                </a:lnTo>
                <a:lnTo>
                  <a:pt x="2484" y="1941"/>
                </a:lnTo>
                <a:lnTo>
                  <a:pt x="2489" y="1942"/>
                </a:lnTo>
                <a:lnTo>
                  <a:pt x="2497" y="1946"/>
                </a:lnTo>
                <a:lnTo>
                  <a:pt x="2506" y="1953"/>
                </a:lnTo>
                <a:lnTo>
                  <a:pt x="2514" y="1959"/>
                </a:lnTo>
                <a:lnTo>
                  <a:pt x="2520" y="1969"/>
                </a:lnTo>
                <a:lnTo>
                  <a:pt x="2536" y="1988"/>
                </a:lnTo>
                <a:lnTo>
                  <a:pt x="2550" y="2005"/>
                </a:lnTo>
                <a:lnTo>
                  <a:pt x="2557" y="2013"/>
                </a:lnTo>
                <a:lnTo>
                  <a:pt x="2562" y="2019"/>
                </a:lnTo>
                <a:lnTo>
                  <a:pt x="2569" y="2023"/>
                </a:lnTo>
                <a:lnTo>
                  <a:pt x="2575" y="2024"/>
                </a:lnTo>
                <a:lnTo>
                  <a:pt x="2586" y="2023"/>
                </a:lnTo>
                <a:lnTo>
                  <a:pt x="2600" y="2020"/>
                </a:lnTo>
                <a:lnTo>
                  <a:pt x="2615" y="2014"/>
                </a:lnTo>
                <a:lnTo>
                  <a:pt x="2628" y="2007"/>
                </a:lnTo>
                <a:lnTo>
                  <a:pt x="2642" y="1999"/>
                </a:lnTo>
                <a:lnTo>
                  <a:pt x="2654" y="1990"/>
                </a:lnTo>
                <a:lnTo>
                  <a:pt x="2659" y="1986"/>
                </a:lnTo>
                <a:lnTo>
                  <a:pt x="2664" y="1980"/>
                </a:lnTo>
                <a:lnTo>
                  <a:pt x="2667" y="1975"/>
                </a:lnTo>
                <a:lnTo>
                  <a:pt x="2670" y="1971"/>
                </a:lnTo>
                <a:lnTo>
                  <a:pt x="2679" y="1950"/>
                </a:lnTo>
                <a:lnTo>
                  <a:pt x="2692" y="1928"/>
                </a:lnTo>
                <a:lnTo>
                  <a:pt x="2699" y="1917"/>
                </a:lnTo>
                <a:lnTo>
                  <a:pt x="2707" y="1907"/>
                </a:lnTo>
                <a:lnTo>
                  <a:pt x="2711" y="1903"/>
                </a:lnTo>
                <a:lnTo>
                  <a:pt x="2716" y="1899"/>
                </a:lnTo>
                <a:lnTo>
                  <a:pt x="2720" y="1897"/>
                </a:lnTo>
                <a:lnTo>
                  <a:pt x="2725" y="1895"/>
                </a:lnTo>
                <a:lnTo>
                  <a:pt x="2722" y="1870"/>
                </a:lnTo>
                <a:lnTo>
                  <a:pt x="2718" y="1846"/>
                </a:lnTo>
                <a:lnTo>
                  <a:pt x="2714" y="1821"/>
                </a:lnTo>
                <a:lnTo>
                  <a:pt x="2709" y="1797"/>
                </a:lnTo>
                <a:lnTo>
                  <a:pt x="2706" y="1772"/>
                </a:lnTo>
                <a:lnTo>
                  <a:pt x="2702" y="1748"/>
                </a:lnTo>
                <a:lnTo>
                  <a:pt x="2700" y="1724"/>
                </a:lnTo>
                <a:lnTo>
                  <a:pt x="2699" y="1700"/>
                </a:lnTo>
                <a:lnTo>
                  <a:pt x="2700" y="1690"/>
                </a:lnTo>
                <a:lnTo>
                  <a:pt x="2702" y="1681"/>
                </a:lnTo>
                <a:lnTo>
                  <a:pt x="2706" y="1674"/>
                </a:lnTo>
                <a:lnTo>
                  <a:pt x="2710" y="1668"/>
                </a:lnTo>
                <a:lnTo>
                  <a:pt x="2722" y="1658"/>
                </a:lnTo>
                <a:lnTo>
                  <a:pt x="2734" y="1650"/>
                </a:lnTo>
                <a:lnTo>
                  <a:pt x="2740" y="1645"/>
                </a:lnTo>
                <a:lnTo>
                  <a:pt x="2745" y="1641"/>
                </a:lnTo>
                <a:lnTo>
                  <a:pt x="2750" y="1635"/>
                </a:lnTo>
                <a:lnTo>
                  <a:pt x="2753" y="1628"/>
                </a:lnTo>
                <a:lnTo>
                  <a:pt x="2756" y="1620"/>
                </a:lnTo>
                <a:lnTo>
                  <a:pt x="2756" y="1611"/>
                </a:lnTo>
                <a:lnTo>
                  <a:pt x="2754" y="1600"/>
                </a:lnTo>
                <a:lnTo>
                  <a:pt x="2751" y="1586"/>
                </a:lnTo>
                <a:lnTo>
                  <a:pt x="2749" y="1579"/>
                </a:lnTo>
                <a:lnTo>
                  <a:pt x="2750" y="1572"/>
                </a:lnTo>
                <a:lnTo>
                  <a:pt x="2751" y="1568"/>
                </a:lnTo>
                <a:lnTo>
                  <a:pt x="2753" y="1563"/>
                </a:lnTo>
                <a:lnTo>
                  <a:pt x="2761" y="1555"/>
                </a:lnTo>
                <a:lnTo>
                  <a:pt x="2772" y="1550"/>
                </a:lnTo>
                <a:lnTo>
                  <a:pt x="2781" y="1543"/>
                </a:lnTo>
                <a:lnTo>
                  <a:pt x="2787" y="1536"/>
                </a:lnTo>
                <a:lnTo>
                  <a:pt x="2790" y="1531"/>
                </a:lnTo>
                <a:lnTo>
                  <a:pt x="2791" y="1527"/>
                </a:lnTo>
                <a:lnTo>
                  <a:pt x="2790" y="1521"/>
                </a:lnTo>
                <a:lnTo>
                  <a:pt x="2787" y="1514"/>
                </a:lnTo>
                <a:lnTo>
                  <a:pt x="2784" y="1505"/>
                </a:lnTo>
                <a:lnTo>
                  <a:pt x="2783" y="1497"/>
                </a:lnTo>
                <a:lnTo>
                  <a:pt x="2784" y="1489"/>
                </a:lnTo>
                <a:lnTo>
                  <a:pt x="2787" y="1481"/>
                </a:lnTo>
                <a:lnTo>
                  <a:pt x="2792" y="1474"/>
                </a:lnTo>
                <a:lnTo>
                  <a:pt x="2798" y="1469"/>
                </a:lnTo>
                <a:lnTo>
                  <a:pt x="2806" y="1464"/>
                </a:lnTo>
                <a:lnTo>
                  <a:pt x="2814" y="1460"/>
                </a:lnTo>
                <a:lnTo>
                  <a:pt x="2823" y="1455"/>
                </a:lnTo>
                <a:lnTo>
                  <a:pt x="2833" y="1452"/>
                </a:lnTo>
                <a:lnTo>
                  <a:pt x="2842" y="1448"/>
                </a:lnTo>
                <a:lnTo>
                  <a:pt x="2852" y="1446"/>
                </a:lnTo>
                <a:lnTo>
                  <a:pt x="2870" y="1444"/>
                </a:lnTo>
                <a:lnTo>
                  <a:pt x="2885" y="1443"/>
                </a:lnTo>
                <a:lnTo>
                  <a:pt x="2902" y="1443"/>
                </a:lnTo>
                <a:lnTo>
                  <a:pt x="2915" y="1443"/>
                </a:lnTo>
                <a:lnTo>
                  <a:pt x="2923" y="1443"/>
                </a:lnTo>
                <a:lnTo>
                  <a:pt x="2929" y="1440"/>
                </a:lnTo>
                <a:lnTo>
                  <a:pt x="2934" y="1438"/>
                </a:lnTo>
                <a:lnTo>
                  <a:pt x="2940" y="1432"/>
                </a:lnTo>
                <a:lnTo>
                  <a:pt x="2946" y="1423"/>
                </a:lnTo>
                <a:lnTo>
                  <a:pt x="2956" y="1412"/>
                </a:lnTo>
                <a:lnTo>
                  <a:pt x="2959" y="1408"/>
                </a:lnTo>
                <a:lnTo>
                  <a:pt x="2964" y="1406"/>
                </a:lnTo>
                <a:lnTo>
                  <a:pt x="2968" y="1404"/>
                </a:lnTo>
                <a:lnTo>
                  <a:pt x="2973" y="1402"/>
                </a:lnTo>
                <a:lnTo>
                  <a:pt x="2984" y="1398"/>
                </a:lnTo>
                <a:lnTo>
                  <a:pt x="2995" y="1396"/>
                </a:lnTo>
                <a:lnTo>
                  <a:pt x="3007" y="1391"/>
                </a:lnTo>
                <a:lnTo>
                  <a:pt x="3017" y="1387"/>
                </a:lnTo>
                <a:lnTo>
                  <a:pt x="3021" y="1382"/>
                </a:lnTo>
                <a:lnTo>
                  <a:pt x="3026" y="1379"/>
                </a:lnTo>
                <a:lnTo>
                  <a:pt x="3029" y="1373"/>
                </a:lnTo>
                <a:lnTo>
                  <a:pt x="3033" y="1367"/>
                </a:lnTo>
                <a:lnTo>
                  <a:pt x="3042" y="1362"/>
                </a:lnTo>
                <a:lnTo>
                  <a:pt x="3046" y="1357"/>
                </a:lnTo>
                <a:lnTo>
                  <a:pt x="3049" y="1352"/>
                </a:lnTo>
                <a:lnTo>
                  <a:pt x="3050" y="1346"/>
                </a:lnTo>
                <a:lnTo>
                  <a:pt x="3048" y="1340"/>
                </a:lnTo>
                <a:lnTo>
                  <a:pt x="3044" y="1334"/>
                </a:lnTo>
                <a:lnTo>
                  <a:pt x="3040" y="1330"/>
                </a:lnTo>
                <a:lnTo>
                  <a:pt x="3034" y="1324"/>
                </a:lnTo>
                <a:lnTo>
                  <a:pt x="3023" y="1313"/>
                </a:lnTo>
                <a:lnTo>
                  <a:pt x="3011" y="1303"/>
                </a:lnTo>
                <a:lnTo>
                  <a:pt x="3007" y="1298"/>
                </a:lnTo>
                <a:lnTo>
                  <a:pt x="3002" y="1293"/>
                </a:lnTo>
                <a:lnTo>
                  <a:pt x="3001" y="1289"/>
                </a:lnTo>
                <a:lnTo>
                  <a:pt x="3001" y="1285"/>
                </a:lnTo>
                <a:lnTo>
                  <a:pt x="3004" y="1271"/>
                </a:lnTo>
                <a:lnTo>
                  <a:pt x="3006" y="1258"/>
                </a:lnTo>
                <a:lnTo>
                  <a:pt x="3004" y="1248"/>
                </a:lnTo>
                <a:lnTo>
                  <a:pt x="3002" y="1239"/>
                </a:lnTo>
                <a:lnTo>
                  <a:pt x="2999" y="1232"/>
                </a:lnTo>
                <a:lnTo>
                  <a:pt x="2993" y="1225"/>
                </a:lnTo>
                <a:lnTo>
                  <a:pt x="2987" y="1221"/>
                </a:lnTo>
                <a:lnTo>
                  <a:pt x="2981" y="1215"/>
                </a:lnTo>
                <a:lnTo>
                  <a:pt x="2965" y="1206"/>
                </a:lnTo>
                <a:lnTo>
                  <a:pt x="2949" y="1194"/>
                </a:lnTo>
                <a:lnTo>
                  <a:pt x="2942" y="1188"/>
                </a:lnTo>
                <a:lnTo>
                  <a:pt x="2935" y="1180"/>
                </a:lnTo>
                <a:lnTo>
                  <a:pt x="2929" y="1171"/>
                </a:lnTo>
                <a:lnTo>
                  <a:pt x="2924" y="1158"/>
                </a:lnTo>
                <a:lnTo>
                  <a:pt x="2917" y="1145"/>
                </a:lnTo>
                <a:lnTo>
                  <a:pt x="2910" y="1135"/>
                </a:lnTo>
                <a:lnTo>
                  <a:pt x="2908" y="1131"/>
                </a:lnTo>
                <a:lnTo>
                  <a:pt x="2907" y="1124"/>
                </a:lnTo>
                <a:lnTo>
                  <a:pt x="2908" y="1116"/>
                </a:lnTo>
                <a:lnTo>
                  <a:pt x="2911" y="1107"/>
                </a:lnTo>
                <a:lnTo>
                  <a:pt x="2915" y="1097"/>
                </a:lnTo>
                <a:lnTo>
                  <a:pt x="2918" y="1089"/>
                </a:lnTo>
                <a:lnTo>
                  <a:pt x="2920" y="1083"/>
                </a:lnTo>
                <a:lnTo>
                  <a:pt x="2924" y="1079"/>
                </a:lnTo>
                <a:lnTo>
                  <a:pt x="2927" y="1077"/>
                </a:lnTo>
                <a:lnTo>
                  <a:pt x="2934" y="1077"/>
                </a:lnTo>
                <a:lnTo>
                  <a:pt x="2942" y="1079"/>
                </a:lnTo>
                <a:lnTo>
                  <a:pt x="2954" y="1082"/>
                </a:lnTo>
                <a:lnTo>
                  <a:pt x="2969" y="1086"/>
                </a:lnTo>
                <a:lnTo>
                  <a:pt x="2983" y="1093"/>
                </a:lnTo>
                <a:lnTo>
                  <a:pt x="2998" y="1100"/>
                </a:lnTo>
                <a:lnTo>
                  <a:pt x="3015" y="1106"/>
                </a:lnTo>
                <a:lnTo>
                  <a:pt x="3037" y="1108"/>
                </a:lnTo>
                <a:lnTo>
                  <a:pt x="3074" y="1110"/>
                </a:lnTo>
                <a:lnTo>
                  <a:pt x="3095" y="1111"/>
                </a:lnTo>
                <a:lnTo>
                  <a:pt x="3118" y="1111"/>
                </a:lnTo>
                <a:lnTo>
                  <a:pt x="3141" y="1111"/>
                </a:lnTo>
                <a:lnTo>
                  <a:pt x="3165" y="1110"/>
                </a:lnTo>
                <a:lnTo>
                  <a:pt x="3187" y="1109"/>
                </a:lnTo>
                <a:lnTo>
                  <a:pt x="3210" y="1106"/>
                </a:lnTo>
                <a:lnTo>
                  <a:pt x="3231" y="1102"/>
                </a:lnTo>
                <a:lnTo>
                  <a:pt x="3249" y="1098"/>
                </a:lnTo>
                <a:lnTo>
                  <a:pt x="3257" y="1094"/>
                </a:lnTo>
                <a:lnTo>
                  <a:pt x="3264" y="1091"/>
                </a:lnTo>
                <a:lnTo>
                  <a:pt x="3270" y="1087"/>
                </a:lnTo>
                <a:lnTo>
                  <a:pt x="3275" y="1084"/>
                </a:lnTo>
                <a:lnTo>
                  <a:pt x="3279" y="1079"/>
                </a:lnTo>
                <a:lnTo>
                  <a:pt x="3283" y="1075"/>
                </a:lnTo>
                <a:lnTo>
                  <a:pt x="3285" y="1070"/>
                </a:lnTo>
                <a:lnTo>
                  <a:pt x="3286" y="1065"/>
                </a:lnTo>
                <a:lnTo>
                  <a:pt x="3287" y="1054"/>
                </a:lnTo>
                <a:lnTo>
                  <a:pt x="3290" y="1044"/>
                </a:lnTo>
                <a:lnTo>
                  <a:pt x="3292" y="1034"/>
                </a:lnTo>
                <a:lnTo>
                  <a:pt x="3295" y="1023"/>
                </a:lnTo>
                <a:lnTo>
                  <a:pt x="3303" y="1001"/>
                </a:lnTo>
                <a:lnTo>
                  <a:pt x="3309" y="980"/>
                </a:lnTo>
                <a:lnTo>
                  <a:pt x="3310" y="974"/>
                </a:lnTo>
                <a:lnTo>
                  <a:pt x="3311" y="967"/>
                </a:lnTo>
                <a:lnTo>
                  <a:pt x="3311" y="962"/>
                </a:lnTo>
                <a:lnTo>
                  <a:pt x="3310" y="958"/>
                </a:lnTo>
                <a:lnTo>
                  <a:pt x="3309" y="954"/>
                </a:lnTo>
                <a:lnTo>
                  <a:pt x="3307" y="951"/>
                </a:lnTo>
                <a:lnTo>
                  <a:pt x="3303" y="949"/>
                </a:lnTo>
                <a:lnTo>
                  <a:pt x="3300" y="946"/>
                </a:lnTo>
                <a:lnTo>
                  <a:pt x="3293" y="941"/>
                </a:lnTo>
                <a:lnTo>
                  <a:pt x="3285" y="933"/>
                </a:lnTo>
                <a:lnTo>
                  <a:pt x="3281" y="928"/>
                </a:lnTo>
                <a:lnTo>
                  <a:pt x="3277" y="923"/>
                </a:lnTo>
                <a:lnTo>
                  <a:pt x="3273" y="917"/>
                </a:lnTo>
                <a:lnTo>
                  <a:pt x="3269" y="909"/>
                </a:lnTo>
                <a:lnTo>
                  <a:pt x="3269" y="898"/>
                </a:lnTo>
                <a:lnTo>
                  <a:pt x="3268" y="890"/>
                </a:lnTo>
                <a:lnTo>
                  <a:pt x="3268" y="887"/>
                </a:lnTo>
                <a:lnTo>
                  <a:pt x="3269" y="884"/>
                </a:lnTo>
                <a:lnTo>
                  <a:pt x="3271" y="879"/>
                </a:lnTo>
                <a:lnTo>
                  <a:pt x="3274" y="876"/>
                </a:lnTo>
                <a:lnTo>
                  <a:pt x="3279" y="872"/>
                </a:lnTo>
                <a:lnTo>
                  <a:pt x="3286" y="870"/>
                </a:lnTo>
                <a:lnTo>
                  <a:pt x="3290" y="869"/>
                </a:lnTo>
                <a:lnTo>
                  <a:pt x="3293" y="868"/>
                </a:lnTo>
                <a:lnTo>
                  <a:pt x="3295" y="864"/>
                </a:lnTo>
                <a:lnTo>
                  <a:pt x="3296" y="861"/>
                </a:lnTo>
                <a:lnTo>
                  <a:pt x="3300" y="846"/>
                </a:lnTo>
                <a:lnTo>
                  <a:pt x="3303" y="832"/>
                </a:lnTo>
                <a:lnTo>
                  <a:pt x="3306" y="827"/>
                </a:lnTo>
                <a:lnTo>
                  <a:pt x="3310" y="822"/>
                </a:lnTo>
                <a:lnTo>
                  <a:pt x="3316" y="818"/>
                </a:lnTo>
                <a:lnTo>
                  <a:pt x="3324" y="814"/>
                </a:lnTo>
                <a:lnTo>
                  <a:pt x="3333" y="810"/>
                </a:lnTo>
                <a:lnTo>
                  <a:pt x="3338" y="806"/>
                </a:lnTo>
                <a:lnTo>
                  <a:pt x="3344" y="802"/>
                </a:lnTo>
                <a:lnTo>
                  <a:pt x="3349" y="796"/>
                </a:lnTo>
                <a:lnTo>
                  <a:pt x="3352" y="790"/>
                </a:lnTo>
                <a:lnTo>
                  <a:pt x="3354" y="783"/>
                </a:lnTo>
                <a:lnTo>
                  <a:pt x="3358" y="777"/>
                </a:lnTo>
                <a:lnTo>
                  <a:pt x="3360" y="767"/>
                </a:lnTo>
                <a:lnTo>
                  <a:pt x="3362" y="762"/>
                </a:lnTo>
                <a:lnTo>
                  <a:pt x="3366" y="756"/>
                </a:lnTo>
                <a:lnTo>
                  <a:pt x="3369" y="752"/>
                </a:lnTo>
                <a:lnTo>
                  <a:pt x="3374" y="747"/>
                </a:lnTo>
                <a:lnTo>
                  <a:pt x="3383" y="741"/>
                </a:lnTo>
                <a:lnTo>
                  <a:pt x="3394" y="736"/>
                </a:lnTo>
                <a:lnTo>
                  <a:pt x="3404" y="731"/>
                </a:lnTo>
                <a:lnTo>
                  <a:pt x="3415" y="724"/>
                </a:lnTo>
                <a:lnTo>
                  <a:pt x="3419" y="721"/>
                </a:lnTo>
                <a:lnTo>
                  <a:pt x="3424" y="716"/>
                </a:lnTo>
                <a:lnTo>
                  <a:pt x="3427" y="711"/>
                </a:lnTo>
                <a:lnTo>
                  <a:pt x="3431" y="704"/>
                </a:lnTo>
                <a:lnTo>
                  <a:pt x="3438" y="690"/>
                </a:lnTo>
                <a:lnTo>
                  <a:pt x="3449" y="676"/>
                </a:lnTo>
                <a:lnTo>
                  <a:pt x="3459" y="663"/>
                </a:lnTo>
                <a:lnTo>
                  <a:pt x="3468" y="648"/>
                </a:lnTo>
                <a:lnTo>
                  <a:pt x="3473" y="639"/>
                </a:lnTo>
                <a:lnTo>
                  <a:pt x="3474" y="632"/>
                </a:lnTo>
                <a:lnTo>
                  <a:pt x="3473" y="627"/>
                </a:lnTo>
                <a:lnTo>
                  <a:pt x="3471" y="624"/>
                </a:lnTo>
                <a:lnTo>
                  <a:pt x="3463" y="616"/>
                </a:lnTo>
                <a:lnTo>
                  <a:pt x="3456" y="604"/>
                </a:lnTo>
                <a:lnTo>
                  <a:pt x="3453" y="598"/>
                </a:lnTo>
                <a:lnTo>
                  <a:pt x="3453" y="593"/>
                </a:lnTo>
                <a:lnTo>
                  <a:pt x="3453" y="589"/>
                </a:lnTo>
                <a:lnTo>
                  <a:pt x="3454" y="584"/>
                </a:lnTo>
                <a:lnTo>
                  <a:pt x="3459" y="575"/>
                </a:lnTo>
                <a:lnTo>
                  <a:pt x="3465" y="566"/>
                </a:lnTo>
                <a:lnTo>
                  <a:pt x="3470" y="557"/>
                </a:lnTo>
                <a:lnTo>
                  <a:pt x="3475" y="549"/>
                </a:lnTo>
                <a:lnTo>
                  <a:pt x="3477" y="544"/>
                </a:lnTo>
                <a:lnTo>
                  <a:pt x="3477" y="539"/>
                </a:lnTo>
                <a:lnTo>
                  <a:pt x="3477" y="534"/>
                </a:lnTo>
                <a:lnTo>
                  <a:pt x="3476" y="530"/>
                </a:lnTo>
                <a:lnTo>
                  <a:pt x="3471" y="522"/>
                </a:lnTo>
                <a:lnTo>
                  <a:pt x="3466" y="514"/>
                </a:lnTo>
                <a:lnTo>
                  <a:pt x="3460" y="507"/>
                </a:lnTo>
                <a:lnTo>
                  <a:pt x="3453" y="500"/>
                </a:lnTo>
                <a:lnTo>
                  <a:pt x="3448" y="490"/>
                </a:lnTo>
                <a:lnTo>
                  <a:pt x="3443" y="477"/>
                </a:lnTo>
                <a:lnTo>
                  <a:pt x="3438" y="465"/>
                </a:lnTo>
                <a:lnTo>
                  <a:pt x="3435" y="453"/>
                </a:lnTo>
                <a:lnTo>
                  <a:pt x="3435" y="444"/>
                </a:lnTo>
                <a:lnTo>
                  <a:pt x="3434" y="433"/>
                </a:lnTo>
                <a:lnTo>
                  <a:pt x="3432" y="418"/>
                </a:lnTo>
                <a:lnTo>
                  <a:pt x="3427" y="403"/>
                </a:lnTo>
                <a:lnTo>
                  <a:pt x="3423" y="388"/>
                </a:lnTo>
                <a:lnTo>
                  <a:pt x="3418" y="375"/>
                </a:lnTo>
                <a:lnTo>
                  <a:pt x="3413" y="363"/>
                </a:lnTo>
                <a:lnTo>
                  <a:pt x="3409" y="357"/>
                </a:lnTo>
                <a:lnTo>
                  <a:pt x="3388" y="338"/>
                </a:lnTo>
                <a:lnTo>
                  <a:pt x="3359" y="313"/>
                </a:lnTo>
                <a:lnTo>
                  <a:pt x="3353" y="306"/>
                </a:lnTo>
                <a:lnTo>
                  <a:pt x="3348" y="300"/>
                </a:lnTo>
                <a:lnTo>
                  <a:pt x="3342" y="294"/>
                </a:lnTo>
                <a:lnTo>
                  <a:pt x="3338" y="287"/>
                </a:lnTo>
                <a:lnTo>
                  <a:pt x="3337" y="280"/>
                </a:lnTo>
                <a:lnTo>
                  <a:pt x="3336" y="275"/>
                </a:lnTo>
                <a:lnTo>
                  <a:pt x="3338" y="270"/>
                </a:lnTo>
                <a:lnTo>
                  <a:pt x="3343" y="264"/>
                </a:lnTo>
                <a:lnTo>
                  <a:pt x="3378" y="236"/>
                </a:lnTo>
                <a:lnTo>
                  <a:pt x="3419" y="199"/>
                </a:lnTo>
                <a:lnTo>
                  <a:pt x="3428" y="190"/>
                </a:lnTo>
                <a:lnTo>
                  <a:pt x="3437" y="180"/>
                </a:lnTo>
                <a:lnTo>
                  <a:pt x="3446" y="171"/>
                </a:lnTo>
                <a:lnTo>
                  <a:pt x="3453" y="161"/>
                </a:lnTo>
                <a:lnTo>
                  <a:pt x="3460" y="150"/>
                </a:lnTo>
                <a:lnTo>
                  <a:pt x="3465" y="140"/>
                </a:lnTo>
                <a:lnTo>
                  <a:pt x="3469" y="131"/>
                </a:lnTo>
                <a:lnTo>
                  <a:pt x="3470" y="121"/>
                </a:lnTo>
                <a:lnTo>
                  <a:pt x="3476" y="120"/>
                </a:lnTo>
                <a:lnTo>
                  <a:pt x="3481" y="121"/>
                </a:lnTo>
                <a:lnTo>
                  <a:pt x="3485" y="121"/>
                </a:lnTo>
                <a:lnTo>
                  <a:pt x="3490" y="122"/>
                </a:lnTo>
                <a:lnTo>
                  <a:pt x="3496" y="127"/>
                </a:lnTo>
                <a:lnTo>
                  <a:pt x="3503" y="131"/>
                </a:lnTo>
                <a:lnTo>
                  <a:pt x="3510" y="136"/>
                </a:lnTo>
                <a:lnTo>
                  <a:pt x="3517" y="141"/>
                </a:lnTo>
                <a:lnTo>
                  <a:pt x="3524" y="144"/>
                </a:lnTo>
                <a:lnTo>
                  <a:pt x="3532" y="146"/>
                </a:lnTo>
                <a:lnTo>
                  <a:pt x="3534" y="135"/>
                </a:lnTo>
                <a:lnTo>
                  <a:pt x="3536" y="121"/>
                </a:lnTo>
                <a:lnTo>
                  <a:pt x="3538" y="115"/>
                </a:lnTo>
                <a:lnTo>
                  <a:pt x="3542" y="109"/>
                </a:lnTo>
                <a:lnTo>
                  <a:pt x="3543" y="107"/>
                </a:lnTo>
                <a:lnTo>
                  <a:pt x="3545" y="106"/>
                </a:lnTo>
                <a:lnTo>
                  <a:pt x="3548" y="105"/>
                </a:lnTo>
                <a:lnTo>
                  <a:pt x="3550" y="104"/>
                </a:lnTo>
                <a:lnTo>
                  <a:pt x="3557" y="103"/>
                </a:lnTo>
                <a:lnTo>
                  <a:pt x="3562" y="100"/>
                </a:lnTo>
                <a:lnTo>
                  <a:pt x="3568" y="97"/>
                </a:lnTo>
                <a:lnTo>
                  <a:pt x="3573" y="94"/>
                </a:lnTo>
                <a:lnTo>
                  <a:pt x="3582" y="86"/>
                </a:lnTo>
                <a:lnTo>
                  <a:pt x="3591" y="76"/>
                </a:lnTo>
                <a:lnTo>
                  <a:pt x="3598" y="71"/>
                </a:lnTo>
                <a:lnTo>
                  <a:pt x="3606" y="66"/>
                </a:lnTo>
                <a:lnTo>
                  <a:pt x="3612" y="62"/>
                </a:lnTo>
                <a:lnTo>
                  <a:pt x="3620" y="59"/>
                </a:lnTo>
                <a:lnTo>
                  <a:pt x="3627" y="56"/>
                </a:lnTo>
                <a:lnTo>
                  <a:pt x="3635" y="51"/>
                </a:lnTo>
                <a:lnTo>
                  <a:pt x="3643" y="47"/>
                </a:lnTo>
                <a:lnTo>
                  <a:pt x="3650" y="40"/>
                </a:lnTo>
                <a:lnTo>
                  <a:pt x="3657" y="33"/>
                </a:lnTo>
                <a:lnTo>
                  <a:pt x="3665" y="26"/>
                </a:lnTo>
                <a:lnTo>
                  <a:pt x="3674" y="20"/>
                </a:lnTo>
                <a:lnTo>
                  <a:pt x="3683" y="14"/>
                </a:lnTo>
                <a:lnTo>
                  <a:pt x="3693" y="8"/>
                </a:lnTo>
                <a:lnTo>
                  <a:pt x="3703" y="4"/>
                </a:lnTo>
                <a:lnTo>
                  <a:pt x="3715" y="1"/>
                </a:lnTo>
                <a:lnTo>
                  <a:pt x="3727" y="0"/>
                </a:lnTo>
                <a:lnTo>
                  <a:pt x="3727" y="0"/>
                </a:lnTo>
                <a:lnTo>
                  <a:pt x="3727" y="3079"/>
                </a:lnTo>
                <a:lnTo>
                  <a:pt x="3727" y="3079"/>
                </a:lnTo>
                <a:lnTo>
                  <a:pt x="3712" y="3095"/>
                </a:lnTo>
                <a:lnTo>
                  <a:pt x="3695" y="3116"/>
                </a:lnTo>
                <a:lnTo>
                  <a:pt x="3687" y="3129"/>
                </a:lnTo>
                <a:lnTo>
                  <a:pt x="3681" y="3141"/>
                </a:lnTo>
                <a:lnTo>
                  <a:pt x="3675" y="3153"/>
                </a:lnTo>
                <a:lnTo>
                  <a:pt x="3670" y="3164"/>
                </a:lnTo>
                <a:lnTo>
                  <a:pt x="3666" y="3184"/>
                </a:lnTo>
                <a:lnTo>
                  <a:pt x="3659" y="3203"/>
                </a:lnTo>
                <a:lnTo>
                  <a:pt x="3656" y="3211"/>
                </a:lnTo>
                <a:lnTo>
                  <a:pt x="3651" y="3220"/>
                </a:lnTo>
                <a:lnTo>
                  <a:pt x="3646" y="3228"/>
                </a:lnTo>
                <a:lnTo>
                  <a:pt x="3641" y="3237"/>
                </a:lnTo>
                <a:lnTo>
                  <a:pt x="3626" y="3255"/>
                </a:lnTo>
                <a:lnTo>
                  <a:pt x="3612" y="3270"/>
                </a:lnTo>
                <a:lnTo>
                  <a:pt x="3599" y="3282"/>
                </a:lnTo>
                <a:lnTo>
                  <a:pt x="3586" y="3295"/>
                </a:lnTo>
                <a:lnTo>
                  <a:pt x="3581" y="3302"/>
                </a:lnTo>
                <a:lnTo>
                  <a:pt x="3576" y="3309"/>
                </a:lnTo>
                <a:lnTo>
                  <a:pt x="3571" y="3317"/>
                </a:lnTo>
                <a:lnTo>
                  <a:pt x="3568" y="3326"/>
                </a:lnTo>
                <a:lnTo>
                  <a:pt x="3565" y="3335"/>
                </a:lnTo>
                <a:lnTo>
                  <a:pt x="3562" y="3346"/>
                </a:lnTo>
                <a:lnTo>
                  <a:pt x="3561" y="3359"/>
                </a:lnTo>
                <a:lnTo>
                  <a:pt x="3560" y="3372"/>
                </a:lnTo>
                <a:lnTo>
                  <a:pt x="3560" y="3376"/>
                </a:lnTo>
                <a:lnTo>
                  <a:pt x="3558" y="3380"/>
                </a:lnTo>
                <a:lnTo>
                  <a:pt x="3556" y="3384"/>
                </a:lnTo>
                <a:lnTo>
                  <a:pt x="3552" y="3386"/>
                </a:lnTo>
                <a:lnTo>
                  <a:pt x="3543" y="3392"/>
                </a:lnTo>
                <a:lnTo>
                  <a:pt x="3532" y="3396"/>
                </a:lnTo>
                <a:lnTo>
                  <a:pt x="3508" y="3403"/>
                </a:lnTo>
                <a:lnTo>
                  <a:pt x="3490" y="3408"/>
                </a:lnTo>
                <a:lnTo>
                  <a:pt x="3482" y="3411"/>
                </a:lnTo>
                <a:lnTo>
                  <a:pt x="3475" y="3412"/>
                </a:lnTo>
                <a:lnTo>
                  <a:pt x="3466" y="3414"/>
                </a:lnTo>
                <a:lnTo>
                  <a:pt x="3458" y="3416"/>
                </a:lnTo>
                <a:lnTo>
                  <a:pt x="3440" y="3416"/>
                </a:lnTo>
                <a:lnTo>
                  <a:pt x="3420" y="3416"/>
                </a:lnTo>
                <a:lnTo>
                  <a:pt x="3401" y="3416"/>
                </a:lnTo>
                <a:lnTo>
                  <a:pt x="3383" y="3416"/>
                </a:lnTo>
                <a:lnTo>
                  <a:pt x="3365" y="3417"/>
                </a:lnTo>
                <a:lnTo>
                  <a:pt x="3348" y="3419"/>
                </a:lnTo>
                <a:lnTo>
                  <a:pt x="3332" y="3422"/>
                </a:lnTo>
                <a:lnTo>
                  <a:pt x="3317" y="3427"/>
                </a:lnTo>
                <a:lnTo>
                  <a:pt x="3303" y="3433"/>
                </a:lnTo>
                <a:lnTo>
                  <a:pt x="3291" y="3439"/>
                </a:lnTo>
                <a:lnTo>
                  <a:pt x="3267" y="3454"/>
                </a:lnTo>
                <a:lnTo>
                  <a:pt x="3246" y="3469"/>
                </a:lnTo>
                <a:lnTo>
                  <a:pt x="3237" y="3475"/>
                </a:lnTo>
                <a:lnTo>
                  <a:pt x="3228" y="3478"/>
                </a:lnTo>
                <a:lnTo>
                  <a:pt x="3219" y="3480"/>
                </a:lnTo>
                <a:lnTo>
                  <a:pt x="3210" y="3482"/>
                </a:lnTo>
                <a:lnTo>
                  <a:pt x="3207" y="3480"/>
                </a:lnTo>
                <a:lnTo>
                  <a:pt x="3202" y="3478"/>
                </a:lnTo>
                <a:lnTo>
                  <a:pt x="3198" y="3476"/>
                </a:lnTo>
                <a:lnTo>
                  <a:pt x="3193" y="3474"/>
                </a:lnTo>
                <a:lnTo>
                  <a:pt x="3190" y="3469"/>
                </a:lnTo>
                <a:lnTo>
                  <a:pt x="3185" y="3465"/>
                </a:lnTo>
                <a:lnTo>
                  <a:pt x="3181" y="3459"/>
                </a:lnTo>
                <a:lnTo>
                  <a:pt x="3177" y="3451"/>
                </a:lnTo>
                <a:lnTo>
                  <a:pt x="3174" y="3443"/>
                </a:lnTo>
                <a:lnTo>
                  <a:pt x="3174" y="3432"/>
                </a:lnTo>
                <a:lnTo>
                  <a:pt x="3173" y="3419"/>
                </a:lnTo>
                <a:lnTo>
                  <a:pt x="3170" y="3408"/>
                </a:lnTo>
                <a:lnTo>
                  <a:pt x="3164" y="3395"/>
                </a:lnTo>
                <a:lnTo>
                  <a:pt x="3156" y="3385"/>
                </a:lnTo>
                <a:lnTo>
                  <a:pt x="3148" y="3377"/>
                </a:lnTo>
                <a:lnTo>
                  <a:pt x="3139" y="3370"/>
                </a:lnTo>
                <a:lnTo>
                  <a:pt x="3128" y="3365"/>
                </a:lnTo>
                <a:lnTo>
                  <a:pt x="3118" y="3363"/>
                </a:lnTo>
                <a:lnTo>
                  <a:pt x="3107" y="3362"/>
                </a:lnTo>
                <a:lnTo>
                  <a:pt x="3096" y="3362"/>
                </a:lnTo>
                <a:lnTo>
                  <a:pt x="3085" y="3363"/>
                </a:lnTo>
                <a:lnTo>
                  <a:pt x="3074" y="3367"/>
                </a:lnTo>
                <a:lnTo>
                  <a:pt x="3062" y="3371"/>
                </a:lnTo>
                <a:lnTo>
                  <a:pt x="3052" y="3376"/>
                </a:lnTo>
                <a:lnTo>
                  <a:pt x="3042" y="3383"/>
                </a:lnTo>
                <a:lnTo>
                  <a:pt x="3033" y="3389"/>
                </a:lnTo>
                <a:lnTo>
                  <a:pt x="3025" y="3397"/>
                </a:lnTo>
                <a:lnTo>
                  <a:pt x="3017" y="3405"/>
                </a:lnTo>
                <a:lnTo>
                  <a:pt x="3008" y="3419"/>
                </a:lnTo>
                <a:lnTo>
                  <a:pt x="2999" y="3436"/>
                </a:lnTo>
                <a:lnTo>
                  <a:pt x="2989" y="3454"/>
                </a:lnTo>
                <a:lnTo>
                  <a:pt x="2979" y="3474"/>
                </a:lnTo>
                <a:lnTo>
                  <a:pt x="2971" y="3493"/>
                </a:lnTo>
                <a:lnTo>
                  <a:pt x="2962" y="3510"/>
                </a:lnTo>
                <a:lnTo>
                  <a:pt x="2956" y="3524"/>
                </a:lnTo>
                <a:lnTo>
                  <a:pt x="2949" y="3533"/>
                </a:lnTo>
                <a:lnTo>
                  <a:pt x="2810" y="3680"/>
                </a:lnTo>
                <a:lnTo>
                  <a:pt x="2806" y="3684"/>
                </a:lnTo>
                <a:lnTo>
                  <a:pt x="2802" y="3690"/>
                </a:lnTo>
                <a:lnTo>
                  <a:pt x="2799" y="3697"/>
                </a:lnTo>
                <a:lnTo>
                  <a:pt x="2795" y="3702"/>
                </a:lnTo>
                <a:lnTo>
                  <a:pt x="2791" y="3716"/>
                </a:lnTo>
                <a:lnTo>
                  <a:pt x="2787" y="3731"/>
                </a:lnTo>
                <a:lnTo>
                  <a:pt x="2783" y="3761"/>
                </a:lnTo>
                <a:lnTo>
                  <a:pt x="2778" y="3788"/>
                </a:lnTo>
                <a:lnTo>
                  <a:pt x="2777" y="3795"/>
                </a:lnTo>
                <a:lnTo>
                  <a:pt x="2778" y="3802"/>
                </a:lnTo>
                <a:lnTo>
                  <a:pt x="2779" y="3808"/>
                </a:lnTo>
                <a:lnTo>
                  <a:pt x="2782" y="3814"/>
                </a:lnTo>
                <a:lnTo>
                  <a:pt x="2785" y="3819"/>
                </a:lnTo>
                <a:lnTo>
                  <a:pt x="2789" y="3823"/>
                </a:lnTo>
                <a:lnTo>
                  <a:pt x="2793" y="3828"/>
                </a:lnTo>
                <a:lnTo>
                  <a:pt x="2799" y="3832"/>
                </a:lnTo>
                <a:lnTo>
                  <a:pt x="2822" y="3846"/>
                </a:lnTo>
                <a:lnTo>
                  <a:pt x="2845" y="3858"/>
                </a:lnTo>
                <a:lnTo>
                  <a:pt x="2879" y="3868"/>
                </a:lnTo>
                <a:lnTo>
                  <a:pt x="2916" y="3877"/>
                </a:lnTo>
                <a:lnTo>
                  <a:pt x="2933" y="3880"/>
                </a:lnTo>
                <a:lnTo>
                  <a:pt x="2951" y="3883"/>
                </a:lnTo>
                <a:lnTo>
                  <a:pt x="2969" y="3885"/>
                </a:lnTo>
                <a:lnTo>
                  <a:pt x="2987" y="3886"/>
                </a:lnTo>
                <a:lnTo>
                  <a:pt x="2993" y="3901"/>
                </a:lnTo>
                <a:lnTo>
                  <a:pt x="2996" y="3914"/>
                </a:lnTo>
                <a:lnTo>
                  <a:pt x="2999" y="3928"/>
                </a:lnTo>
                <a:lnTo>
                  <a:pt x="3000" y="3940"/>
                </a:lnTo>
                <a:lnTo>
                  <a:pt x="3000" y="3953"/>
                </a:lnTo>
                <a:lnTo>
                  <a:pt x="2999" y="3965"/>
                </a:lnTo>
                <a:lnTo>
                  <a:pt x="2996" y="3978"/>
                </a:lnTo>
                <a:lnTo>
                  <a:pt x="2994" y="3990"/>
                </a:lnTo>
                <a:lnTo>
                  <a:pt x="2987" y="4014"/>
                </a:lnTo>
                <a:lnTo>
                  <a:pt x="2982" y="4039"/>
                </a:lnTo>
                <a:lnTo>
                  <a:pt x="2979" y="4052"/>
                </a:lnTo>
                <a:lnTo>
                  <a:pt x="2977" y="4066"/>
                </a:lnTo>
                <a:lnTo>
                  <a:pt x="2977" y="4079"/>
                </a:lnTo>
                <a:lnTo>
                  <a:pt x="2976" y="4093"/>
                </a:lnTo>
                <a:lnTo>
                  <a:pt x="2978" y="4103"/>
                </a:lnTo>
                <a:lnTo>
                  <a:pt x="2982" y="4112"/>
                </a:lnTo>
                <a:lnTo>
                  <a:pt x="2986" y="4121"/>
                </a:lnTo>
                <a:lnTo>
                  <a:pt x="2992" y="4129"/>
                </a:lnTo>
                <a:lnTo>
                  <a:pt x="2998" y="4136"/>
                </a:lnTo>
                <a:lnTo>
                  <a:pt x="3002" y="4144"/>
                </a:lnTo>
                <a:lnTo>
                  <a:pt x="3007" y="4152"/>
                </a:lnTo>
                <a:lnTo>
                  <a:pt x="3009" y="4160"/>
                </a:lnTo>
                <a:lnTo>
                  <a:pt x="3017" y="4166"/>
                </a:lnTo>
                <a:lnTo>
                  <a:pt x="3023" y="4173"/>
                </a:lnTo>
                <a:lnTo>
                  <a:pt x="3027" y="4179"/>
                </a:lnTo>
                <a:lnTo>
                  <a:pt x="3032" y="4186"/>
                </a:lnTo>
                <a:lnTo>
                  <a:pt x="3037" y="4193"/>
                </a:lnTo>
                <a:lnTo>
                  <a:pt x="3043" y="4199"/>
                </a:lnTo>
                <a:lnTo>
                  <a:pt x="3048" y="4201"/>
                </a:lnTo>
                <a:lnTo>
                  <a:pt x="3052" y="4205"/>
                </a:lnTo>
                <a:lnTo>
                  <a:pt x="3058" y="4206"/>
                </a:lnTo>
                <a:lnTo>
                  <a:pt x="3064" y="4208"/>
                </a:lnTo>
                <a:lnTo>
                  <a:pt x="3074" y="4210"/>
                </a:lnTo>
                <a:lnTo>
                  <a:pt x="3084" y="4210"/>
                </a:lnTo>
                <a:lnTo>
                  <a:pt x="3093" y="4210"/>
                </a:lnTo>
                <a:lnTo>
                  <a:pt x="3102" y="4208"/>
                </a:lnTo>
                <a:lnTo>
                  <a:pt x="3120" y="4205"/>
                </a:lnTo>
                <a:lnTo>
                  <a:pt x="3139" y="4199"/>
                </a:lnTo>
                <a:lnTo>
                  <a:pt x="3142" y="4199"/>
                </a:lnTo>
                <a:lnTo>
                  <a:pt x="3144" y="4199"/>
                </a:lnTo>
                <a:lnTo>
                  <a:pt x="3146" y="4200"/>
                </a:lnTo>
                <a:lnTo>
                  <a:pt x="3149" y="4201"/>
                </a:lnTo>
                <a:lnTo>
                  <a:pt x="3152" y="4206"/>
                </a:lnTo>
                <a:lnTo>
                  <a:pt x="3156" y="4211"/>
                </a:lnTo>
                <a:lnTo>
                  <a:pt x="3159" y="4218"/>
                </a:lnTo>
                <a:lnTo>
                  <a:pt x="3161" y="4227"/>
                </a:lnTo>
                <a:lnTo>
                  <a:pt x="3164" y="4236"/>
                </a:lnTo>
                <a:lnTo>
                  <a:pt x="3165" y="4247"/>
                </a:lnTo>
                <a:lnTo>
                  <a:pt x="3167" y="4267"/>
                </a:lnTo>
                <a:lnTo>
                  <a:pt x="3167" y="4286"/>
                </a:lnTo>
                <a:lnTo>
                  <a:pt x="3166" y="4304"/>
                </a:lnTo>
                <a:lnTo>
                  <a:pt x="3165" y="4315"/>
                </a:lnTo>
                <a:lnTo>
                  <a:pt x="3170" y="4322"/>
                </a:lnTo>
                <a:lnTo>
                  <a:pt x="3176" y="4331"/>
                </a:lnTo>
                <a:lnTo>
                  <a:pt x="3181" y="4339"/>
                </a:lnTo>
                <a:lnTo>
                  <a:pt x="3185" y="4347"/>
                </a:lnTo>
                <a:lnTo>
                  <a:pt x="3190" y="4356"/>
                </a:lnTo>
                <a:lnTo>
                  <a:pt x="3194" y="4364"/>
                </a:lnTo>
                <a:lnTo>
                  <a:pt x="3200" y="4372"/>
                </a:lnTo>
                <a:lnTo>
                  <a:pt x="3206" y="4379"/>
                </a:lnTo>
                <a:lnTo>
                  <a:pt x="3215" y="4388"/>
                </a:lnTo>
                <a:lnTo>
                  <a:pt x="3223" y="4397"/>
                </a:lnTo>
                <a:lnTo>
                  <a:pt x="3226" y="4403"/>
                </a:lnTo>
                <a:lnTo>
                  <a:pt x="3228" y="4408"/>
                </a:lnTo>
                <a:lnTo>
                  <a:pt x="3231" y="4414"/>
                </a:lnTo>
                <a:lnTo>
                  <a:pt x="3233" y="4420"/>
                </a:lnTo>
                <a:lnTo>
                  <a:pt x="3241" y="4450"/>
                </a:lnTo>
                <a:lnTo>
                  <a:pt x="3251" y="4480"/>
                </a:lnTo>
                <a:lnTo>
                  <a:pt x="3258" y="4495"/>
                </a:lnTo>
                <a:lnTo>
                  <a:pt x="3264" y="4510"/>
                </a:lnTo>
                <a:lnTo>
                  <a:pt x="3271" y="4523"/>
                </a:lnTo>
                <a:lnTo>
                  <a:pt x="3279" y="4537"/>
                </a:lnTo>
                <a:lnTo>
                  <a:pt x="3284" y="4544"/>
                </a:lnTo>
                <a:lnTo>
                  <a:pt x="3287" y="4551"/>
                </a:lnTo>
                <a:lnTo>
                  <a:pt x="3290" y="4556"/>
                </a:lnTo>
                <a:lnTo>
                  <a:pt x="3290" y="4561"/>
                </a:lnTo>
                <a:lnTo>
                  <a:pt x="3290" y="4564"/>
                </a:lnTo>
                <a:lnTo>
                  <a:pt x="3289" y="4568"/>
                </a:lnTo>
                <a:lnTo>
                  <a:pt x="3286" y="4570"/>
                </a:lnTo>
                <a:lnTo>
                  <a:pt x="3284" y="4572"/>
                </a:lnTo>
                <a:lnTo>
                  <a:pt x="3277" y="4577"/>
                </a:lnTo>
                <a:lnTo>
                  <a:pt x="3270" y="4581"/>
                </a:lnTo>
                <a:lnTo>
                  <a:pt x="3268" y="4585"/>
                </a:lnTo>
                <a:lnTo>
                  <a:pt x="3265" y="4588"/>
                </a:lnTo>
                <a:lnTo>
                  <a:pt x="3262" y="4592"/>
                </a:lnTo>
                <a:lnTo>
                  <a:pt x="3261" y="4596"/>
                </a:lnTo>
                <a:lnTo>
                  <a:pt x="3260" y="4600"/>
                </a:lnTo>
                <a:lnTo>
                  <a:pt x="3260" y="4605"/>
                </a:lnTo>
                <a:lnTo>
                  <a:pt x="3261" y="4612"/>
                </a:lnTo>
                <a:lnTo>
                  <a:pt x="3262" y="4617"/>
                </a:lnTo>
                <a:lnTo>
                  <a:pt x="3264" y="4630"/>
                </a:lnTo>
                <a:lnTo>
                  <a:pt x="3264" y="4644"/>
                </a:lnTo>
                <a:lnTo>
                  <a:pt x="3267" y="4647"/>
                </a:lnTo>
                <a:lnTo>
                  <a:pt x="3271" y="4650"/>
                </a:lnTo>
                <a:lnTo>
                  <a:pt x="3278" y="4653"/>
                </a:lnTo>
                <a:lnTo>
                  <a:pt x="3285" y="4656"/>
                </a:lnTo>
                <a:lnTo>
                  <a:pt x="3292" y="4660"/>
                </a:lnTo>
                <a:lnTo>
                  <a:pt x="3298" y="4663"/>
                </a:lnTo>
                <a:lnTo>
                  <a:pt x="3299" y="4664"/>
                </a:lnTo>
                <a:lnTo>
                  <a:pt x="3300" y="4666"/>
                </a:lnTo>
                <a:lnTo>
                  <a:pt x="3300" y="4667"/>
                </a:lnTo>
                <a:lnTo>
                  <a:pt x="3299" y="4667"/>
                </a:lnTo>
                <a:lnTo>
                  <a:pt x="3298" y="4670"/>
                </a:lnTo>
                <a:lnTo>
                  <a:pt x="3296" y="4674"/>
                </a:lnTo>
                <a:lnTo>
                  <a:pt x="3293" y="4676"/>
                </a:lnTo>
                <a:lnTo>
                  <a:pt x="3291" y="4677"/>
                </a:lnTo>
                <a:lnTo>
                  <a:pt x="3284" y="4680"/>
                </a:lnTo>
                <a:lnTo>
                  <a:pt x="3276" y="4682"/>
                </a:lnTo>
                <a:lnTo>
                  <a:pt x="3260" y="4683"/>
                </a:lnTo>
                <a:lnTo>
                  <a:pt x="3246" y="4685"/>
                </a:lnTo>
                <a:lnTo>
                  <a:pt x="3243" y="4686"/>
                </a:lnTo>
                <a:lnTo>
                  <a:pt x="3239" y="4688"/>
                </a:lnTo>
                <a:lnTo>
                  <a:pt x="3235" y="4691"/>
                </a:lnTo>
                <a:lnTo>
                  <a:pt x="3233" y="4694"/>
                </a:lnTo>
                <a:lnTo>
                  <a:pt x="3227" y="4701"/>
                </a:lnTo>
                <a:lnTo>
                  <a:pt x="3221" y="4708"/>
                </a:lnTo>
                <a:lnTo>
                  <a:pt x="3217" y="4715"/>
                </a:lnTo>
                <a:lnTo>
                  <a:pt x="3211" y="4721"/>
                </a:lnTo>
                <a:lnTo>
                  <a:pt x="3209" y="4724"/>
                </a:lnTo>
                <a:lnTo>
                  <a:pt x="3206" y="4725"/>
                </a:lnTo>
                <a:lnTo>
                  <a:pt x="3202" y="4726"/>
                </a:lnTo>
                <a:lnTo>
                  <a:pt x="3199" y="4727"/>
                </a:lnTo>
                <a:lnTo>
                  <a:pt x="3176" y="4726"/>
                </a:lnTo>
                <a:lnTo>
                  <a:pt x="3159" y="4725"/>
                </a:lnTo>
                <a:lnTo>
                  <a:pt x="3152" y="4723"/>
                </a:lnTo>
                <a:lnTo>
                  <a:pt x="3148" y="4720"/>
                </a:lnTo>
                <a:lnTo>
                  <a:pt x="3143" y="4718"/>
                </a:lnTo>
                <a:lnTo>
                  <a:pt x="3140" y="4715"/>
                </a:lnTo>
                <a:lnTo>
                  <a:pt x="3137" y="4711"/>
                </a:lnTo>
                <a:lnTo>
                  <a:pt x="3136" y="4707"/>
                </a:lnTo>
                <a:lnTo>
                  <a:pt x="3135" y="4701"/>
                </a:lnTo>
                <a:lnTo>
                  <a:pt x="3134" y="4694"/>
                </a:lnTo>
                <a:lnTo>
                  <a:pt x="3134" y="4678"/>
                </a:lnTo>
                <a:lnTo>
                  <a:pt x="3134" y="4658"/>
                </a:lnTo>
                <a:lnTo>
                  <a:pt x="3133" y="4656"/>
                </a:lnTo>
                <a:lnTo>
                  <a:pt x="3133" y="4655"/>
                </a:lnTo>
                <a:lnTo>
                  <a:pt x="3123" y="4656"/>
                </a:lnTo>
                <a:lnTo>
                  <a:pt x="3112" y="4658"/>
                </a:lnTo>
                <a:lnTo>
                  <a:pt x="3102" y="4659"/>
                </a:lnTo>
                <a:lnTo>
                  <a:pt x="3093" y="4662"/>
                </a:lnTo>
                <a:lnTo>
                  <a:pt x="3075" y="4669"/>
                </a:lnTo>
                <a:lnTo>
                  <a:pt x="3058" y="4676"/>
                </a:lnTo>
                <a:lnTo>
                  <a:pt x="3041" y="4684"/>
                </a:lnTo>
                <a:lnTo>
                  <a:pt x="3024" y="4692"/>
                </a:lnTo>
                <a:lnTo>
                  <a:pt x="3015" y="4695"/>
                </a:lnTo>
                <a:lnTo>
                  <a:pt x="3006" y="4699"/>
                </a:lnTo>
                <a:lnTo>
                  <a:pt x="2996" y="4701"/>
                </a:lnTo>
                <a:lnTo>
                  <a:pt x="2987" y="4702"/>
                </a:lnTo>
                <a:lnTo>
                  <a:pt x="2982" y="4711"/>
                </a:lnTo>
                <a:lnTo>
                  <a:pt x="2975" y="4719"/>
                </a:lnTo>
                <a:lnTo>
                  <a:pt x="2967" y="4727"/>
                </a:lnTo>
                <a:lnTo>
                  <a:pt x="2957" y="4734"/>
                </a:lnTo>
                <a:lnTo>
                  <a:pt x="2948" y="4740"/>
                </a:lnTo>
                <a:lnTo>
                  <a:pt x="2936" y="4744"/>
                </a:lnTo>
                <a:lnTo>
                  <a:pt x="2926" y="4748"/>
                </a:lnTo>
                <a:lnTo>
                  <a:pt x="2915" y="4751"/>
                </a:lnTo>
                <a:lnTo>
                  <a:pt x="2902" y="4752"/>
                </a:lnTo>
                <a:lnTo>
                  <a:pt x="2891" y="4752"/>
                </a:lnTo>
                <a:lnTo>
                  <a:pt x="2879" y="4752"/>
                </a:lnTo>
                <a:lnTo>
                  <a:pt x="2869" y="4750"/>
                </a:lnTo>
                <a:lnTo>
                  <a:pt x="2858" y="4746"/>
                </a:lnTo>
                <a:lnTo>
                  <a:pt x="2849" y="4742"/>
                </a:lnTo>
                <a:lnTo>
                  <a:pt x="2840" y="4735"/>
                </a:lnTo>
                <a:lnTo>
                  <a:pt x="2832" y="4728"/>
                </a:lnTo>
                <a:lnTo>
                  <a:pt x="2824" y="4720"/>
                </a:lnTo>
                <a:lnTo>
                  <a:pt x="2815" y="4716"/>
                </a:lnTo>
                <a:lnTo>
                  <a:pt x="2806" y="4712"/>
                </a:lnTo>
                <a:lnTo>
                  <a:pt x="2797" y="4710"/>
                </a:lnTo>
                <a:lnTo>
                  <a:pt x="2786" y="4709"/>
                </a:lnTo>
                <a:lnTo>
                  <a:pt x="2776" y="4710"/>
                </a:lnTo>
                <a:lnTo>
                  <a:pt x="2765" y="4711"/>
                </a:lnTo>
                <a:lnTo>
                  <a:pt x="2753" y="4712"/>
                </a:lnTo>
                <a:lnTo>
                  <a:pt x="2731" y="4717"/>
                </a:lnTo>
                <a:lnTo>
                  <a:pt x="2708" y="4720"/>
                </a:lnTo>
                <a:lnTo>
                  <a:pt x="2698" y="4721"/>
                </a:lnTo>
                <a:lnTo>
                  <a:pt x="2686" y="4721"/>
                </a:lnTo>
                <a:lnTo>
                  <a:pt x="2676" y="4720"/>
                </a:lnTo>
                <a:lnTo>
                  <a:pt x="2666" y="4718"/>
                </a:lnTo>
                <a:lnTo>
                  <a:pt x="2657" y="4716"/>
                </a:lnTo>
                <a:lnTo>
                  <a:pt x="2644" y="4717"/>
                </a:lnTo>
                <a:lnTo>
                  <a:pt x="2628" y="4717"/>
                </a:lnTo>
                <a:lnTo>
                  <a:pt x="2611" y="4718"/>
                </a:lnTo>
                <a:lnTo>
                  <a:pt x="2595" y="4720"/>
                </a:lnTo>
                <a:lnTo>
                  <a:pt x="2582" y="4720"/>
                </a:lnTo>
                <a:lnTo>
                  <a:pt x="2572" y="4720"/>
                </a:lnTo>
                <a:lnTo>
                  <a:pt x="2567" y="4719"/>
                </a:lnTo>
                <a:lnTo>
                  <a:pt x="2559" y="4708"/>
                </a:lnTo>
                <a:lnTo>
                  <a:pt x="2552" y="4702"/>
                </a:lnTo>
                <a:lnTo>
                  <a:pt x="2550" y="4701"/>
                </a:lnTo>
                <a:lnTo>
                  <a:pt x="2548" y="4701"/>
                </a:lnTo>
                <a:lnTo>
                  <a:pt x="2545" y="4701"/>
                </a:lnTo>
                <a:lnTo>
                  <a:pt x="2544" y="4703"/>
                </a:lnTo>
                <a:lnTo>
                  <a:pt x="2541" y="4709"/>
                </a:lnTo>
                <a:lnTo>
                  <a:pt x="2540" y="4718"/>
                </a:lnTo>
                <a:lnTo>
                  <a:pt x="2539" y="4729"/>
                </a:lnTo>
                <a:lnTo>
                  <a:pt x="2539" y="4742"/>
                </a:lnTo>
                <a:lnTo>
                  <a:pt x="2539" y="4768"/>
                </a:lnTo>
                <a:lnTo>
                  <a:pt x="2540" y="4794"/>
                </a:lnTo>
                <a:lnTo>
                  <a:pt x="2540" y="4804"/>
                </a:lnTo>
                <a:lnTo>
                  <a:pt x="2540" y="4814"/>
                </a:lnTo>
                <a:lnTo>
                  <a:pt x="2540" y="4819"/>
                </a:lnTo>
                <a:lnTo>
                  <a:pt x="2537" y="4823"/>
                </a:lnTo>
                <a:lnTo>
                  <a:pt x="2532" y="4824"/>
                </a:lnTo>
                <a:lnTo>
                  <a:pt x="2523" y="4824"/>
                </a:lnTo>
                <a:lnTo>
                  <a:pt x="2514" y="4824"/>
                </a:lnTo>
                <a:lnTo>
                  <a:pt x="2502" y="4823"/>
                </a:lnTo>
                <a:lnTo>
                  <a:pt x="2481" y="4820"/>
                </a:lnTo>
                <a:lnTo>
                  <a:pt x="2462" y="4820"/>
                </a:lnTo>
                <a:lnTo>
                  <a:pt x="2445" y="4824"/>
                </a:lnTo>
                <a:lnTo>
                  <a:pt x="2432" y="4825"/>
                </a:lnTo>
                <a:lnTo>
                  <a:pt x="2422" y="4827"/>
                </a:lnTo>
                <a:lnTo>
                  <a:pt x="2415" y="4830"/>
                </a:lnTo>
                <a:lnTo>
                  <a:pt x="2408" y="4834"/>
                </a:lnTo>
                <a:lnTo>
                  <a:pt x="2402" y="4842"/>
                </a:lnTo>
                <a:lnTo>
                  <a:pt x="2395" y="4852"/>
                </a:lnTo>
                <a:lnTo>
                  <a:pt x="2387" y="4867"/>
                </a:lnTo>
                <a:lnTo>
                  <a:pt x="2355" y="4952"/>
                </a:lnTo>
                <a:lnTo>
                  <a:pt x="2355" y="4952"/>
                </a:lnTo>
                <a:lnTo>
                  <a:pt x="2291" y="4900"/>
                </a:lnTo>
                <a:lnTo>
                  <a:pt x="2282" y="4893"/>
                </a:lnTo>
                <a:lnTo>
                  <a:pt x="2274" y="4889"/>
                </a:lnTo>
                <a:lnTo>
                  <a:pt x="2265" y="4884"/>
                </a:lnTo>
                <a:lnTo>
                  <a:pt x="2257" y="4882"/>
                </a:lnTo>
                <a:lnTo>
                  <a:pt x="2240" y="4876"/>
                </a:lnTo>
                <a:lnTo>
                  <a:pt x="2223" y="4874"/>
                </a:lnTo>
                <a:lnTo>
                  <a:pt x="2206" y="4871"/>
                </a:lnTo>
                <a:lnTo>
                  <a:pt x="2189" y="4866"/>
                </a:lnTo>
                <a:lnTo>
                  <a:pt x="2180" y="4864"/>
                </a:lnTo>
                <a:lnTo>
                  <a:pt x="2170" y="4859"/>
                </a:lnTo>
                <a:lnTo>
                  <a:pt x="2162" y="4855"/>
                </a:lnTo>
                <a:lnTo>
                  <a:pt x="2153" y="4849"/>
                </a:lnTo>
                <a:lnTo>
                  <a:pt x="2133" y="4836"/>
                </a:lnTo>
                <a:lnTo>
                  <a:pt x="2111" y="4820"/>
                </a:lnTo>
                <a:lnTo>
                  <a:pt x="2107" y="4816"/>
                </a:lnTo>
                <a:lnTo>
                  <a:pt x="2102" y="4811"/>
                </a:lnTo>
                <a:lnTo>
                  <a:pt x="2099" y="4806"/>
                </a:lnTo>
                <a:lnTo>
                  <a:pt x="2097" y="4800"/>
                </a:lnTo>
                <a:lnTo>
                  <a:pt x="2095" y="4794"/>
                </a:lnTo>
                <a:lnTo>
                  <a:pt x="2094" y="4789"/>
                </a:lnTo>
                <a:lnTo>
                  <a:pt x="2095" y="4782"/>
                </a:lnTo>
                <a:lnTo>
                  <a:pt x="2098" y="4776"/>
                </a:lnTo>
                <a:lnTo>
                  <a:pt x="2097" y="4765"/>
                </a:lnTo>
                <a:lnTo>
                  <a:pt x="2095" y="4754"/>
                </a:lnTo>
                <a:lnTo>
                  <a:pt x="2092" y="4742"/>
                </a:lnTo>
                <a:lnTo>
                  <a:pt x="2089" y="4730"/>
                </a:lnTo>
                <a:lnTo>
                  <a:pt x="2080" y="4704"/>
                </a:lnTo>
                <a:lnTo>
                  <a:pt x="2068" y="4678"/>
                </a:lnTo>
                <a:lnTo>
                  <a:pt x="2056" y="4652"/>
                </a:lnTo>
                <a:lnTo>
                  <a:pt x="2043" y="4627"/>
                </a:lnTo>
                <a:lnTo>
                  <a:pt x="2033" y="4603"/>
                </a:lnTo>
                <a:lnTo>
                  <a:pt x="2024" y="4582"/>
                </a:lnTo>
                <a:lnTo>
                  <a:pt x="2019" y="4571"/>
                </a:lnTo>
                <a:lnTo>
                  <a:pt x="2014" y="4561"/>
                </a:lnTo>
                <a:lnTo>
                  <a:pt x="2008" y="4552"/>
                </a:lnTo>
                <a:lnTo>
                  <a:pt x="2000" y="4544"/>
                </a:lnTo>
                <a:lnTo>
                  <a:pt x="1993" y="4536"/>
                </a:lnTo>
                <a:lnTo>
                  <a:pt x="1984" y="4529"/>
                </a:lnTo>
                <a:lnTo>
                  <a:pt x="1975" y="4523"/>
                </a:lnTo>
                <a:lnTo>
                  <a:pt x="1966" y="4518"/>
                </a:lnTo>
                <a:lnTo>
                  <a:pt x="1956" y="4513"/>
                </a:lnTo>
                <a:lnTo>
                  <a:pt x="1945" y="4510"/>
                </a:lnTo>
                <a:lnTo>
                  <a:pt x="1934" y="4507"/>
                </a:lnTo>
                <a:lnTo>
                  <a:pt x="1924" y="4505"/>
                </a:lnTo>
                <a:lnTo>
                  <a:pt x="1913" y="4505"/>
                </a:lnTo>
                <a:lnTo>
                  <a:pt x="1901" y="4505"/>
                </a:lnTo>
                <a:lnTo>
                  <a:pt x="1890" y="4506"/>
                </a:lnTo>
                <a:lnTo>
                  <a:pt x="1878" y="4508"/>
                </a:lnTo>
                <a:lnTo>
                  <a:pt x="1874" y="4508"/>
                </a:lnTo>
                <a:lnTo>
                  <a:pt x="1870" y="4508"/>
                </a:lnTo>
                <a:lnTo>
                  <a:pt x="1868" y="4506"/>
                </a:lnTo>
                <a:lnTo>
                  <a:pt x="1866" y="4504"/>
                </a:lnTo>
                <a:lnTo>
                  <a:pt x="1866" y="4497"/>
                </a:lnTo>
                <a:lnTo>
                  <a:pt x="1869" y="4488"/>
                </a:lnTo>
                <a:lnTo>
                  <a:pt x="1876" y="4469"/>
                </a:lnTo>
                <a:lnTo>
                  <a:pt x="1881" y="4453"/>
                </a:lnTo>
                <a:lnTo>
                  <a:pt x="1881" y="4439"/>
                </a:lnTo>
                <a:lnTo>
                  <a:pt x="1880" y="4425"/>
                </a:lnTo>
                <a:lnTo>
                  <a:pt x="1880" y="4417"/>
                </a:lnTo>
                <a:lnTo>
                  <a:pt x="1880" y="4411"/>
                </a:lnTo>
                <a:lnTo>
                  <a:pt x="1882" y="4404"/>
                </a:lnTo>
                <a:lnTo>
                  <a:pt x="1883" y="4398"/>
                </a:lnTo>
                <a:lnTo>
                  <a:pt x="1885" y="4394"/>
                </a:lnTo>
                <a:lnTo>
                  <a:pt x="1888" y="4388"/>
                </a:lnTo>
                <a:lnTo>
                  <a:pt x="1888" y="4382"/>
                </a:lnTo>
                <a:lnTo>
                  <a:pt x="1888" y="4378"/>
                </a:lnTo>
                <a:lnTo>
                  <a:pt x="1888" y="4372"/>
                </a:lnTo>
                <a:lnTo>
                  <a:pt x="1886" y="4367"/>
                </a:lnTo>
                <a:lnTo>
                  <a:pt x="1884" y="4363"/>
                </a:lnTo>
                <a:lnTo>
                  <a:pt x="1882" y="4358"/>
                </a:lnTo>
                <a:lnTo>
                  <a:pt x="1876" y="4349"/>
                </a:lnTo>
                <a:lnTo>
                  <a:pt x="1868" y="4340"/>
                </a:lnTo>
                <a:lnTo>
                  <a:pt x="1858" y="4332"/>
                </a:lnTo>
                <a:lnTo>
                  <a:pt x="1848" y="4324"/>
                </a:lnTo>
                <a:lnTo>
                  <a:pt x="1836" y="4317"/>
                </a:lnTo>
                <a:lnTo>
                  <a:pt x="1824" y="4310"/>
                </a:lnTo>
                <a:lnTo>
                  <a:pt x="1811" y="4305"/>
                </a:lnTo>
                <a:lnTo>
                  <a:pt x="1800" y="4299"/>
                </a:lnTo>
                <a:lnTo>
                  <a:pt x="1776" y="4291"/>
                </a:lnTo>
                <a:lnTo>
                  <a:pt x="1756" y="4285"/>
                </a:lnTo>
                <a:lnTo>
                  <a:pt x="1632" y="4297"/>
                </a:lnTo>
                <a:lnTo>
                  <a:pt x="1618" y="4299"/>
                </a:lnTo>
                <a:lnTo>
                  <a:pt x="1606" y="4302"/>
                </a:lnTo>
                <a:lnTo>
                  <a:pt x="1592" y="4307"/>
                </a:lnTo>
                <a:lnTo>
                  <a:pt x="1580" y="4313"/>
                </a:lnTo>
                <a:lnTo>
                  <a:pt x="1566" y="4317"/>
                </a:lnTo>
                <a:lnTo>
                  <a:pt x="1553" y="4322"/>
                </a:lnTo>
                <a:lnTo>
                  <a:pt x="1540" y="4325"/>
                </a:lnTo>
                <a:lnTo>
                  <a:pt x="1527" y="4325"/>
                </a:lnTo>
                <a:lnTo>
                  <a:pt x="1515" y="4323"/>
                </a:lnTo>
                <a:lnTo>
                  <a:pt x="1501" y="4318"/>
                </a:lnTo>
                <a:lnTo>
                  <a:pt x="1493" y="4316"/>
                </a:lnTo>
                <a:lnTo>
                  <a:pt x="1486" y="4314"/>
                </a:lnTo>
                <a:lnTo>
                  <a:pt x="1480" y="4313"/>
                </a:lnTo>
                <a:lnTo>
                  <a:pt x="1473" y="4312"/>
                </a:lnTo>
                <a:lnTo>
                  <a:pt x="1459" y="4312"/>
                </a:lnTo>
                <a:lnTo>
                  <a:pt x="1448" y="4313"/>
                </a:lnTo>
                <a:lnTo>
                  <a:pt x="1439" y="4314"/>
                </a:lnTo>
                <a:lnTo>
                  <a:pt x="1428" y="4317"/>
                </a:lnTo>
                <a:lnTo>
                  <a:pt x="1410" y="4325"/>
                </a:lnTo>
                <a:lnTo>
                  <a:pt x="1390" y="4335"/>
                </a:lnTo>
                <a:lnTo>
                  <a:pt x="1384" y="4338"/>
                </a:lnTo>
                <a:lnTo>
                  <a:pt x="1378" y="4339"/>
                </a:lnTo>
                <a:lnTo>
                  <a:pt x="1372" y="4340"/>
                </a:lnTo>
                <a:lnTo>
                  <a:pt x="1365" y="4341"/>
                </a:lnTo>
                <a:lnTo>
                  <a:pt x="1351" y="4341"/>
                </a:lnTo>
                <a:lnTo>
                  <a:pt x="1336" y="4340"/>
                </a:lnTo>
                <a:lnTo>
                  <a:pt x="1322" y="4339"/>
                </a:lnTo>
                <a:lnTo>
                  <a:pt x="1307" y="4337"/>
                </a:lnTo>
                <a:lnTo>
                  <a:pt x="1293" y="4337"/>
                </a:lnTo>
                <a:lnTo>
                  <a:pt x="1280" y="4337"/>
                </a:lnTo>
                <a:lnTo>
                  <a:pt x="1260" y="4339"/>
                </a:lnTo>
                <a:lnTo>
                  <a:pt x="1246" y="4341"/>
                </a:lnTo>
                <a:lnTo>
                  <a:pt x="1235" y="4343"/>
                </a:lnTo>
                <a:lnTo>
                  <a:pt x="1227" y="4347"/>
                </a:lnTo>
                <a:lnTo>
                  <a:pt x="1225" y="4349"/>
                </a:lnTo>
                <a:lnTo>
                  <a:pt x="1223" y="4353"/>
                </a:lnTo>
                <a:lnTo>
                  <a:pt x="1222" y="4356"/>
                </a:lnTo>
                <a:lnTo>
                  <a:pt x="1221" y="4360"/>
                </a:lnTo>
                <a:lnTo>
                  <a:pt x="1219" y="4372"/>
                </a:lnTo>
                <a:lnTo>
                  <a:pt x="1219" y="4387"/>
                </a:lnTo>
                <a:lnTo>
                  <a:pt x="1215" y="4389"/>
                </a:lnTo>
                <a:lnTo>
                  <a:pt x="1211" y="4390"/>
                </a:lnTo>
                <a:lnTo>
                  <a:pt x="1208" y="4389"/>
                </a:lnTo>
                <a:lnTo>
                  <a:pt x="1206" y="4388"/>
                </a:lnTo>
                <a:lnTo>
                  <a:pt x="1202" y="4384"/>
                </a:lnTo>
                <a:lnTo>
                  <a:pt x="1200" y="4379"/>
                </a:lnTo>
                <a:lnTo>
                  <a:pt x="1198" y="4375"/>
                </a:lnTo>
                <a:lnTo>
                  <a:pt x="1197" y="4372"/>
                </a:lnTo>
                <a:lnTo>
                  <a:pt x="1193" y="4370"/>
                </a:lnTo>
                <a:lnTo>
                  <a:pt x="1191" y="4367"/>
                </a:lnTo>
                <a:lnTo>
                  <a:pt x="1186" y="4365"/>
                </a:lnTo>
                <a:lnTo>
                  <a:pt x="1181" y="4364"/>
                </a:lnTo>
                <a:lnTo>
                  <a:pt x="1175" y="4364"/>
                </a:lnTo>
                <a:lnTo>
                  <a:pt x="1167" y="4365"/>
                </a:lnTo>
                <a:lnTo>
                  <a:pt x="1159" y="4365"/>
                </a:lnTo>
                <a:lnTo>
                  <a:pt x="1151" y="4365"/>
                </a:lnTo>
                <a:lnTo>
                  <a:pt x="1144" y="4364"/>
                </a:lnTo>
                <a:lnTo>
                  <a:pt x="1136" y="4363"/>
                </a:lnTo>
                <a:lnTo>
                  <a:pt x="1122" y="4358"/>
                </a:lnTo>
                <a:lnTo>
                  <a:pt x="1107" y="4353"/>
                </a:lnTo>
                <a:lnTo>
                  <a:pt x="1091" y="4347"/>
                </a:lnTo>
                <a:lnTo>
                  <a:pt x="1074" y="4342"/>
                </a:lnTo>
                <a:lnTo>
                  <a:pt x="1066" y="4341"/>
                </a:lnTo>
                <a:lnTo>
                  <a:pt x="1057" y="4340"/>
                </a:lnTo>
                <a:lnTo>
                  <a:pt x="1047" y="4340"/>
                </a:lnTo>
                <a:lnTo>
                  <a:pt x="1038" y="4341"/>
                </a:lnTo>
                <a:lnTo>
                  <a:pt x="1026" y="4343"/>
                </a:lnTo>
                <a:lnTo>
                  <a:pt x="1016" y="4343"/>
                </a:lnTo>
                <a:lnTo>
                  <a:pt x="1005" y="4342"/>
                </a:lnTo>
                <a:lnTo>
                  <a:pt x="993" y="4339"/>
                </a:lnTo>
                <a:lnTo>
                  <a:pt x="969" y="4331"/>
                </a:lnTo>
                <a:lnTo>
                  <a:pt x="947" y="4320"/>
                </a:lnTo>
                <a:lnTo>
                  <a:pt x="935" y="4315"/>
                </a:lnTo>
                <a:lnTo>
                  <a:pt x="924" y="4310"/>
                </a:lnTo>
                <a:lnTo>
                  <a:pt x="913" y="4307"/>
                </a:lnTo>
                <a:lnTo>
                  <a:pt x="902" y="4305"/>
                </a:lnTo>
                <a:lnTo>
                  <a:pt x="893" y="4304"/>
                </a:lnTo>
                <a:lnTo>
                  <a:pt x="883" y="4305"/>
                </a:lnTo>
                <a:lnTo>
                  <a:pt x="880" y="4306"/>
                </a:lnTo>
                <a:lnTo>
                  <a:pt x="875" y="4308"/>
                </a:lnTo>
                <a:lnTo>
                  <a:pt x="871" y="4310"/>
                </a:lnTo>
                <a:lnTo>
                  <a:pt x="867" y="4313"/>
                </a:lnTo>
                <a:lnTo>
                  <a:pt x="859" y="4322"/>
                </a:lnTo>
                <a:lnTo>
                  <a:pt x="854" y="4330"/>
                </a:lnTo>
                <a:lnTo>
                  <a:pt x="849" y="4338"/>
                </a:lnTo>
                <a:lnTo>
                  <a:pt x="847" y="4346"/>
                </a:lnTo>
                <a:lnTo>
                  <a:pt x="843" y="4359"/>
                </a:lnTo>
                <a:lnTo>
                  <a:pt x="842" y="4371"/>
                </a:lnTo>
                <a:lnTo>
                  <a:pt x="840" y="4374"/>
                </a:lnTo>
                <a:lnTo>
                  <a:pt x="838" y="4378"/>
                </a:lnTo>
                <a:lnTo>
                  <a:pt x="833" y="4380"/>
                </a:lnTo>
                <a:lnTo>
                  <a:pt x="826" y="4380"/>
                </a:lnTo>
                <a:lnTo>
                  <a:pt x="818" y="4380"/>
                </a:lnTo>
                <a:lnTo>
                  <a:pt x="807" y="4378"/>
                </a:lnTo>
                <a:lnTo>
                  <a:pt x="793" y="4374"/>
                </a:lnTo>
                <a:lnTo>
                  <a:pt x="775" y="4368"/>
                </a:lnTo>
                <a:lnTo>
                  <a:pt x="768" y="4367"/>
                </a:lnTo>
                <a:lnTo>
                  <a:pt x="760" y="4366"/>
                </a:lnTo>
                <a:lnTo>
                  <a:pt x="752" y="4365"/>
                </a:lnTo>
                <a:lnTo>
                  <a:pt x="746" y="4366"/>
                </a:lnTo>
                <a:lnTo>
                  <a:pt x="730" y="4367"/>
                </a:lnTo>
                <a:lnTo>
                  <a:pt x="714" y="4370"/>
                </a:lnTo>
                <a:lnTo>
                  <a:pt x="699" y="4372"/>
                </a:lnTo>
                <a:lnTo>
                  <a:pt x="684" y="4373"/>
                </a:lnTo>
                <a:lnTo>
                  <a:pt x="676" y="4373"/>
                </a:lnTo>
                <a:lnTo>
                  <a:pt x="669" y="4372"/>
                </a:lnTo>
                <a:lnTo>
                  <a:pt x="661" y="4371"/>
                </a:lnTo>
                <a:lnTo>
                  <a:pt x="655" y="4368"/>
                </a:lnTo>
                <a:lnTo>
                  <a:pt x="643" y="4364"/>
                </a:lnTo>
                <a:lnTo>
                  <a:pt x="633" y="4360"/>
                </a:lnTo>
                <a:lnTo>
                  <a:pt x="623" y="4358"/>
                </a:lnTo>
                <a:lnTo>
                  <a:pt x="613" y="4357"/>
                </a:lnTo>
                <a:lnTo>
                  <a:pt x="604" y="4356"/>
                </a:lnTo>
                <a:lnTo>
                  <a:pt x="594" y="4355"/>
                </a:lnTo>
                <a:lnTo>
                  <a:pt x="584" y="4356"/>
                </a:lnTo>
                <a:lnTo>
                  <a:pt x="575" y="4357"/>
                </a:lnTo>
                <a:lnTo>
                  <a:pt x="558" y="4360"/>
                </a:lnTo>
                <a:lnTo>
                  <a:pt x="539" y="4365"/>
                </a:lnTo>
                <a:lnTo>
                  <a:pt x="519" y="4371"/>
                </a:lnTo>
                <a:lnTo>
                  <a:pt x="499" y="4378"/>
                </a:lnTo>
                <a:lnTo>
                  <a:pt x="491" y="4381"/>
                </a:lnTo>
                <a:lnTo>
                  <a:pt x="484" y="4386"/>
                </a:lnTo>
                <a:lnTo>
                  <a:pt x="480" y="4391"/>
                </a:lnTo>
                <a:lnTo>
                  <a:pt x="477" y="4397"/>
                </a:lnTo>
                <a:lnTo>
                  <a:pt x="474" y="4403"/>
                </a:lnTo>
                <a:lnTo>
                  <a:pt x="471" y="4408"/>
                </a:lnTo>
                <a:lnTo>
                  <a:pt x="466" y="4413"/>
                </a:lnTo>
                <a:lnTo>
                  <a:pt x="459" y="4416"/>
                </a:lnTo>
                <a:lnTo>
                  <a:pt x="457" y="4416"/>
                </a:lnTo>
                <a:lnTo>
                  <a:pt x="455" y="4416"/>
                </a:lnTo>
                <a:lnTo>
                  <a:pt x="452" y="4415"/>
                </a:lnTo>
                <a:lnTo>
                  <a:pt x="451" y="4413"/>
                </a:lnTo>
                <a:lnTo>
                  <a:pt x="449" y="4408"/>
                </a:lnTo>
                <a:lnTo>
                  <a:pt x="448" y="4401"/>
                </a:lnTo>
                <a:lnTo>
                  <a:pt x="446" y="4394"/>
                </a:lnTo>
                <a:lnTo>
                  <a:pt x="443" y="4387"/>
                </a:lnTo>
                <a:lnTo>
                  <a:pt x="442" y="4383"/>
                </a:lnTo>
                <a:lnTo>
                  <a:pt x="440" y="4381"/>
                </a:lnTo>
                <a:lnTo>
                  <a:pt x="438" y="4379"/>
                </a:lnTo>
                <a:lnTo>
                  <a:pt x="434" y="4378"/>
                </a:lnTo>
                <a:lnTo>
                  <a:pt x="429" y="4376"/>
                </a:lnTo>
                <a:lnTo>
                  <a:pt x="423" y="4375"/>
                </a:lnTo>
                <a:lnTo>
                  <a:pt x="418" y="4376"/>
                </a:lnTo>
                <a:lnTo>
                  <a:pt x="414" y="4376"/>
                </a:lnTo>
                <a:lnTo>
                  <a:pt x="409" y="4378"/>
                </a:lnTo>
                <a:lnTo>
                  <a:pt x="405" y="4380"/>
                </a:lnTo>
                <a:lnTo>
                  <a:pt x="400" y="4382"/>
                </a:lnTo>
                <a:lnTo>
                  <a:pt x="397" y="4386"/>
                </a:lnTo>
                <a:lnTo>
                  <a:pt x="390" y="4392"/>
                </a:lnTo>
                <a:lnTo>
                  <a:pt x="385" y="4400"/>
                </a:lnTo>
                <a:lnTo>
                  <a:pt x="383" y="4409"/>
                </a:lnTo>
                <a:lnTo>
                  <a:pt x="382" y="4419"/>
                </a:lnTo>
                <a:lnTo>
                  <a:pt x="318" y="4421"/>
                </a:lnTo>
                <a:lnTo>
                  <a:pt x="317" y="4427"/>
                </a:lnTo>
                <a:lnTo>
                  <a:pt x="315" y="4432"/>
                </a:lnTo>
                <a:lnTo>
                  <a:pt x="310" y="4437"/>
                </a:lnTo>
                <a:lnTo>
                  <a:pt x="306" y="4440"/>
                </a:lnTo>
                <a:lnTo>
                  <a:pt x="300" y="4444"/>
                </a:lnTo>
                <a:lnTo>
                  <a:pt x="294" y="4446"/>
                </a:lnTo>
                <a:lnTo>
                  <a:pt x="289" y="4447"/>
                </a:lnTo>
                <a:lnTo>
                  <a:pt x="283" y="4448"/>
                </a:lnTo>
                <a:lnTo>
                  <a:pt x="279" y="4448"/>
                </a:lnTo>
                <a:lnTo>
                  <a:pt x="274" y="4447"/>
                </a:lnTo>
                <a:lnTo>
                  <a:pt x="269" y="4445"/>
                </a:lnTo>
                <a:lnTo>
                  <a:pt x="267" y="4441"/>
                </a:lnTo>
                <a:lnTo>
                  <a:pt x="266" y="4437"/>
                </a:lnTo>
                <a:lnTo>
                  <a:pt x="266" y="4431"/>
                </a:lnTo>
                <a:lnTo>
                  <a:pt x="267" y="4424"/>
                </a:lnTo>
                <a:lnTo>
                  <a:pt x="272" y="4415"/>
                </a:lnTo>
                <a:lnTo>
                  <a:pt x="273" y="4413"/>
                </a:lnTo>
                <a:lnTo>
                  <a:pt x="273" y="4411"/>
                </a:lnTo>
                <a:lnTo>
                  <a:pt x="273" y="4408"/>
                </a:lnTo>
                <a:lnTo>
                  <a:pt x="272" y="4407"/>
                </a:lnTo>
                <a:lnTo>
                  <a:pt x="269" y="4403"/>
                </a:lnTo>
                <a:lnTo>
                  <a:pt x="264" y="4400"/>
                </a:lnTo>
                <a:lnTo>
                  <a:pt x="258" y="4397"/>
                </a:lnTo>
                <a:lnTo>
                  <a:pt x="250" y="4395"/>
                </a:lnTo>
                <a:lnTo>
                  <a:pt x="242" y="4394"/>
                </a:lnTo>
                <a:lnTo>
                  <a:pt x="234" y="4392"/>
                </a:lnTo>
                <a:lnTo>
                  <a:pt x="234" y="4392"/>
                </a:lnTo>
                <a:lnTo>
                  <a:pt x="241" y="4332"/>
                </a:lnTo>
                <a:lnTo>
                  <a:pt x="246" y="4313"/>
                </a:lnTo>
                <a:lnTo>
                  <a:pt x="249" y="4293"/>
                </a:lnTo>
                <a:lnTo>
                  <a:pt x="251" y="4272"/>
                </a:lnTo>
                <a:lnTo>
                  <a:pt x="252" y="4250"/>
                </a:lnTo>
                <a:lnTo>
                  <a:pt x="255" y="4228"/>
                </a:lnTo>
                <a:lnTo>
                  <a:pt x="256" y="4207"/>
                </a:lnTo>
                <a:lnTo>
                  <a:pt x="258" y="4186"/>
                </a:lnTo>
                <a:lnTo>
                  <a:pt x="260" y="4166"/>
                </a:lnTo>
                <a:lnTo>
                  <a:pt x="269" y="4166"/>
                </a:lnTo>
                <a:lnTo>
                  <a:pt x="276" y="4162"/>
                </a:lnTo>
                <a:lnTo>
                  <a:pt x="282" y="4159"/>
                </a:lnTo>
                <a:lnTo>
                  <a:pt x="288" y="4154"/>
                </a:lnTo>
                <a:lnTo>
                  <a:pt x="291" y="4148"/>
                </a:lnTo>
                <a:lnTo>
                  <a:pt x="294" y="4141"/>
                </a:lnTo>
                <a:lnTo>
                  <a:pt x="297" y="4133"/>
                </a:lnTo>
                <a:lnTo>
                  <a:pt x="299" y="4125"/>
                </a:lnTo>
                <a:lnTo>
                  <a:pt x="304" y="4087"/>
                </a:lnTo>
                <a:lnTo>
                  <a:pt x="307" y="4054"/>
                </a:lnTo>
                <a:lnTo>
                  <a:pt x="312" y="4036"/>
                </a:lnTo>
                <a:lnTo>
                  <a:pt x="315" y="4022"/>
                </a:lnTo>
                <a:lnTo>
                  <a:pt x="317" y="4017"/>
                </a:lnTo>
                <a:lnTo>
                  <a:pt x="319" y="4012"/>
                </a:lnTo>
                <a:lnTo>
                  <a:pt x="322" y="4009"/>
                </a:lnTo>
                <a:lnTo>
                  <a:pt x="324" y="4005"/>
                </a:lnTo>
                <a:lnTo>
                  <a:pt x="332" y="4001"/>
                </a:lnTo>
                <a:lnTo>
                  <a:pt x="341" y="3996"/>
                </a:lnTo>
                <a:lnTo>
                  <a:pt x="354" y="3992"/>
                </a:lnTo>
                <a:lnTo>
                  <a:pt x="369" y="3986"/>
                </a:lnTo>
                <a:lnTo>
                  <a:pt x="384" y="3978"/>
                </a:lnTo>
                <a:lnTo>
                  <a:pt x="400" y="3967"/>
                </a:lnTo>
                <a:lnTo>
                  <a:pt x="408" y="3962"/>
                </a:lnTo>
                <a:lnTo>
                  <a:pt x="414" y="3957"/>
                </a:lnTo>
                <a:lnTo>
                  <a:pt x="419" y="3955"/>
                </a:lnTo>
                <a:lnTo>
                  <a:pt x="422" y="3955"/>
                </a:lnTo>
                <a:lnTo>
                  <a:pt x="430" y="3961"/>
                </a:lnTo>
                <a:lnTo>
                  <a:pt x="440" y="3967"/>
                </a:lnTo>
                <a:lnTo>
                  <a:pt x="446" y="3969"/>
                </a:lnTo>
                <a:lnTo>
                  <a:pt x="450" y="3968"/>
                </a:lnTo>
                <a:lnTo>
                  <a:pt x="451" y="3968"/>
                </a:lnTo>
                <a:lnTo>
                  <a:pt x="454" y="3965"/>
                </a:lnTo>
                <a:lnTo>
                  <a:pt x="455" y="3963"/>
                </a:lnTo>
                <a:lnTo>
                  <a:pt x="456" y="3960"/>
                </a:lnTo>
                <a:lnTo>
                  <a:pt x="456" y="3952"/>
                </a:lnTo>
                <a:lnTo>
                  <a:pt x="455" y="3946"/>
                </a:lnTo>
                <a:lnTo>
                  <a:pt x="454" y="3940"/>
                </a:lnTo>
                <a:lnTo>
                  <a:pt x="451" y="3937"/>
                </a:lnTo>
                <a:lnTo>
                  <a:pt x="450" y="3932"/>
                </a:lnTo>
                <a:lnTo>
                  <a:pt x="450" y="3928"/>
                </a:lnTo>
                <a:lnTo>
                  <a:pt x="452" y="3923"/>
                </a:lnTo>
                <a:lnTo>
                  <a:pt x="457" y="3916"/>
                </a:lnTo>
                <a:lnTo>
                  <a:pt x="466" y="3909"/>
                </a:lnTo>
                <a:lnTo>
                  <a:pt x="477" y="3902"/>
                </a:lnTo>
                <a:lnTo>
                  <a:pt x="484" y="3898"/>
                </a:lnTo>
                <a:lnTo>
                  <a:pt x="489" y="3895"/>
                </a:lnTo>
                <a:lnTo>
                  <a:pt x="493" y="3891"/>
                </a:lnTo>
                <a:lnTo>
                  <a:pt x="494" y="3888"/>
                </a:lnTo>
                <a:lnTo>
                  <a:pt x="510" y="3887"/>
                </a:lnTo>
                <a:lnTo>
                  <a:pt x="526" y="3883"/>
                </a:lnTo>
                <a:lnTo>
                  <a:pt x="541" y="3879"/>
                </a:lnTo>
                <a:lnTo>
                  <a:pt x="557" y="3873"/>
                </a:lnTo>
                <a:lnTo>
                  <a:pt x="573" y="3866"/>
                </a:lnTo>
                <a:lnTo>
                  <a:pt x="588" y="3862"/>
                </a:lnTo>
                <a:lnTo>
                  <a:pt x="602" y="3857"/>
                </a:lnTo>
                <a:lnTo>
                  <a:pt x="616" y="3856"/>
                </a:lnTo>
                <a:lnTo>
                  <a:pt x="649" y="3857"/>
                </a:lnTo>
                <a:lnTo>
                  <a:pt x="691" y="3860"/>
                </a:lnTo>
                <a:lnTo>
                  <a:pt x="701" y="3858"/>
                </a:lnTo>
                <a:lnTo>
                  <a:pt x="710" y="3857"/>
                </a:lnTo>
                <a:lnTo>
                  <a:pt x="719" y="3856"/>
                </a:lnTo>
                <a:lnTo>
                  <a:pt x="726" y="3854"/>
                </a:lnTo>
                <a:lnTo>
                  <a:pt x="732" y="3849"/>
                </a:lnTo>
                <a:lnTo>
                  <a:pt x="736" y="3845"/>
                </a:lnTo>
                <a:lnTo>
                  <a:pt x="738" y="3842"/>
                </a:lnTo>
                <a:lnTo>
                  <a:pt x="739" y="3839"/>
                </a:lnTo>
                <a:lnTo>
                  <a:pt x="739" y="3836"/>
                </a:lnTo>
                <a:lnTo>
                  <a:pt x="739" y="3831"/>
                </a:lnTo>
                <a:lnTo>
                  <a:pt x="740" y="3827"/>
                </a:lnTo>
                <a:lnTo>
                  <a:pt x="740" y="3822"/>
                </a:lnTo>
                <a:lnTo>
                  <a:pt x="740" y="3817"/>
                </a:lnTo>
                <a:lnTo>
                  <a:pt x="740" y="3813"/>
                </a:lnTo>
                <a:lnTo>
                  <a:pt x="740" y="3808"/>
                </a:lnTo>
                <a:lnTo>
                  <a:pt x="740" y="3804"/>
                </a:lnTo>
                <a:lnTo>
                  <a:pt x="742" y="3799"/>
                </a:lnTo>
                <a:lnTo>
                  <a:pt x="746" y="3795"/>
                </a:lnTo>
                <a:lnTo>
                  <a:pt x="754" y="3790"/>
                </a:lnTo>
                <a:lnTo>
                  <a:pt x="760" y="3786"/>
                </a:lnTo>
                <a:lnTo>
                  <a:pt x="764" y="3782"/>
                </a:lnTo>
                <a:lnTo>
                  <a:pt x="766" y="3780"/>
                </a:lnTo>
                <a:lnTo>
                  <a:pt x="767" y="3775"/>
                </a:lnTo>
                <a:lnTo>
                  <a:pt x="767" y="3771"/>
                </a:lnTo>
                <a:lnTo>
                  <a:pt x="765" y="3753"/>
                </a:lnTo>
                <a:lnTo>
                  <a:pt x="765" y="3730"/>
                </a:lnTo>
                <a:lnTo>
                  <a:pt x="765" y="3718"/>
                </a:lnTo>
                <a:lnTo>
                  <a:pt x="767" y="3708"/>
                </a:lnTo>
                <a:lnTo>
                  <a:pt x="769" y="3699"/>
                </a:lnTo>
                <a:lnTo>
                  <a:pt x="774" y="3691"/>
                </a:lnTo>
                <a:lnTo>
                  <a:pt x="777" y="3687"/>
                </a:lnTo>
                <a:lnTo>
                  <a:pt x="781" y="3682"/>
                </a:lnTo>
                <a:lnTo>
                  <a:pt x="782" y="3677"/>
                </a:lnTo>
                <a:lnTo>
                  <a:pt x="782" y="3673"/>
                </a:lnTo>
                <a:lnTo>
                  <a:pt x="781" y="3669"/>
                </a:lnTo>
                <a:lnTo>
                  <a:pt x="779" y="3666"/>
                </a:lnTo>
                <a:lnTo>
                  <a:pt x="774" y="3663"/>
                </a:lnTo>
                <a:lnTo>
                  <a:pt x="767" y="3660"/>
                </a:lnTo>
                <a:lnTo>
                  <a:pt x="750" y="3654"/>
                </a:lnTo>
                <a:lnTo>
                  <a:pt x="733" y="3647"/>
                </a:lnTo>
                <a:lnTo>
                  <a:pt x="724" y="3643"/>
                </a:lnTo>
                <a:lnTo>
                  <a:pt x="715" y="3642"/>
                </a:lnTo>
                <a:lnTo>
                  <a:pt x="706" y="3642"/>
                </a:lnTo>
                <a:lnTo>
                  <a:pt x="697" y="3643"/>
                </a:lnTo>
                <a:lnTo>
                  <a:pt x="685" y="3647"/>
                </a:lnTo>
                <a:lnTo>
                  <a:pt x="673" y="3652"/>
                </a:lnTo>
                <a:lnTo>
                  <a:pt x="660" y="3658"/>
                </a:lnTo>
                <a:lnTo>
                  <a:pt x="651" y="3660"/>
                </a:lnTo>
                <a:lnTo>
                  <a:pt x="643" y="3659"/>
                </a:lnTo>
                <a:lnTo>
                  <a:pt x="631" y="3655"/>
                </a:lnTo>
                <a:lnTo>
                  <a:pt x="619" y="3650"/>
                </a:lnTo>
                <a:lnTo>
                  <a:pt x="615" y="3647"/>
                </a:lnTo>
                <a:lnTo>
                  <a:pt x="616" y="3636"/>
                </a:lnTo>
                <a:lnTo>
                  <a:pt x="619" y="3627"/>
                </a:lnTo>
                <a:lnTo>
                  <a:pt x="622" y="3623"/>
                </a:lnTo>
                <a:lnTo>
                  <a:pt x="623" y="3618"/>
                </a:lnTo>
                <a:lnTo>
                  <a:pt x="624" y="3614"/>
                </a:lnTo>
                <a:lnTo>
                  <a:pt x="623" y="3608"/>
                </a:lnTo>
                <a:lnTo>
                  <a:pt x="622" y="3600"/>
                </a:lnTo>
                <a:lnTo>
                  <a:pt x="622" y="3592"/>
                </a:lnTo>
                <a:lnTo>
                  <a:pt x="623" y="3585"/>
                </a:lnTo>
                <a:lnTo>
                  <a:pt x="624" y="3580"/>
                </a:lnTo>
                <a:lnTo>
                  <a:pt x="629" y="3568"/>
                </a:lnTo>
                <a:lnTo>
                  <a:pt x="634" y="3554"/>
                </a:lnTo>
                <a:lnTo>
                  <a:pt x="614" y="3340"/>
                </a:lnTo>
                <a:lnTo>
                  <a:pt x="614" y="3329"/>
                </a:lnTo>
                <a:lnTo>
                  <a:pt x="615" y="3317"/>
                </a:lnTo>
                <a:lnTo>
                  <a:pt x="614" y="3304"/>
                </a:lnTo>
                <a:lnTo>
                  <a:pt x="613" y="3293"/>
                </a:lnTo>
                <a:lnTo>
                  <a:pt x="611" y="3288"/>
                </a:lnTo>
                <a:lnTo>
                  <a:pt x="609" y="3284"/>
                </a:lnTo>
                <a:lnTo>
                  <a:pt x="607" y="3279"/>
                </a:lnTo>
                <a:lnTo>
                  <a:pt x="604" y="3276"/>
                </a:lnTo>
                <a:lnTo>
                  <a:pt x="600" y="3273"/>
                </a:lnTo>
                <a:lnTo>
                  <a:pt x="596" y="3271"/>
                </a:lnTo>
                <a:lnTo>
                  <a:pt x="590" y="3270"/>
                </a:lnTo>
                <a:lnTo>
                  <a:pt x="583" y="3270"/>
                </a:lnTo>
                <a:lnTo>
                  <a:pt x="573" y="3270"/>
                </a:lnTo>
                <a:lnTo>
                  <a:pt x="564" y="3269"/>
                </a:lnTo>
                <a:lnTo>
                  <a:pt x="556" y="3268"/>
                </a:lnTo>
                <a:lnTo>
                  <a:pt x="550" y="3265"/>
                </a:lnTo>
                <a:lnTo>
                  <a:pt x="544" y="3263"/>
                </a:lnTo>
                <a:lnTo>
                  <a:pt x="540" y="3260"/>
                </a:lnTo>
                <a:lnTo>
                  <a:pt x="537" y="3255"/>
                </a:lnTo>
                <a:lnTo>
                  <a:pt x="533" y="3252"/>
                </a:lnTo>
                <a:lnTo>
                  <a:pt x="527" y="3243"/>
                </a:lnTo>
                <a:lnTo>
                  <a:pt x="522" y="3233"/>
                </a:lnTo>
                <a:lnTo>
                  <a:pt x="517" y="3229"/>
                </a:lnTo>
                <a:lnTo>
                  <a:pt x="513" y="3224"/>
                </a:lnTo>
                <a:lnTo>
                  <a:pt x="507" y="3220"/>
                </a:lnTo>
                <a:lnTo>
                  <a:pt x="500" y="3215"/>
                </a:lnTo>
                <a:lnTo>
                  <a:pt x="484" y="3208"/>
                </a:lnTo>
                <a:lnTo>
                  <a:pt x="468" y="3203"/>
                </a:lnTo>
                <a:lnTo>
                  <a:pt x="452" y="3197"/>
                </a:lnTo>
                <a:lnTo>
                  <a:pt x="437" y="3191"/>
                </a:lnTo>
                <a:lnTo>
                  <a:pt x="404" y="3181"/>
                </a:lnTo>
                <a:lnTo>
                  <a:pt x="372" y="3171"/>
                </a:lnTo>
                <a:lnTo>
                  <a:pt x="356" y="3165"/>
                </a:lnTo>
                <a:lnTo>
                  <a:pt x="340" y="3158"/>
                </a:lnTo>
                <a:lnTo>
                  <a:pt x="325" y="3151"/>
                </a:lnTo>
                <a:lnTo>
                  <a:pt x="312" y="3142"/>
                </a:lnTo>
                <a:lnTo>
                  <a:pt x="299" y="3133"/>
                </a:lnTo>
                <a:lnTo>
                  <a:pt x="287" y="3122"/>
                </a:lnTo>
                <a:lnTo>
                  <a:pt x="275" y="3109"/>
                </a:lnTo>
                <a:lnTo>
                  <a:pt x="265" y="3095"/>
                </a:lnTo>
                <a:lnTo>
                  <a:pt x="244" y="3062"/>
                </a:lnTo>
                <a:lnTo>
                  <a:pt x="225" y="3028"/>
                </a:lnTo>
                <a:lnTo>
                  <a:pt x="216" y="3013"/>
                </a:lnTo>
                <a:lnTo>
                  <a:pt x="208" y="2994"/>
                </a:lnTo>
                <a:lnTo>
                  <a:pt x="201" y="2977"/>
                </a:lnTo>
                <a:lnTo>
                  <a:pt x="194" y="2959"/>
                </a:lnTo>
                <a:lnTo>
                  <a:pt x="183" y="2953"/>
                </a:lnTo>
                <a:lnTo>
                  <a:pt x="169" y="2949"/>
                </a:lnTo>
                <a:lnTo>
                  <a:pt x="164" y="2935"/>
                </a:lnTo>
                <a:lnTo>
                  <a:pt x="158" y="2909"/>
                </a:lnTo>
                <a:lnTo>
                  <a:pt x="152" y="2884"/>
                </a:lnTo>
                <a:lnTo>
                  <a:pt x="151" y="2868"/>
                </a:lnTo>
                <a:lnTo>
                  <a:pt x="106" y="2824"/>
                </a:lnTo>
                <a:lnTo>
                  <a:pt x="0" y="2681"/>
                </a:lnTo>
                <a:lnTo>
                  <a:pt x="0" y="2681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7" name="Freeform 97">
            <a:extLst>
              <a:ext uri="{FF2B5EF4-FFF2-40B4-BE49-F238E27FC236}">
                <a16:creationId xmlns:a16="http://schemas.microsoft.com/office/drawing/2014/main" id="{56F7498B-75C3-4D6C-84FD-23318499C27C}"/>
              </a:ext>
            </a:extLst>
          </p:cNvPr>
          <p:cNvSpPr>
            <a:spLocks/>
          </p:cNvSpPr>
          <p:nvPr/>
        </p:nvSpPr>
        <p:spPr bwMode="auto">
          <a:xfrm>
            <a:off x="7737476" y="3195637"/>
            <a:ext cx="436563" cy="911225"/>
          </a:xfrm>
          <a:custGeom>
            <a:avLst/>
            <a:gdLst>
              <a:gd name="T0" fmla="*/ 90 w 1372"/>
              <a:gd name="T1" fmla="*/ 1745 h 2874"/>
              <a:gd name="T2" fmla="*/ 185 w 1372"/>
              <a:gd name="T3" fmla="*/ 1735 h 2874"/>
              <a:gd name="T4" fmla="*/ 190 w 1372"/>
              <a:gd name="T5" fmla="*/ 1622 h 2874"/>
              <a:gd name="T6" fmla="*/ 256 w 1372"/>
              <a:gd name="T7" fmla="*/ 1639 h 2874"/>
              <a:gd name="T8" fmla="*/ 376 w 1372"/>
              <a:gd name="T9" fmla="*/ 1638 h 2874"/>
              <a:gd name="T10" fmla="*/ 477 w 1372"/>
              <a:gd name="T11" fmla="*/ 1649 h 2874"/>
              <a:gd name="T12" fmla="*/ 571 w 1372"/>
              <a:gd name="T13" fmla="*/ 1669 h 2874"/>
              <a:gd name="T14" fmla="*/ 651 w 1372"/>
              <a:gd name="T15" fmla="*/ 1620 h 2874"/>
              <a:gd name="T16" fmla="*/ 768 w 1372"/>
              <a:gd name="T17" fmla="*/ 1577 h 2874"/>
              <a:gd name="T18" fmla="*/ 785 w 1372"/>
              <a:gd name="T19" fmla="*/ 1636 h 2874"/>
              <a:gd name="T20" fmla="*/ 854 w 1372"/>
              <a:gd name="T21" fmla="*/ 1645 h 2874"/>
              <a:gd name="T22" fmla="*/ 891 w 1372"/>
              <a:gd name="T23" fmla="*/ 1606 h 2874"/>
              <a:gd name="T24" fmla="*/ 945 w 1372"/>
              <a:gd name="T25" fmla="*/ 1588 h 2874"/>
              <a:gd name="T26" fmla="*/ 909 w 1372"/>
              <a:gd name="T27" fmla="*/ 1565 h 2874"/>
              <a:gd name="T28" fmla="*/ 913 w 1372"/>
              <a:gd name="T29" fmla="*/ 1506 h 2874"/>
              <a:gd name="T30" fmla="*/ 932 w 1372"/>
              <a:gd name="T31" fmla="*/ 1472 h 2874"/>
              <a:gd name="T32" fmla="*/ 876 w 1372"/>
              <a:gd name="T33" fmla="*/ 1335 h 2874"/>
              <a:gd name="T34" fmla="*/ 830 w 1372"/>
              <a:gd name="T35" fmla="*/ 1268 h 2874"/>
              <a:gd name="T36" fmla="*/ 809 w 1372"/>
              <a:gd name="T37" fmla="*/ 1157 h 2874"/>
              <a:gd name="T38" fmla="*/ 784 w 1372"/>
              <a:gd name="T39" fmla="*/ 1120 h 2874"/>
              <a:gd name="T40" fmla="*/ 693 w 1372"/>
              <a:gd name="T41" fmla="*/ 1122 h 2874"/>
              <a:gd name="T42" fmla="*/ 647 w 1372"/>
              <a:gd name="T43" fmla="*/ 1065 h 2874"/>
              <a:gd name="T44" fmla="*/ 624 w 1372"/>
              <a:gd name="T45" fmla="*/ 973 h 2874"/>
              <a:gd name="T46" fmla="*/ 641 w 1372"/>
              <a:gd name="T47" fmla="*/ 835 h 2874"/>
              <a:gd name="T48" fmla="*/ 467 w 1372"/>
              <a:gd name="T49" fmla="*/ 767 h 2874"/>
              <a:gd name="T50" fmla="*/ 423 w 1372"/>
              <a:gd name="T51" fmla="*/ 709 h 2874"/>
              <a:gd name="T52" fmla="*/ 594 w 1372"/>
              <a:gd name="T53" fmla="*/ 454 h 2874"/>
              <a:gd name="T54" fmla="*/ 670 w 1372"/>
              <a:gd name="T55" fmla="*/ 318 h 2874"/>
              <a:gd name="T56" fmla="*/ 763 w 1372"/>
              <a:gd name="T57" fmla="*/ 284 h 2874"/>
              <a:gd name="T58" fmla="*/ 819 w 1372"/>
              <a:gd name="T59" fmla="*/ 364 h 2874"/>
              <a:gd name="T60" fmla="*/ 855 w 1372"/>
              <a:gd name="T61" fmla="*/ 403 h 2874"/>
              <a:gd name="T62" fmla="*/ 977 w 1372"/>
              <a:gd name="T63" fmla="*/ 343 h 2874"/>
              <a:gd name="T64" fmla="*/ 1120 w 1372"/>
              <a:gd name="T65" fmla="*/ 333 h 2874"/>
              <a:gd name="T66" fmla="*/ 1205 w 1372"/>
              <a:gd name="T67" fmla="*/ 297 h 2874"/>
              <a:gd name="T68" fmla="*/ 1231 w 1372"/>
              <a:gd name="T69" fmla="*/ 216 h 2874"/>
              <a:gd name="T70" fmla="*/ 1311 w 1372"/>
              <a:gd name="T71" fmla="*/ 105 h 2874"/>
              <a:gd name="T72" fmla="*/ 1372 w 1372"/>
              <a:gd name="T73" fmla="*/ 2348 h 2874"/>
              <a:gd name="T74" fmla="*/ 1310 w 1372"/>
              <a:gd name="T75" fmla="*/ 2463 h 2874"/>
              <a:gd name="T76" fmla="*/ 1337 w 1372"/>
              <a:gd name="T77" fmla="*/ 2568 h 2874"/>
              <a:gd name="T78" fmla="*/ 1310 w 1372"/>
              <a:gd name="T79" fmla="*/ 2634 h 2874"/>
              <a:gd name="T80" fmla="*/ 1251 w 1372"/>
              <a:gd name="T81" fmla="*/ 2718 h 2874"/>
              <a:gd name="T82" fmla="*/ 1051 w 1372"/>
              <a:gd name="T83" fmla="*/ 2833 h 2874"/>
              <a:gd name="T84" fmla="*/ 912 w 1372"/>
              <a:gd name="T85" fmla="*/ 2873 h 2874"/>
              <a:gd name="T86" fmla="*/ 749 w 1372"/>
              <a:gd name="T87" fmla="*/ 2834 h 2874"/>
              <a:gd name="T88" fmla="*/ 562 w 1372"/>
              <a:gd name="T89" fmla="*/ 2680 h 2874"/>
              <a:gd name="T90" fmla="*/ 389 w 1372"/>
              <a:gd name="T91" fmla="*/ 2503 h 2874"/>
              <a:gd name="T92" fmla="*/ 276 w 1372"/>
              <a:gd name="T93" fmla="*/ 2378 h 2874"/>
              <a:gd name="T94" fmla="*/ 261 w 1372"/>
              <a:gd name="T95" fmla="*/ 2287 h 2874"/>
              <a:gd name="T96" fmla="*/ 330 w 1372"/>
              <a:gd name="T97" fmla="*/ 2305 h 2874"/>
              <a:gd name="T98" fmla="*/ 399 w 1372"/>
              <a:gd name="T99" fmla="*/ 2317 h 2874"/>
              <a:gd name="T100" fmla="*/ 611 w 1372"/>
              <a:gd name="T101" fmla="*/ 2234 h 2874"/>
              <a:gd name="T102" fmla="*/ 684 w 1372"/>
              <a:gd name="T103" fmla="*/ 2193 h 2874"/>
              <a:gd name="T104" fmla="*/ 796 w 1372"/>
              <a:gd name="T105" fmla="*/ 2043 h 2874"/>
              <a:gd name="T106" fmla="*/ 655 w 1372"/>
              <a:gd name="T107" fmla="*/ 2057 h 2874"/>
              <a:gd name="T108" fmla="*/ 566 w 1372"/>
              <a:gd name="T109" fmla="*/ 2134 h 2874"/>
              <a:gd name="T110" fmla="*/ 473 w 1372"/>
              <a:gd name="T111" fmla="*/ 2175 h 2874"/>
              <a:gd name="T112" fmla="*/ 251 w 1372"/>
              <a:gd name="T113" fmla="*/ 2086 h 2874"/>
              <a:gd name="T114" fmla="*/ 107 w 1372"/>
              <a:gd name="T115" fmla="*/ 1974 h 2874"/>
              <a:gd name="T116" fmla="*/ 56 w 1372"/>
              <a:gd name="T117" fmla="*/ 1889 h 2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72" h="2874">
                <a:moveTo>
                  <a:pt x="0" y="1873"/>
                </a:moveTo>
                <a:lnTo>
                  <a:pt x="32" y="1788"/>
                </a:lnTo>
                <a:lnTo>
                  <a:pt x="40" y="1773"/>
                </a:lnTo>
                <a:lnTo>
                  <a:pt x="47" y="1763"/>
                </a:lnTo>
                <a:lnTo>
                  <a:pt x="53" y="1755"/>
                </a:lnTo>
                <a:lnTo>
                  <a:pt x="60" y="1751"/>
                </a:lnTo>
                <a:lnTo>
                  <a:pt x="67" y="1748"/>
                </a:lnTo>
                <a:lnTo>
                  <a:pt x="77" y="1746"/>
                </a:lnTo>
                <a:lnTo>
                  <a:pt x="90" y="1745"/>
                </a:lnTo>
                <a:lnTo>
                  <a:pt x="107" y="1741"/>
                </a:lnTo>
                <a:lnTo>
                  <a:pt x="126" y="1741"/>
                </a:lnTo>
                <a:lnTo>
                  <a:pt x="147" y="1744"/>
                </a:lnTo>
                <a:lnTo>
                  <a:pt x="159" y="1745"/>
                </a:lnTo>
                <a:lnTo>
                  <a:pt x="168" y="1745"/>
                </a:lnTo>
                <a:lnTo>
                  <a:pt x="177" y="1745"/>
                </a:lnTo>
                <a:lnTo>
                  <a:pt x="182" y="1744"/>
                </a:lnTo>
                <a:lnTo>
                  <a:pt x="185" y="1740"/>
                </a:lnTo>
                <a:lnTo>
                  <a:pt x="185" y="1735"/>
                </a:lnTo>
                <a:lnTo>
                  <a:pt x="185" y="1725"/>
                </a:lnTo>
                <a:lnTo>
                  <a:pt x="185" y="1715"/>
                </a:lnTo>
                <a:lnTo>
                  <a:pt x="184" y="1689"/>
                </a:lnTo>
                <a:lnTo>
                  <a:pt x="184" y="1663"/>
                </a:lnTo>
                <a:lnTo>
                  <a:pt x="184" y="1650"/>
                </a:lnTo>
                <a:lnTo>
                  <a:pt x="185" y="1639"/>
                </a:lnTo>
                <a:lnTo>
                  <a:pt x="186" y="1630"/>
                </a:lnTo>
                <a:lnTo>
                  <a:pt x="189" y="1624"/>
                </a:lnTo>
                <a:lnTo>
                  <a:pt x="190" y="1622"/>
                </a:lnTo>
                <a:lnTo>
                  <a:pt x="193" y="1622"/>
                </a:lnTo>
                <a:lnTo>
                  <a:pt x="195" y="1622"/>
                </a:lnTo>
                <a:lnTo>
                  <a:pt x="197" y="1623"/>
                </a:lnTo>
                <a:lnTo>
                  <a:pt x="204" y="1629"/>
                </a:lnTo>
                <a:lnTo>
                  <a:pt x="212" y="1640"/>
                </a:lnTo>
                <a:lnTo>
                  <a:pt x="217" y="1641"/>
                </a:lnTo>
                <a:lnTo>
                  <a:pt x="227" y="1641"/>
                </a:lnTo>
                <a:lnTo>
                  <a:pt x="240" y="1641"/>
                </a:lnTo>
                <a:lnTo>
                  <a:pt x="256" y="1639"/>
                </a:lnTo>
                <a:lnTo>
                  <a:pt x="273" y="1638"/>
                </a:lnTo>
                <a:lnTo>
                  <a:pt x="289" y="1638"/>
                </a:lnTo>
                <a:lnTo>
                  <a:pt x="302" y="1637"/>
                </a:lnTo>
                <a:lnTo>
                  <a:pt x="311" y="1639"/>
                </a:lnTo>
                <a:lnTo>
                  <a:pt x="321" y="1641"/>
                </a:lnTo>
                <a:lnTo>
                  <a:pt x="331" y="1642"/>
                </a:lnTo>
                <a:lnTo>
                  <a:pt x="343" y="1642"/>
                </a:lnTo>
                <a:lnTo>
                  <a:pt x="353" y="1641"/>
                </a:lnTo>
                <a:lnTo>
                  <a:pt x="376" y="1638"/>
                </a:lnTo>
                <a:lnTo>
                  <a:pt x="398" y="1633"/>
                </a:lnTo>
                <a:lnTo>
                  <a:pt x="410" y="1632"/>
                </a:lnTo>
                <a:lnTo>
                  <a:pt x="421" y="1631"/>
                </a:lnTo>
                <a:lnTo>
                  <a:pt x="431" y="1630"/>
                </a:lnTo>
                <a:lnTo>
                  <a:pt x="442" y="1631"/>
                </a:lnTo>
                <a:lnTo>
                  <a:pt x="451" y="1633"/>
                </a:lnTo>
                <a:lnTo>
                  <a:pt x="460" y="1637"/>
                </a:lnTo>
                <a:lnTo>
                  <a:pt x="469" y="1641"/>
                </a:lnTo>
                <a:lnTo>
                  <a:pt x="477" y="1649"/>
                </a:lnTo>
                <a:lnTo>
                  <a:pt x="485" y="1656"/>
                </a:lnTo>
                <a:lnTo>
                  <a:pt x="494" y="1663"/>
                </a:lnTo>
                <a:lnTo>
                  <a:pt x="503" y="1667"/>
                </a:lnTo>
                <a:lnTo>
                  <a:pt x="514" y="1671"/>
                </a:lnTo>
                <a:lnTo>
                  <a:pt x="524" y="1673"/>
                </a:lnTo>
                <a:lnTo>
                  <a:pt x="536" y="1673"/>
                </a:lnTo>
                <a:lnTo>
                  <a:pt x="547" y="1673"/>
                </a:lnTo>
                <a:lnTo>
                  <a:pt x="560" y="1672"/>
                </a:lnTo>
                <a:lnTo>
                  <a:pt x="571" y="1669"/>
                </a:lnTo>
                <a:lnTo>
                  <a:pt x="581" y="1665"/>
                </a:lnTo>
                <a:lnTo>
                  <a:pt x="593" y="1661"/>
                </a:lnTo>
                <a:lnTo>
                  <a:pt x="602" y="1655"/>
                </a:lnTo>
                <a:lnTo>
                  <a:pt x="612" y="1648"/>
                </a:lnTo>
                <a:lnTo>
                  <a:pt x="620" y="1640"/>
                </a:lnTo>
                <a:lnTo>
                  <a:pt x="627" y="1632"/>
                </a:lnTo>
                <a:lnTo>
                  <a:pt x="632" y="1623"/>
                </a:lnTo>
                <a:lnTo>
                  <a:pt x="641" y="1622"/>
                </a:lnTo>
                <a:lnTo>
                  <a:pt x="651" y="1620"/>
                </a:lnTo>
                <a:lnTo>
                  <a:pt x="660" y="1616"/>
                </a:lnTo>
                <a:lnTo>
                  <a:pt x="669" y="1613"/>
                </a:lnTo>
                <a:lnTo>
                  <a:pt x="686" y="1605"/>
                </a:lnTo>
                <a:lnTo>
                  <a:pt x="703" y="1597"/>
                </a:lnTo>
                <a:lnTo>
                  <a:pt x="720" y="1590"/>
                </a:lnTo>
                <a:lnTo>
                  <a:pt x="738" y="1583"/>
                </a:lnTo>
                <a:lnTo>
                  <a:pt x="747" y="1580"/>
                </a:lnTo>
                <a:lnTo>
                  <a:pt x="757" y="1579"/>
                </a:lnTo>
                <a:lnTo>
                  <a:pt x="768" y="1577"/>
                </a:lnTo>
                <a:lnTo>
                  <a:pt x="778" y="1576"/>
                </a:lnTo>
                <a:lnTo>
                  <a:pt x="778" y="1577"/>
                </a:lnTo>
                <a:lnTo>
                  <a:pt x="779" y="1579"/>
                </a:lnTo>
                <a:lnTo>
                  <a:pt x="779" y="1599"/>
                </a:lnTo>
                <a:lnTo>
                  <a:pt x="779" y="1615"/>
                </a:lnTo>
                <a:lnTo>
                  <a:pt x="780" y="1622"/>
                </a:lnTo>
                <a:lnTo>
                  <a:pt x="781" y="1628"/>
                </a:lnTo>
                <a:lnTo>
                  <a:pt x="782" y="1632"/>
                </a:lnTo>
                <a:lnTo>
                  <a:pt x="785" y="1636"/>
                </a:lnTo>
                <a:lnTo>
                  <a:pt x="788" y="1639"/>
                </a:lnTo>
                <a:lnTo>
                  <a:pt x="793" y="1641"/>
                </a:lnTo>
                <a:lnTo>
                  <a:pt x="797" y="1644"/>
                </a:lnTo>
                <a:lnTo>
                  <a:pt x="804" y="1646"/>
                </a:lnTo>
                <a:lnTo>
                  <a:pt x="821" y="1647"/>
                </a:lnTo>
                <a:lnTo>
                  <a:pt x="844" y="1648"/>
                </a:lnTo>
                <a:lnTo>
                  <a:pt x="847" y="1647"/>
                </a:lnTo>
                <a:lnTo>
                  <a:pt x="851" y="1646"/>
                </a:lnTo>
                <a:lnTo>
                  <a:pt x="854" y="1645"/>
                </a:lnTo>
                <a:lnTo>
                  <a:pt x="856" y="1642"/>
                </a:lnTo>
                <a:lnTo>
                  <a:pt x="862" y="1636"/>
                </a:lnTo>
                <a:lnTo>
                  <a:pt x="866" y="1629"/>
                </a:lnTo>
                <a:lnTo>
                  <a:pt x="872" y="1622"/>
                </a:lnTo>
                <a:lnTo>
                  <a:pt x="878" y="1615"/>
                </a:lnTo>
                <a:lnTo>
                  <a:pt x="880" y="1612"/>
                </a:lnTo>
                <a:lnTo>
                  <a:pt x="884" y="1609"/>
                </a:lnTo>
                <a:lnTo>
                  <a:pt x="888" y="1607"/>
                </a:lnTo>
                <a:lnTo>
                  <a:pt x="891" y="1606"/>
                </a:lnTo>
                <a:lnTo>
                  <a:pt x="905" y="1604"/>
                </a:lnTo>
                <a:lnTo>
                  <a:pt x="921" y="1603"/>
                </a:lnTo>
                <a:lnTo>
                  <a:pt x="929" y="1601"/>
                </a:lnTo>
                <a:lnTo>
                  <a:pt x="936" y="1598"/>
                </a:lnTo>
                <a:lnTo>
                  <a:pt x="938" y="1597"/>
                </a:lnTo>
                <a:lnTo>
                  <a:pt x="941" y="1595"/>
                </a:lnTo>
                <a:lnTo>
                  <a:pt x="943" y="1591"/>
                </a:lnTo>
                <a:lnTo>
                  <a:pt x="944" y="1588"/>
                </a:lnTo>
                <a:lnTo>
                  <a:pt x="945" y="1588"/>
                </a:lnTo>
                <a:lnTo>
                  <a:pt x="945" y="1587"/>
                </a:lnTo>
                <a:lnTo>
                  <a:pt x="944" y="1585"/>
                </a:lnTo>
                <a:lnTo>
                  <a:pt x="943" y="1584"/>
                </a:lnTo>
                <a:lnTo>
                  <a:pt x="937" y="1581"/>
                </a:lnTo>
                <a:lnTo>
                  <a:pt x="930" y="1577"/>
                </a:lnTo>
                <a:lnTo>
                  <a:pt x="923" y="1574"/>
                </a:lnTo>
                <a:lnTo>
                  <a:pt x="916" y="1571"/>
                </a:lnTo>
                <a:lnTo>
                  <a:pt x="912" y="1568"/>
                </a:lnTo>
                <a:lnTo>
                  <a:pt x="909" y="1565"/>
                </a:lnTo>
                <a:lnTo>
                  <a:pt x="909" y="1551"/>
                </a:lnTo>
                <a:lnTo>
                  <a:pt x="907" y="1538"/>
                </a:lnTo>
                <a:lnTo>
                  <a:pt x="906" y="1533"/>
                </a:lnTo>
                <a:lnTo>
                  <a:pt x="905" y="1526"/>
                </a:lnTo>
                <a:lnTo>
                  <a:pt x="905" y="1521"/>
                </a:lnTo>
                <a:lnTo>
                  <a:pt x="906" y="1517"/>
                </a:lnTo>
                <a:lnTo>
                  <a:pt x="907" y="1513"/>
                </a:lnTo>
                <a:lnTo>
                  <a:pt x="910" y="1509"/>
                </a:lnTo>
                <a:lnTo>
                  <a:pt x="913" y="1506"/>
                </a:lnTo>
                <a:lnTo>
                  <a:pt x="915" y="1502"/>
                </a:lnTo>
                <a:lnTo>
                  <a:pt x="922" y="1498"/>
                </a:lnTo>
                <a:lnTo>
                  <a:pt x="929" y="1493"/>
                </a:lnTo>
                <a:lnTo>
                  <a:pt x="931" y="1491"/>
                </a:lnTo>
                <a:lnTo>
                  <a:pt x="934" y="1489"/>
                </a:lnTo>
                <a:lnTo>
                  <a:pt x="935" y="1485"/>
                </a:lnTo>
                <a:lnTo>
                  <a:pt x="935" y="1482"/>
                </a:lnTo>
                <a:lnTo>
                  <a:pt x="935" y="1477"/>
                </a:lnTo>
                <a:lnTo>
                  <a:pt x="932" y="1472"/>
                </a:lnTo>
                <a:lnTo>
                  <a:pt x="929" y="1465"/>
                </a:lnTo>
                <a:lnTo>
                  <a:pt x="924" y="1458"/>
                </a:lnTo>
                <a:lnTo>
                  <a:pt x="916" y="1444"/>
                </a:lnTo>
                <a:lnTo>
                  <a:pt x="909" y="1431"/>
                </a:lnTo>
                <a:lnTo>
                  <a:pt x="903" y="1416"/>
                </a:lnTo>
                <a:lnTo>
                  <a:pt x="896" y="1401"/>
                </a:lnTo>
                <a:lnTo>
                  <a:pt x="886" y="1371"/>
                </a:lnTo>
                <a:lnTo>
                  <a:pt x="878" y="1341"/>
                </a:lnTo>
                <a:lnTo>
                  <a:pt x="876" y="1335"/>
                </a:lnTo>
                <a:lnTo>
                  <a:pt x="873" y="1329"/>
                </a:lnTo>
                <a:lnTo>
                  <a:pt x="871" y="1324"/>
                </a:lnTo>
                <a:lnTo>
                  <a:pt x="868" y="1318"/>
                </a:lnTo>
                <a:lnTo>
                  <a:pt x="860" y="1309"/>
                </a:lnTo>
                <a:lnTo>
                  <a:pt x="851" y="1300"/>
                </a:lnTo>
                <a:lnTo>
                  <a:pt x="845" y="1293"/>
                </a:lnTo>
                <a:lnTo>
                  <a:pt x="839" y="1285"/>
                </a:lnTo>
                <a:lnTo>
                  <a:pt x="835" y="1277"/>
                </a:lnTo>
                <a:lnTo>
                  <a:pt x="830" y="1268"/>
                </a:lnTo>
                <a:lnTo>
                  <a:pt x="826" y="1260"/>
                </a:lnTo>
                <a:lnTo>
                  <a:pt x="821" y="1252"/>
                </a:lnTo>
                <a:lnTo>
                  <a:pt x="815" y="1243"/>
                </a:lnTo>
                <a:lnTo>
                  <a:pt x="810" y="1236"/>
                </a:lnTo>
                <a:lnTo>
                  <a:pt x="811" y="1225"/>
                </a:lnTo>
                <a:lnTo>
                  <a:pt x="812" y="1207"/>
                </a:lnTo>
                <a:lnTo>
                  <a:pt x="812" y="1188"/>
                </a:lnTo>
                <a:lnTo>
                  <a:pt x="810" y="1168"/>
                </a:lnTo>
                <a:lnTo>
                  <a:pt x="809" y="1157"/>
                </a:lnTo>
                <a:lnTo>
                  <a:pt x="806" y="1148"/>
                </a:lnTo>
                <a:lnTo>
                  <a:pt x="804" y="1139"/>
                </a:lnTo>
                <a:lnTo>
                  <a:pt x="801" y="1132"/>
                </a:lnTo>
                <a:lnTo>
                  <a:pt x="797" y="1127"/>
                </a:lnTo>
                <a:lnTo>
                  <a:pt x="794" y="1122"/>
                </a:lnTo>
                <a:lnTo>
                  <a:pt x="791" y="1121"/>
                </a:lnTo>
                <a:lnTo>
                  <a:pt x="789" y="1120"/>
                </a:lnTo>
                <a:lnTo>
                  <a:pt x="787" y="1120"/>
                </a:lnTo>
                <a:lnTo>
                  <a:pt x="784" y="1120"/>
                </a:lnTo>
                <a:lnTo>
                  <a:pt x="765" y="1126"/>
                </a:lnTo>
                <a:lnTo>
                  <a:pt x="747" y="1129"/>
                </a:lnTo>
                <a:lnTo>
                  <a:pt x="738" y="1131"/>
                </a:lnTo>
                <a:lnTo>
                  <a:pt x="729" y="1131"/>
                </a:lnTo>
                <a:lnTo>
                  <a:pt x="719" y="1131"/>
                </a:lnTo>
                <a:lnTo>
                  <a:pt x="709" y="1129"/>
                </a:lnTo>
                <a:lnTo>
                  <a:pt x="703" y="1127"/>
                </a:lnTo>
                <a:lnTo>
                  <a:pt x="697" y="1126"/>
                </a:lnTo>
                <a:lnTo>
                  <a:pt x="693" y="1122"/>
                </a:lnTo>
                <a:lnTo>
                  <a:pt x="688" y="1120"/>
                </a:lnTo>
                <a:lnTo>
                  <a:pt x="682" y="1114"/>
                </a:lnTo>
                <a:lnTo>
                  <a:pt x="677" y="1107"/>
                </a:lnTo>
                <a:lnTo>
                  <a:pt x="672" y="1100"/>
                </a:lnTo>
                <a:lnTo>
                  <a:pt x="668" y="1094"/>
                </a:lnTo>
                <a:lnTo>
                  <a:pt x="662" y="1087"/>
                </a:lnTo>
                <a:lnTo>
                  <a:pt x="654" y="1081"/>
                </a:lnTo>
                <a:lnTo>
                  <a:pt x="652" y="1073"/>
                </a:lnTo>
                <a:lnTo>
                  <a:pt x="647" y="1065"/>
                </a:lnTo>
                <a:lnTo>
                  <a:pt x="643" y="1057"/>
                </a:lnTo>
                <a:lnTo>
                  <a:pt x="637" y="1050"/>
                </a:lnTo>
                <a:lnTo>
                  <a:pt x="631" y="1042"/>
                </a:lnTo>
                <a:lnTo>
                  <a:pt x="627" y="1033"/>
                </a:lnTo>
                <a:lnTo>
                  <a:pt x="623" y="1024"/>
                </a:lnTo>
                <a:lnTo>
                  <a:pt x="621" y="1014"/>
                </a:lnTo>
                <a:lnTo>
                  <a:pt x="622" y="1000"/>
                </a:lnTo>
                <a:lnTo>
                  <a:pt x="622" y="987"/>
                </a:lnTo>
                <a:lnTo>
                  <a:pt x="624" y="973"/>
                </a:lnTo>
                <a:lnTo>
                  <a:pt x="627" y="960"/>
                </a:lnTo>
                <a:lnTo>
                  <a:pt x="632" y="935"/>
                </a:lnTo>
                <a:lnTo>
                  <a:pt x="639" y="911"/>
                </a:lnTo>
                <a:lnTo>
                  <a:pt x="641" y="899"/>
                </a:lnTo>
                <a:lnTo>
                  <a:pt x="644" y="886"/>
                </a:lnTo>
                <a:lnTo>
                  <a:pt x="645" y="874"/>
                </a:lnTo>
                <a:lnTo>
                  <a:pt x="645" y="861"/>
                </a:lnTo>
                <a:lnTo>
                  <a:pt x="644" y="849"/>
                </a:lnTo>
                <a:lnTo>
                  <a:pt x="641" y="835"/>
                </a:lnTo>
                <a:lnTo>
                  <a:pt x="638" y="822"/>
                </a:lnTo>
                <a:lnTo>
                  <a:pt x="632" y="807"/>
                </a:lnTo>
                <a:lnTo>
                  <a:pt x="614" y="806"/>
                </a:lnTo>
                <a:lnTo>
                  <a:pt x="596" y="804"/>
                </a:lnTo>
                <a:lnTo>
                  <a:pt x="578" y="801"/>
                </a:lnTo>
                <a:lnTo>
                  <a:pt x="561" y="798"/>
                </a:lnTo>
                <a:lnTo>
                  <a:pt x="524" y="789"/>
                </a:lnTo>
                <a:lnTo>
                  <a:pt x="490" y="779"/>
                </a:lnTo>
                <a:lnTo>
                  <a:pt x="467" y="767"/>
                </a:lnTo>
                <a:lnTo>
                  <a:pt x="444" y="753"/>
                </a:lnTo>
                <a:lnTo>
                  <a:pt x="438" y="749"/>
                </a:lnTo>
                <a:lnTo>
                  <a:pt x="434" y="744"/>
                </a:lnTo>
                <a:lnTo>
                  <a:pt x="430" y="740"/>
                </a:lnTo>
                <a:lnTo>
                  <a:pt x="427" y="735"/>
                </a:lnTo>
                <a:lnTo>
                  <a:pt x="424" y="729"/>
                </a:lnTo>
                <a:lnTo>
                  <a:pt x="423" y="723"/>
                </a:lnTo>
                <a:lnTo>
                  <a:pt x="422" y="716"/>
                </a:lnTo>
                <a:lnTo>
                  <a:pt x="423" y="709"/>
                </a:lnTo>
                <a:lnTo>
                  <a:pt x="428" y="682"/>
                </a:lnTo>
                <a:lnTo>
                  <a:pt x="432" y="652"/>
                </a:lnTo>
                <a:lnTo>
                  <a:pt x="436" y="637"/>
                </a:lnTo>
                <a:lnTo>
                  <a:pt x="440" y="623"/>
                </a:lnTo>
                <a:lnTo>
                  <a:pt x="444" y="618"/>
                </a:lnTo>
                <a:lnTo>
                  <a:pt x="447" y="611"/>
                </a:lnTo>
                <a:lnTo>
                  <a:pt x="451" y="605"/>
                </a:lnTo>
                <a:lnTo>
                  <a:pt x="455" y="601"/>
                </a:lnTo>
                <a:lnTo>
                  <a:pt x="594" y="454"/>
                </a:lnTo>
                <a:lnTo>
                  <a:pt x="601" y="445"/>
                </a:lnTo>
                <a:lnTo>
                  <a:pt x="607" y="431"/>
                </a:lnTo>
                <a:lnTo>
                  <a:pt x="616" y="414"/>
                </a:lnTo>
                <a:lnTo>
                  <a:pt x="624" y="395"/>
                </a:lnTo>
                <a:lnTo>
                  <a:pt x="634" y="375"/>
                </a:lnTo>
                <a:lnTo>
                  <a:pt x="644" y="357"/>
                </a:lnTo>
                <a:lnTo>
                  <a:pt x="653" y="340"/>
                </a:lnTo>
                <a:lnTo>
                  <a:pt x="662" y="326"/>
                </a:lnTo>
                <a:lnTo>
                  <a:pt x="670" y="318"/>
                </a:lnTo>
                <a:lnTo>
                  <a:pt x="678" y="310"/>
                </a:lnTo>
                <a:lnTo>
                  <a:pt x="687" y="304"/>
                </a:lnTo>
                <a:lnTo>
                  <a:pt x="697" y="297"/>
                </a:lnTo>
                <a:lnTo>
                  <a:pt x="707" y="292"/>
                </a:lnTo>
                <a:lnTo>
                  <a:pt x="719" y="288"/>
                </a:lnTo>
                <a:lnTo>
                  <a:pt x="730" y="284"/>
                </a:lnTo>
                <a:lnTo>
                  <a:pt x="741" y="283"/>
                </a:lnTo>
                <a:lnTo>
                  <a:pt x="752" y="283"/>
                </a:lnTo>
                <a:lnTo>
                  <a:pt x="763" y="284"/>
                </a:lnTo>
                <a:lnTo>
                  <a:pt x="773" y="286"/>
                </a:lnTo>
                <a:lnTo>
                  <a:pt x="784" y="291"/>
                </a:lnTo>
                <a:lnTo>
                  <a:pt x="793" y="298"/>
                </a:lnTo>
                <a:lnTo>
                  <a:pt x="801" y="306"/>
                </a:lnTo>
                <a:lnTo>
                  <a:pt x="809" y="316"/>
                </a:lnTo>
                <a:lnTo>
                  <a:pt x="815" y="329"/>
                </a:lnTo>
                <a:lnTo>
                  <a:pt x="818" y="340"/>
                </a:lnTo>
                <a:lnTo>
                  <a:pt x="819" y="353"/>
                </a:lnTo>
                <a:lnTo>
                  <a:pt x="819" y="364"/>
                </a:lnTo>
                <a:lnTo>
                  <a:pt x="822" y="372"/>
                </a:lnTo>
                <a:lnTo>
                  <a:pt x="826" y="380"/>
                </a:lnTo>
                <a:lnTo>
                  <a:pt x="830" y="386"/>
                </a:lnTo>
                <a:lnTo>
                  <a:pt x="835" y="390"/>
                </a:lnTo>
                <a:lnTo>
                  <a:pt x="838" y="395"/>
                </a:lnTo>
                <a:lnTo>
                  <a:pt x="843" y="397"/>
                </a:lnTo>
                <a:lnTo>
                  <a:pt x="847" y="399"/>
                </a:lnTo>
                <a:lnTo>
                  <a:pt x="852" y="401"/>
                </a:lnTo>
                <a:lnTo>
                  <a:pt x="855" y="403"/>
                </a:lnTo>
                <a:lnTo>
                  <a:pt x="864" y="401"/>
                </a:lnTo>
                <a:lnTo>
                  <a:pt x="873" y="399"/>
                </a:lnTo>
                <a:lnTo>
                  <a:pt x="882" y="396"/>
                </a:lnTo>
                <a:lnTo>
                  <a:pt x="891" y="390"/>
                </a:lnTo>
                <a:lnTo>
                  <a:pt x="912" y="375"/>
                </a:lnTo>
                <a:lnTo>
                  <a:pt x="936" y="360"/>
                </a:lnTo>
                <a:lnTo>
                  <a:pt x="948" y="354"/>
                </a:lnTo>
                <a:lnTo>
                  <a:pt x="962" y="348"/>
                </a:lnTo>
                <a:lnTo>
                  <a:pt x="977" y="343"/>
                </a:lnTo>
                <a:lnTo>
                  <a:pt x="993" y="340"/>
                </a:lnTo>
                <a:lnTo>
                  <a:pt x="1010" y="338"/>
                </a:lnTo>
                <a:lnTo>
                  <a:pt x="1028" y="337"/>
                </a:lnTo>
                <a:lnTo>
                  <a:pt x="1046" y="337"/>
                </a:lnTo>
                <a:lnTo>
                  <a:pt x="1065" y="337"/>
                </a:lnTo>
                <a:lnTo>
                  <a:pt x="1085" y="337"/>
                </a:lnTo>
                <a:lnTo>
                  <a:pt x="1103" y="337"/>
                </a:lnTo>
                <a:lnTo>
                  <a:pt x="1111" y="335"/>
                </a:lnTo>
                <a:lnTo>
                  <a:pt x="1120" y="333"/>
                </a:lnTo>
                <a:lnTo>
                  <a:pt x="1127" y="332"/>
                </a:lnTo>
                <a:lnTo>
                  <a:pt x="1135" y="329"/>
                </a:lnTo>
                <a:lnTo>
                  <a:pt x="1153" y="324"/>
                </a:lnTo>
                <a:lnTo>
                  <a:pt x="1177" y="317"/>
                </a:lnTo>
                <a:lnTo>
                  <a:pt x="1188" y="313"/>
                </a:lnTo>
                <a:lnTo>
                  <a:pt x="1197" y="307"/>
                </a:lnTo>
                <a:lnTo>
                  <a:pt x="1201" y="305"/>
                </a:lnTo>
                <a:lnTo>
                  <a:pt x="1203" y="301"/>
                </a:lnTo>
                <a:lnTo>
                  <a:pt x="1205" y="297"/>
                </a:lnTo>
                <a:lnTo>
                  <a:pt x="1205" y="293"/>
                </a:lnTo>
                <a:lnTo>
                  <a:pt x="1206" y="280"/>
                </a:lnTo>
                <a:lnTo>
                  <a:pt x="1207" y="267"/>
                </a:lnTo>
                <a:lnTo>
                  <a:pt x="1210" y="256"/>
                </a:lnTo>
                <a:lnTo>
                  <a:pt x="1213" y="247"/>
                </a:lnTo>
                <a:lnTo>
                  <a:pt x="1216" y="238"/>
                </a:lnTo>
                <a:lnTo>
                  <a:pt x="1221" y="230"/>
                </a:lnTo>
                <a:lnTo>
                  <a:pt x="1226" y="223"/>
                </a:lnTo>
                <a:lnTo>
                  <a:pt x="1231" y="216"/>
                </a:lnTo>
                <a:lnTo>
                  <a:pt x="1244" y="203"/>
                </a:lnTo>
                <a:lnTo>
                  <a:pt x="1257" y="191"/>
                </a:lnTo>
                <a:lnTo>
                  <a:pt x="1271" y="176"/>
                </a:lnTo>
                <a:lnTo>
                  <a:pt x="1286" y="158"/>
                </a:lnTo>
                <a:lnTo>
                  <a:pt x="1291" y="149"/>
                </a:lnTo>
                <a:lnTo>
                  <a:pt x="1296" y="141"/>
                </a:lnTo>
                <a:lnTo>
                  <a:pt x="1301" y="132"/>
                </a:lnTo>
                <a:lnTo>
                  <a:pt x="1304" y="124"/>
                </a:lnTo>
                <a:lnTo>
                  <a:pt x="1311" y="105"/>
                </a:lnTo>
                <a:lnTo>
                  <a:pt x="1315" y="85"/>
                </a:lnTo>
                <a:lnTo>
                  <a:pt x="1320" y="74"/>
                </a:lnTo>
                <a:lnTo>
                  <a:pt x="1326" y="62"/>
                </a:lnTo>
                <a:lnTo>
                  <a:pt x="1332" y="50"/>
                </a:lnTo>
                <a:lnTo>
                  <a:pt x="1340" y="37"/>
                </a:lnTo>
                <a:lnTo>
                  <a:pt x="1357" y="16"/>
                </a:lnTo>
                <a:lnTo>
                  <a:pt x="1372" y="0"/>
                </a:lnTo>
                <a:lnTo>
                  <a:pt x="1372" y="0"/>
                </a:lnTo>
                <a:lnTo>
                  <a:pt x="1372" y="2348"/>
                </a:lnTo>
                <a:lnTo>
                  <a:pt x="1337" y="2385"/>
                </a:lnTo>
                <a:lnTo>
                  <a:pt x="1330" y="2401"/>
                </a:lnTo>
                <a:lnTo>
                  <a:pt x="1323" y="2417"/>
                </a:lnTo>
                <a:lnTo>
                  <a:pt x="1319" y="2425"/>
                </a:lnTo>
                <a:lnTo>
                  <a:pt x="1315" y="2432"/>
                </a:lnTo>
                <a:lnTo>
                  <a:pt x="1313" y="2440"/>
                </a:lnTo>
                <a:lnTo>
                  <a:pt x="1311" y="2450"/>
                </a:lnTo>
                <a:lnTo>
                  <a:pt x="1310" y="2456"/>
                </a:lnTo>
                <a:lnTo>
                  <a:pt x="1310" y="2463"/>
                </a:lnTo>
                <a:lnTo>
                  <a:pt x="1310" y="2471"/>
                </a:lnTo>
                <a:lnTo>
                  <a:pt x="1311" y="2478"/>
                </a:lnTo>
                <a:lnTo>
                  <a:pt x="1314" y="2492"/>
                </a:lnTo>
                <a:lnTo>
                  <a:pt x="1320" y="2504"/>
                </a:lnTo>
                <a:lnTo>
                  <a:pt x="1326" y="2519"/>
                </a:lnTo>
                <a:lnTo>
                  <a:pt x="1331" y="2533"/>
                </a:lnTo>
                <a:lnTo>
                  <a:pt x="1335" y="2546"/>
                </a:lnTo>
                <a:lnTo>
                  <a:pt x="1337" y="2561"/>
                </a:lnTo>
                <a:lnTo>
                  <a:pt x="1337" y="2568"/>
                </a:lnTo>
                <a:lnTo>
                  <a:pt x="1336" y="2575"/>
                </a:lnTo>
                <a:lnTo>
                  <a:pt x="1336" y="2582"/>
                </a:lnTo>
                <a:lnTo>
                  <a:pt x="1333" y="2588"/>
                </a:lnTo>
                <a:lnTo>
                  <a:pt x="1331" y="2595"/>
                </a:lnTo>
                <a:lnTo>
                  <a:pt x="1328" y="2603"/>
                </a:lnTo>
                <a:lnTo>
                  <a:pt x="1324" y="2610"/>
                </a:lnTo>
                <a:lnTo>
                  <a:pt x="1320" y="2617"/>
                </a:lnTo>
                <a:lnTo>
                  <a:pt x="1314" y="2625"/>
                </a:lnTo>
                <a:lnTo>
                  <a:pt x="1310" y="2634"/>
                </a:lnTo>
                <a:lnTo>
                  <a:pt x="1305" y="2643"/>
                </a:lnTo>
                <a:lnTo>
                  <a:pt x="1301" y="2653"/>
                </a:lnTo>
                <a:lnTo>
                  <a:pt x="1296" y="2664"/>
                </a:lnTo>
                <a:lnTo>
                  <a:pt x="1291" y="2674"/>
                </a:lnTo>
                <a:lnTo>
                  <a:pt x="1287" y="2684"/>
                </a:lnTo>
                <a:lnTo>
                  <a:pt x="1280" y="2693"/>
                </a:lnTo>
                <a:lnTo>
                  <a:pt x="1272" y="2701"/>
                </a:lnTo>
                <a:lnTo>
                  <a:pt x="1262" y="2710"/>
                </a:lnTo>
                <a:lnTo>
                  <a:pt x="1251" y="2718"/>
                </a:lnTo>
                <a:lnTo>
                  <a:pt x="1237" y="2726"/>
                </a:lnTo>
                <a:lnTo>
                  <a:pt x="1211" y="2741"/>
                </a:lnTo>
                <a:lnTo>
                  <a:pt x="1188" y="2752"/>
                </a:lnTo>
                <a:lnTo>
                  <a:pt x="1168" y="2765"/>
                </a:lnTo>
                <a:lnTo>
                  <a:pt x="1146" y="2779"/>
                </a:lnTo>
                <a:lnTo>
                  <a:pt x="1122" y="2793"/>
                </a:lnTo>
                <a:lnTo>
                  <a:pt x="1098" y="2808"/>
                </a:lnTo>
                <a:lnTo>
                  <a:pt x="1074" y="2822"/>
                </a:lnTo>
                <a:lnTo>
                  <a:pt x="1051" y="2833"/>
                </a:lnTo>
                <a:lnTo>
                  <a:pt x="1038" y="2839"/>
                </a:lnTo>
                <a:lnTo>
                  <a:pt x="1027" y="2842"/>
                </a:lnTo>
                <a:lnTo>
                  <a:pt x="1015" y="2845"/>
                </a:lnTo>
                <a:lnTo>
                  <a:pt x="1004" y="2846"/>
                </a:lnTo>
                <a:lnTo>
                  <a:pt x="986" y="2855"/>
                </a:lnTo>
                <a:lnTo>
                  <a:pt x="966" y="2862"/>
                </a:lnTo>
                <a:lnTo>
                  <a:pt x="948" y="2867"/>
                </a:lnTo>
                <a:lnTo>
                  <a:pt x="930" y="2871"/>
                </a:lnTo>
                <a:lnTo>
                  <a:pt x="912" y="2873"/>
                </a:lnTo>
                <a:lnTo>
                  <a:pt x="894" y="2874"/>
                </a:lnTo>
                <a:lnTo>
                  <a:pt x="876" y="2873"/>
                </a:lnTo>
                <a:lnTo>
                  <a:pt x="856" y="2871"/>
                </a:lnTo>
                <a:lnTo>
                  <a:pt x="838" y="2867"/>
                </a:lnTo>
                <a:lnTo>
                  <a:pt x="820" y="2863"/>
                </a:lnTo>
                <a:lnTo>
                  <a:pt x="803" y="2857"/>
                </a:lnTo>
                <a:lnTo>
                  <a:pt x="785" y="2850"/>
                </a:lnTo>
                <a:lnTo>
                  <a:pt x="766" y="2842"/>
                </a:lnTo>
                <a:lnTo>
                  <a:pt x="749" y="2834"/>
                </a:lnTo>
                <a:lnTo>
                  <a:pt x="732" y="2824"/>
                </a:lnTo>
                <a:lnTo>
                  <a:pt x="715" y="2814"/>
                </a:lnTo>
                <a:lnTo>
                  <a:pt x="698" y="2802"/>
                </a:lnTo>
                <a:lnTo>
                  <a:pt x="681" y="2791"/>
                </a:lnTo>
                <a:lnTo>
                  <a:pt x="665" y="2779"/>
                </a:lnTo>
                <a:lnTo>
                  <a:pt x="649" y="2765"/>
                </a:lnTo>
                <a:lnTo>
                  <a:pt x="619" y="2738"/>
                </a:lnTo>
                <a:lnTo>
                  <a:pt x="589" y="2709"/>
                </a:lnTo>
                <a:lnTo>
                  <a:pt x="562" y="2680"/>
                </a:lnTo>
                <a:lnTo>
                  <a:pt x="536" y="2650"/>
                </a:lnTo>
                <a:lnTo>
                  <a:pt x="512" y="2620"/>
                </a:lnTo>
                <a:lnTo>
                  <a:pt x="490" y="2592"/>
                </a:lnTo>
                <a:lnTo>
                  <a:pt x="478" y="2578"/>
                </a:lnTo>
                <a:lnTo>
                  <a:pt x="462" y="2563"/>
                </a:lnTo>
                <a:lnTo>
                  <a:pt x="444" y="2549"/>
                </a:lnTo>
                <a:lnTo>
                  <a:pt x="424" y="2533"/>
                </a:lnTo>
                <a:lnTo>
                  <a:pt x="405" y="2518"/>
                </a:lnTo>
                <a:lnTo>
                  <a:pt x="389" y="2503"/>
                </a:lnTo>
                <a:lnTo>
                  <a:pt x="382" y="2496"/>
                </a:lnTo>
                <a:lnTo>
                  <a:pt x="376" y="2489"/>
                </a:lnTo>
                <a:lnTo>
                  <a:pt x="371" y="2483"/>
                </a:lnTo>
                <a:lnTo>
                  <a:pt x="369" y="2477"/>
                </a:lnTo>
                <a:lnTo>
                  <a:pt x="357" y="2467"/>
                </a:lnTo>
                <a:lnTo>
                  <a:pt x="340" y="2451"/>
                </a:lnTo>
                <a:lnTo>
                  <a:pt x="320" y="2428"/>
                </a:lnTo>
                <a:lnTo>
                  <a:pt x="297" y="2403"/>
                </a:lnTo>
                <a:lnTo>
                  <a:pt x="276" y="2378"/>
                </a:lnTo>
                <a:lnTo>
                  <a:pt x="259" y="2354"/>
                </a:lnTo>
                <a:lnTo>
                  <a:pt x="252" y="2344"/>
                </a:lnTo>
                <a:lnTo>
                  <a:pt x="247" y="2335"/>
                </a:lnTo>
                <a:lnTo>
                  <a:pt x="245" y="2328"/>
                </a:lnTo>
                <a:lnTo>
                  <a:pt x="245" y="2322"/>
                </a:lnTo>
                <a:lnTo>
                  <a:pt x="248" y="2311"/>
                </a:lnTo>
                <a:lnTo>
                  <a:pt x="253" y="2300"/>
                </a:lnTo>
                <a:lnTo>
                  <a:pt x="256" y="2292"/>
                </a:lnTo>
                <a:lnTo>
                  <a:pt x="261" y="2287"/>
                </a:lnTo>
                <a:lnTo>
                  <a:pt x="265" y="2283"/>
                </a:lnTo>
                <a:lnTo>
                  <a:pt x="269" y="2281"/>
                </a:lnTo>
                <a:lnTo>
                  <a:pt x="273" y="2280"/>
                </a:lnTo>
                <a:lnTo>
                  <a:pt x="278" y="2280"/>
                </a:lnTo>
                <a:lnTo>
                  <a:pt x="298" y="2286"/>
                </a:lnTo>
                <a:lnTo>
                  <a:pt x="323" y="2290"/>
                </a:lnTo>
                <a:lnTo>
                  <a:pt x="323" y="2290"/>
                </a:lnTo>
                <a:lnTo>
                  <a:pt x="327" y="2298"/>
                </a:lnTo>
                <a:lnTo>
                  <a:pt x="330" y="2305"/>
                </a:lnTo>
                <a:lnTo>
                  <a:pt x="335" y="2311"/>
                </a:lnTo>
                <a:lnTo>
                  <a:pt x="340" y="2315"/>
                </a:lnTo>
                <a:lnTo>
                  <a:pt x="347" y="2319"/>
                </a:lnTo>
                <a:lnTo>
                  <a:pt x="354" y="2320"/>
                </a:lnTo>
                <a:lnTo>
                  <a:pt x="362" y="2321"/>
                </a:lnTo>
                <a:lnTo>
                  <a:pt x="370" y="2322"/>
                </a:lnTo>
                <a:lnTo>
                  <a:pt x="379" y="2321"/>
                </a:lnTo>
                <a:lnTo>
                  <a:pt x="389" y="2320"/>
                </a:lnTo>
                <a:lnTo>
                  <a:pt x="399" y="2317"/>
                </a:lnTo>
                <a:lnTo>
                  <a:pt x="410" y="2315"/>
                </a:lnTo>
                <a:lnTo>
                  <a:pt x="431" y="2308"/>
                </a:lnTo>
                <a:lnTo>
                  <a:pt x="454" y="2299"/>
                </a:lnTo>
                <a:lnTo>
                  <a:pt x="501" y="2279"/>
                </a:lnTo>
                <a:lnTo>
                  <a:pt x="545" y="2258"/>
                </a:lnTo>
                <a:lnTo>
                  <a:pt x="565" y="2249"/>
                </a:lnTo>
                <a:lnTo>
                  <a:pt x="582" y="2242"/>
                </a:lnTo>
                <a:lnTo>
                  <a:pt x="598" y="2237"/>
                </a:lnTo>
                <a:lnTo>
                  <a:pt x="611" y="2234"/>
                </a:lnTo>
                <a:lnTo>
                  <a:pt x="622" y="2233"/>
                </a:lnTo>
                <a:lnTo>
                  <a:pt x="632" y="2231"/>
                </a:lnTo>
                <a:lnTo>
                  <a:pt x="641" y="2228"/>
                </a:lnTo>
                <a:lnTo>
                  <a:pt x="649" y="2225"/>
                </a:lnTo>
                <a:lnTo>
                  <a:pt x="656" y="2221"/>
                </a:lnTo>
                <a:lnTo>
                  <a:pt x="663" y="2216"/>
                </a:lnTo>
                <a:lnTo>
                  <a:pt x="669" y="2212"/>
                </a:lnTo>
                <a:lnTo>
                  <a:pt x="674" y="2206"/>
                </a:lnTo>
                <a:lnTo>
                  <a:pt x="684" y="2193"/>
                </a:lnTo>
                <a:lnTo>
                  <a:pt x="693" y="2179"/>
                </a:lnTo>
                <a:lnTo>
                  <a:pt x="703" y="2163"/>
                </a:lnTo>
                <a:lnTo>
                  <a:pt x="714" y="2144"/>
                </a:lnTo>
                <a:lnTo>
                  <a:pt x="727" y="2125"/>
                </a:lnTo>
                <a:lnTo>
                  <a:pt x="740" y="2107"/>
                </a:lnTo>
                <a:lnTo>
                  <a:pt x="753" y="2090"/>
                </a:lnTo>
                <a:lnTo>
                  <a:pt x="766" y="2074"/>
                </a:lnTo>
                <a:lnTo>
                  <a:pt x="781" y="2058"/>
                </a:lnTo>
                <a:lnTo>
                  <a:pt x="796" y="2043"/>
                </a:lnTo>
                <a:lnTo>
                  <a:pt x="813" y="2028"/>
                </a:lnTo>
                <a:lnTo>
                  <a:pt x="831" y="2012"/>
                </a:lnTo>
                <a:lnTo>
                  <a:pt x="831" y="2011"/>
                </a:lnTo>
                <a:lnTo>
                  <a:pt x="695" y="2029"/>
                </a:lnTo>
                <a:lnTo>
                  <a:pt x="687" y="2032"/>
                </a:lnTo>
                <a:lnTo>
                  <a:pt x="679" y="2034"/>
                </a:lnTo>
                <a:lnTo>
                  <a:pt x="672" y="2039"/>
                </a:lnTo>
                <a:lnTo>
                  <a:pt x="665" y="2044"/>
                </a:lnTo>
                <a:lnTo>
                  <a:pt x="655" y="2057"/>
                </a:lnTo>
                <a:lnTo>
                  <a:pt x="646" y="2072"/>
                </a:lnTo>
                <a:lnTo>
                  <a:pt x="636" y="2088"/>
                </a:lnTo>
                <a:lnTo>
                  <a:pt x="626" y="2101"/>
                </a:lnTo>
                <a:lnTo>
                  <a:pt x="619" y="2108"/>
                </a:lnTo>
                <a:lnTo>
                  <a:pt x="611" y="2114"/>
                </a:lnTo>
                <a:lnTo>
                  <a:pt x="603" y="2118"/>
                </a:lnTo>
                <a:lnTo>
                  <a:pt x="593" y="2123"/>
                </a:lnTo>
                <a:lnTo>
                  <a:pt x="580" y="2127"/>
                </a:lnTo>
                <a:lnTo>
                  <a:pt x="566" y="2134"/>
                </a:lnTo>
                <a:lnTo>
                  <a:pt x="552" y="2143"/>
                </a:lnTo>
                <a:lnTo>
                  <a:pt x="536" y="2152"/>
                </a:lnTo>
                <a:lnTo>
                  <a:pt x="521" y="2162"/>
                </a:lnTo>
                <a:lnTo>
                  <a:pt x="507" y="2169"/>
                </a:lnTo>
                <a:lnTo>
                  <a:pt x="501" y="2173"/>
                </a:lnTo>
                <a:lnTo>
                  <a:pt x="494" y="2175"/>
                </a:lnTo>
                <a:lnTo>
                  <a:pt x="488" y="2176"/>
                </a:lnTo>
                <a:lnTo>
                  <a:pt x="484" y="2176"/>
                </a:lnTo>
                <a:lnTo>
                  <a:pt x="473" y="2175"/>
                </a:lnTo>
                <a:lnTo>
                  <a:pt x="455" y="2172"/>
                </a:lnTo>
                <a:lnTo>
                  <a:pt x="431" y="2166"/>
                </a:lnTo>
                <a:lnTo>
                  <a:pt x="406" y="2160"/>
                </a:lnTo>
                <a:lnTo>
                  <a:pt x="380" y="2152"/>
                </a:lnTo>
                <a:lnTo>
                  <a:pt x="357" y="2146"/>
                </a:lnTo>
                <a:lnTo>
                  <a:pt x="342" y="2140"/>
                </a:lnTo>
                <a:lnTo>
                  <a:pt x="334" y="2135"/>
                </a:lnTo>
                <a:lnTo>
                  <a:pt x="292" y="2110"/>
                </a:lnTo>
                <a:lnTo>
                  <a:pt x="251" y="2086"/>
                </a:lnTo>
                <a:lnTo>
                  <a:pt x="230" y="2075"/>
                </a:lnTo>
                <a:lnTo>
                  <a:pt x="211" y="2065"/>
                </a:lnTo>
                <a:lnTo>
                  <a:pt x="193" y="2053"/>
                </a:lnTo>
                <a:lnTo>
                  <a:pt x="176" y="2041"/>
                </a:lnTo>
                <a:lnTo>
                  <a:pt x="159" y="2028"/>
                </a:lnTo>
                <a:lnTo>
                  <a:pt x="143" y="2015"/>
                </a:lnTo>
                <a:lnTo>
                  <a:pt x="128" y="2000"/>
                </a:lnTo>
                <a:lnTo>
                  <a:pt x="114" y="1983"/>
                </a:lnTo>
                <a:lnTo>
                  <a:pt x="107" y="1974"/>
                </a:lnTo>
                <a:lnTo>
                  <a:pt x="102" y="1965"/>
                </a:lnTo>
                <a:lnTo>
                  <a:pt x="96" y="1954"/>
                </a:lnTo>
                <a:lnTo>
                  <a:pt x="92" y="1943"/>
                </a:lnTo>
                <a:lnTo>
                  <a:pt x="86" y="1933"/>
                </a:lnTo>
                <a:lnTo>
                  <a:pt x="82" y="1920"/>
                </a:lnTo>
                <a:lnTo>
                  <a:pt x="78" y="1908"/>
                </a:lnTo>
                <a:lnTo>
                  <a:pt x="74" y="1895"/>
                </a:lnTo>
                <a:lnTo>
                  <a:pt x="65" y="1892"/>
                </a:lnTo>
                <a:lnTo>
                  <a:pt x="56" y="1889"/>
                </a:lnTo>
                <a:lnTo>
                  <a:pt x="46" y="1887"/>
                </a:lnTo>
                <a:lnTo>
                  <a:pt x="36" y="1886"/>
                </a:lnTo>
                <a:lnTo>
                  <a:pt x="26" y="1884"/>
                </a:lnTo>
                <a:lnTo>
                  <a:pt x="17" y="1881"/>
                </a:lnTo>
                <a:lnTo>
                  <a:pt x="7" y="1878"/>
                </a:lnTo>
                <a:lnTo>
                  <a:pt x="0" y="1873"/>
                </a:lnTo>
                <a:lnTo>
                  <a:pt x="0" y="1873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8" name="Freeform 98">
            <a:extLst>
              <a:ext uri="{FF2B5EF4-FFF2-40B4-BE49-F238E27FC236}">
                <a16:creationId xmlns:a16="http://schemas.microsoft.com/office/drawing/2014/main" id="{4DB0F734-DE16-4FBC-822F-A5994006CD83}"/>
              </a:ext>
            </a:extLst>
          </p:cNvPr>
          <p:cNvSpPr>
            <a:spLocks/>
          </p:cNvSpPr>
          <p:nvPr/>
        </p:nvSpPr>
        <p:spPr bwMode="auto">
          <a:xfrm>
            <a:off x="7737476" y="3195637"/>
            <a:ext cx="436563" cy="911225"/>
          </a:xfrm>
          <a:custGeom>
            <a:avLst/>
            <a:gdLst>
              <a:gd name="T0" fmla="*/ 90 w 1372"/>
              <a:gd name="T1" fmla="*/ 1745 h 2874"/>
              <a:gd name="T2" fmla="*/ 185 w 1372"/>
              <a:gd name="T3" fmla="*/ 1735 h 2874"/>
              <a:gd name="T4" fmla="*/ 190 w 1372"/>
              <a:gd name="T5" fmla="*/ 1622 h 2874"/>
              <a:gd name="T6" fmla="*/ 256 w 1372"/>
              <a:gd name="T7" fmla="*/ 1639 h 2874"/>
              <a:gd name="T8" fmla="*/ 376 w 1372"/>
              <a:gd name="T9" fmla="*/ 1638 h 2874"/>
              <a:gd name="T10" fmla="*/ 477 w 1372"/>
              <a:gd name="T11" fmla="*/ 1649 h 2874"/>
              <a:gd name="T12" fmla="*/ 571 w 1372"/>
              <a:gd name="T13" fmla="*/ 1669 h 2874"/>
              <a:gd name="T14" fmla="*/ 651 w 1372"/>
              <a:gd name="T15" fmla="*/ 1620 h 2874"/>
              <a:gd name="T16" fmla="*/ 768 w 1372"/>
              <a:gd name="T17" fmla="*/ 1577 h 2874"/>
              <a:gd name="T18" fmla="*/ 785 w 1372"/>
              <a:gd name="T19" fmla="*/ 1636 h 2874"/>
              <a:gd name="T20" fmla="*/ 854 w 1372"/>
              <a:gd name="T21" fmla="*/ 1645 h 2874"/>
              <a:gd name="T22" fmla="*/ 891 w 1372"/>
              <a:gd name="T23" fmla="*/ 1606 h 2874"/>
              <a:gd name="T24" fmla="*/ 945 w 1372"/>
              <a:gd name="T25" fmla="*/ 1588 h 2874"/>
              <a:gd name="T26" fmla="*/ 909 w 1372"/>
              <a:gd name="T27" fmla="*/ 1565 h 2874"/>
              <a:gd name="T28" fmla="*/ 913 w 1372"/>
              <a:gd name="T29" fmla="*/ 1506 h 2874"/>
              <a:gd name="T30" fmla="*/ 932 w 1372"/>
              <a:gd name="T31" fmla="*/ 1472 h 2874"/>
              <a:gd name="T32" fmla="*/ 876 w 1372"/>
              <a:gd name="T33" fmla="*/ 1335 h 2874"/>
              <a:gd name="T34" fmla="*/ 830 w 1372"/>
              <a:gd name="T35" fmla="*/ 1268 h 2874"/>
              <a:gd name="T36" fmla="*/ 809 w 1372"/>
              <a:gd name="T37" fmla="*/ 1157 h 2874"/>
              <a:gd name="T38" fmla="*/ 784 w 1372"/>
              <a:gd name="T39" fmla="*/ 1120 h 2874"/>
              <a:gd name="T40" fmla="*/ 693 w 1372"/>
              <a:gd name="T41" fmla="*/ 1122 h 2874"/>
              <a:gd name="T42" fmla="*/ 647 w 1372"/>
              <a:gd name="T43" fmla="*/ 1065 h 2874"/>
              <a:gd name="T44" fmla="*/ 624 w 1372"/>
              <a:gd name="T45" fmla="*/ 973 h 2874"/>
              <a:gd name="T46" fmla="*/ 641 w 1372"/>
              <a:gd name="T47" fmla="*/ 835 h 2874"/>
              <a:gd name="T48" fmla="*/ 467 w 1372"/>
              <a:gd name="T49" fmla="*/ 767 h 2874"/>
              <a:gd name="T50" fmla="*/ 423 w 1372"/>
              <a:gd name="T51" fmla="*/ 709 h 2874"/>
              <a:gd name="T52" fmla="*/ 594 w 1372"/>
              <a:gd name="T53" fmla="*/ 454 h 2874"/>
              <a:gd name="T54" fmla="*/ 670 w 1372"/>
              <a:gd name="T55" fmla="*/ 318 h 2874"/>
              <a:gd name="T56" fmla="*/ 763 w 1372"/>
              <a:gd name="T57" fmla="*/ 284 h 2874"/>
              <a:gd name="T58" fmla="*/ 819 w 1372"/>
              <a:gd name="T59" fmla="*/ 364 h 2874"/>
              <a:gd name="T60" fmla="*/ 855 w 1372"/>
              <a:gd name="T61" fmla="*/ 403 h 2874"/>
              <a:gd name="T62" fmla="*/ 977 w 1372"/>
              <a:gd name="T63" fmla="*/ 343 h 2874"/>
              <a:gd name="T64" fmla="*/ 1120 w 1372"/>
              <a:gd name="T65" fmla="*/ 333 h 2874"/>
              <a:gd name="T66" fmla="*/ 1205 w 1372"/>
              <a:gd name="T67" fmla="*/ 297 h 2874"/>
              <a:gd name="T68" fmla="*/ 1231 w 1372"/>
              <a:gd name="T69" fmla="*/ 216 h 2874"/>
              <a:gd name="T70" fmla="*/ 1311 w 1372"/>
              <a:gd name="T71" fmla="*/ 105 h 2874"/>
              <a:gd name="T72" fmla="*/ 1372 w 1372"/>
              <a:gd name="T73" fmla="*/ 2348 h 2874"/>
              <a:gd name="T74" fmla="*/ 1310 w 1372"/>
              <a:gd name="T75" fmla="*/ 2463 h 2874"/>
              <a:gd name="T76" fmla="*/ 1337 w 1372"/>
              <a:gd name="T77" fmla="*/ 2568 h 2874"/>
              <a:gd name="T78" fmla="*/ 1310 w 1372"/>
              <a:gd name="T79" fmla="*/ 2634 h 2874"/>
              <a:gd name="T80" fmla="*/ 1251 w 1372"/>
              <a:gd name="T81" fmla="*/ 2718 h 2874"/>
              <a:gd name="T82" fmla="*/ 1051 w 1372"/>
              <a:gd name="T83" fmla="*/ 2833 h 2874"/>
              <a:gd name="T84" fmla="*/ 912 w 1372"/>
              <a:gd name="T85" fmla="*/ 2873 h 2874"/>
              <a:gd name="T86" fmla="*/ 749 w 1372"/>
              <a:gd name="T87" fmla="*/ 2834 h 2874"/>
              <a:gd name="T88" fmla="*/ 562 w 1372"/>
              <a:gd name="T89" fmla="*/ 2680 h 2874"/>
              <a:gd name="T90" fmla="*/ 389 w 1372"/>
              <a:gd name="T91" fmla="*/ 2503 h 2874"/>
              <a:gd name="T92" fmla="*/ 276 w 1372"/>
              <a:gd name="T93" fmla="*/ 2378 h 2874"/>
              <a:gd name="T94" fmla="*/ 261 w 1372"/>
              <a:gd name="T95" fmla="*/ 2287 h 2874"/>
              <a:gd name="T96" fmla="*/ 330 w 1372"/>
              <a:gd name="T97" fmla="*/ 2305 h 2874"/>
              <a:gd name="T98" fmla="*/ 399 w 1372"/>
              <a:gd name="T99" fmla="*/ 2317 h 2874"/>
              <a:gd name="T100" fmla="*/ 611 w 1372"/>
              <a:gd name="T101" fmla="*/ 2234 h 2874"/>
              <a:gd name="T102" fmla="*/ 684 w 1372"/>
              <a:gd name="T103" fmla="*/ 2193 h 2874"/>
              <a:gd name="T104" fmla="*/ 796 w 1372"/>
              <a:gd name="T105" fmla="*/ 2043 h 2874"/>
              <a:gd name="T106" fmla="*/ 655 w 1372"/>
              <a:gd name="T107" fmla="*/ 2057 h 2874"/>
              <a:gd name="T108" fmla="*/ 566 w 1372"/>
              <a:gd name="T109" fmla="*/ 2134 h 2874"/>
              <a:gd name="T110" fmla="*/ 473 w 1372"/>
              <a:gd name="T111" fmla="*/ 2175 h 2874"/>
              <a:gd name="T112" fmla="*/ 251 w 1372"/>
              <a:gd name="T113" fmla="*/ 2086 h 2874"/>
              <a:gd name="T114" fmla="*/ 107 w 1372"/>
              <a:gd name="T115" fmla="*/ 1974 h 2874"/>
              <a:gd name="T116" fmla="*/ 56 w 1372"/>
              <a:gd name="T117" fmla="*/ 1889 h 2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72" h="2874">
                <a:moveTo>
                  <a:pt x="0" y="1873"/>
                </a:moveTo>
                <a:lnTo>
                  <a:pt x="32" y="1788"/>
                </a:lnTo>
                <a:lnTo>
                  <a:pt x="40" y="1773"/>
                </a:lnTo>
                <a:lnTo>
                  <a:pt x="47" y="1763"/>
                </a:lnTo>
                <a:lnTo>
                  <a:pt x="53" y="1755"/>
                </a:lnTo>
                <a:lnTo>
                  <a:pt x="60" y="1751"/>
                </a:lnTo>
                <a:lnTo>
                  <a:pt x="67" y="1748"/>
                </a:lnTo>
                <a:lnTo>
                  <a:pt x="77" y="1746"/>
                </a:lnTo>
                <a:lnTo>
                  <a:pt x="90" y="1745"/>
                </a:lnTo>
                <a:lnTo>
                  <a:pt x="107" y="1741"/>
                </a:lnTo>
                <a:lnTo>
                  <a:pt x="126" y="1741"/>
                </a:lnTo>
                <a:lnTo>
                  <a:pt x="147" y="1744"/>
                </a:lnTo>
                <a:lnTo>
                  <a:pt x="159" y="1745"/>
                </a:lnTo>
                <a:lnTo>
                  <a:pt x="168" y="1745"/>
                </a:lnTo>
                <a:lnTo>
                  <a:pt x="177" y="1745"/>
                </a:lnTo>
                <a:lnTo>
                  <a:pt x="182" y="1744"/>
                </a:lnTo>
                <a:lnTo>
                  <a:pt x="185" y="1740"/>
                </a:lnTo>
                <a:lnTo>
                  <a:pt x="185" y="1735"/>
                </a:lnTo>
                <a:lnTo>
                  <a:pt x="185" y="1725"/>
                </a:lnTo>
                <a:lnTo>
                  <a:pt x="185" y="1715"/>
                </a:lnTo>
                <a:lnTo>
                  <a:pt x="184" y="1689"/>
                </a:lnTo>
                <a:lnTo>
                  <a:pt x="184" y="1663"/>
                </a:lnTo>
                <a:lnTo>
                  <a:pt x="184" y="1650"/>
                </a:lnTo>
                <a:lnTo>
                  <a:pt x="185" y="1639"/>
                </a:lnTo>
                <a:lnTo>
                  <a:pt x="186" y="1630"/>
                </a:lnTo>
                <a:lnTo>
                  <a:pt x="189" y="1624"/>
                </a:lnTo>
                <a:lnTo>
                  <a:pt x="190" y="1622"/>
                </a:lnTo>
                <a:lnTo>
                  <a:pt x="193" y="1622"/>
                </a:lnTo>
                <a:lnTo>
                  <a:pt x="195" y="1622"/>
                </a:lnTo>
                <a:lnTo>
                  <a:pt x="197" y="1623"/>
                </a:lnTo>
                <a:lnTo>
                  <a:pt x="204" y="1629"/>
                </a:lnTo>
                <a:lnTo>
                  <a:pt x="212" y="1640"/>
                </a:lnTo>
                <a:lnTo>
                  <a:pt x="217" y="1641"/>
                </a:lnTo>
                <a:lnTo>
                  <a:pt x="227" y="1641"/>
                </a:lnTo>
                <a:lnTo>
                  <a:pt x="240" y="1641"/>
                </a:lnTo>
                <a:lnTo>
                  <a:pt x="256" y="1639"/>
                </a:lnTo>
                <a:lnTo>
                  <a:pt x="273" y="1638"/>
                </a:lnTo>
                <a:lnTo>
                  <a:pt x="289" y="1638"/>
                </a:lnTo>
                <a:lnTo>
                  <a:pt x="302" y="1637"/>
                </a:lnTo>
                <a:lnTo>
                  <a:pt x="311" y="1639"/>
                </a:lnTo>
                <a:lnTo>
                  <a:pt x="321" y="1641"/>
                </a:lnTo>
                <a:lnTo>
                  <a:pt x="331" y="1642"/>
                </a:lnTo>
                <a:lnTo>
                  <a:pt x="343" y="1642"/>
                </a:lnTo>
                <a:lnTo>
                  <a:pt x="353" y="1641"/>
                </a:lnTo>
                <a:lnTo>
                  <a:pt x="376" y="1638"/>
                </a:lnTo>
                <a:lnTo>
                  <a:pt x="398" y="1633"/>
                </a:lnTo>
                <a:lnTo>
                  <a:pt x="410" y="1632"/>
                </a:lnTo>
                <a:lnTo>
                  <a:pt x="421" y="1631"/>
                </a:lnTo>
                <a:lnTo>
                  <a:pt x="431" y="1630"/>
                </a:lnTo>
                <a:lnTo>
                  <a:pt x="442" y="1631"/>
                </a:lnTo>
                <a:lnTo>
                  <a:pt x="451" y="1633"/>
                </a:lnTo>
                <a:lnTo>
                  <a:pt x="460" y="1637"/>
                </a:lnTo>
                <a:lnTo>
                  <a:pt x="469" y="1641"/>
                </a:lnTo>
                <a:lnTo>
                  <a:pt x="477" y="1649"/>
                </a:lnTo>
                <a:lnTo>
                  <a:pt x="485" y="1656"/>
                </a:lnTo>
                <a:lnTo>
                  <a:pt x="494" y="1663"/>
                </a:lnTo>
                <a:lnTo>
                  <a:pt x="503" y="1667"/>
                </a:lnTo>
                <a:lnTo>
                  <a:pt x="514" y="1671"/>
                </a:lnTo>
                <a:lnTo>
                  <a:pt x="524" y="1673"/>
                </a:lnTo>
                <a:lnTo>
                  <a:pt x="536" y="1673"/>
                </a:lnTo>
                <a:lnTo>
                  <a:pt x="547" y="1673"/>
                </a:lnTo>
                <a:lnTo>
                  <a:pt x="560" y="1672"/>
                </a:lnTo>
                <a:lnTo>
                  <a:pt x="571" y="1669"/>
                </a:lnTo>
                <a:lnTo>
                  <a:pt x="581" y="1665"/>
                </a:lnTo>
                <a:lnTo>
                  <a:pt x="593" y="1661"/>
                </a:lnTo>
                <a:lnTo>
                  <a:pt x="602" y="1655"/>
                </a:lnTo>
                <a:lnTo>
                  <a:pt x="612" y="1648"/>
                </a:lnTo>
                <a:lnTo>
                  <a:pt x="620" y="1640"/>
                </a:lnTo>
                <a:lnTo>
                  <a:pt x="627" y="1632"/>
                </a:lnTo>
                <a:lnTo>
                  <a:pt x="632" y="1623"/>
                </a:lnTo>
                <a:lnTo>
                  <a:pt x="641" y="1622"/>
                </a:lnTo>
                <a:lnTo>
                  <a:pt x="651" y="1620"/>
                </a:lnTo>
                <a:lnTo>
                  <a:pt x="660" y="1616"/>
                </a:lnTo>
                <a:lnTo>
                  <a:pt x="669" y="1613"/>
                </a:lnTo>
                <a:lnTo>
                  <a:pt x="686" y="1605"/>
                </a:lnTo>
                <a:lnTo>
                  <a:pt x="703" y="1597"/>
                </a:lnTo>
                <a:lnTo>
                  <a:pt x="720" y="1590"/>
                </a:lnTo>
                <a:lnTo>
                  <a:pt x="738" y="1583"/>
                </a:lnTo>
                <a:lnTo>
                  <a:pt x="747" y="1580"/>
                </a:lnTo>
                <a:lnTo>
                  <a:pt x="757" y="1579"/>
                </a:lnTo>
                <a:lnTo>
                  <a:pt x="768" y="1577"/>
                </a:lnTo>
                <a:lnTo>
                  <a:pt x="778" y="1576"/>
                </a:lnTo>
                <a:lnTo>
                  <a:pt x="778" y="1577"/>
                </a:lnTo>
                <a:lnTo>
                  <a:pt x="779" y="1579"/>
                </a:lnTo>
                <a:lnTo>
                  <a:pt x="779" y="1599"/>
                </a:lnTo>
                <a:lnTo>
                  <a:pt x="779" y="1615"/>
                </a:lnTo>
                <a:lnTo>
                  <a:pt x="780" y="1622"/>
                </a:lnTo>
                <a:lnTo>
                  <a:pt x="781" y="1628"/>
                </a:lnTo>
                <a:lnTo>
                  <a:pt x="782" y="1632"/>
                </a:lnTo>
                <a:lnTo>
                  <a:pt x="785" y="1636"/>
                </a:lnTo>
                <a:lnTo>
                  <a:pt x="788" y="1639"/>
                </a:lnTo>
                <a:lnTo>
                  <a:pt x="793" y="1641"/>
                </a:lnTo>
                <a:lnTo>
                  <a:pt x="797" y="1644"/>
                </a:lnTo>
                <a:lnTo>
                  <a:pt x="804" y="1646"/>
                </a:lnTo>
                <a:lnTo>
                  <a:pt x="821" y="1647"/>
                </a:lnTo>
                <a:lnTo>
                  <a:pt x="844" y="1648"/>
                </a:lnTo>
                <a:lnTo>
                  <a:pt x="847" y="1647"/>
                </a:lnTo>
                <a:lnTo>
                  <a:pt x="851" y="1646"/>
                </a:lnTo>
                <a:lnTo>
                  <a:pt x="854" y="1645"/>
                </a:lnTo>
                <a:lnTo>
                  <a:pt x="856" y="1642"/>
                </a:lnTo>
                <a:lnTo>
                  <a:pt x="862" y="1636"/>
                </a:lnTo>
                <a:lnTo>
                  <a:pt x="866" y="1629"/>
                </a:lnTo>
                <a:lnTo>
                  <a:pt x="872" y="1622"/>
                </a:lnTo>
                <a:lnTo>
                  <a:pt x="878" y="1615"/>
                </a:lnTo>
                <a:lnTo>
                  <a:pt x="880" y="1612"/>
                </a:lnTo>
                <a:lnTo>
                  <a:pt x="884" y="1609"/>
                </a:lnTo>
                <a:lnTo>
                  <a:pt x="888" y="1607"/>
                </a:lnTo>
                <a:lnTo>
                  <a:pt x="891" y="1606"/>
                </a:lnTo>
                <a:lnTo>
                  <a:pt x="905" y="1604"/>
                </a:lnTo>
                <a:lnTo>
                  <a:pt x="921" y="1603"/>
                </a:lnTo>
                <a:lnTo>
                  <a:pt x="929" y="1601"/>
                </a:lnTo>
                <a:lnTo>
                  <a:pt x="936" y="1598"/>
                </a:lnTo>
                <a:lnTo>
                  <a:pt x="938" y="1597"/>
                </a:lnTo>
                <a:lnTo>
                  <a:pt x="941" y="1595"/>
                </a:lnTo>
                <a:lnTo>
                  <a:pt x="943" y="1591"/>
                </a:lnTo>
                <a:lnTo>
                  <a:pt x="944" y="1588"/>
                </a:lnTo>
                <a:lnTo>
                  <a:pt x="945" y="1588"/>
                </a:lnTo>
                <a:lnTo>
                  <a:pt x="945" y="1587"/>
                </a:lnTo>
                <a:lnTo>
                  <a:pt x="944" y="1585"/>
                </a:lnTo>
                <a:lnTo>
                  <a:pt x="943" y="1584"/>
                </a:lnTo>
                <a:lnTo>
                  <a:pt x="937" y="1581"/>
                </a:lnTo>
                <a:lnTo>
                  <a:pt x="930" y="1577"/>
                </a:lnTo>
                <a:lnTo>
                  <a:pt x="923" y="1574"/>
                </a:lnTo>
                <a:lnTo>
                  <a:pt x="916" y="1571"/>
                </a:lnTo>
                <a:lnTo>
                  <a:pt x="912" y="1568"/>
                </a:lnTo>
                <a:lnTo>
                  <a:pt x="909" y="1565"/>
                </a:lnTo>
                <a:lnTo>
                  <a:pt x="909" y="1551"/>
                </a:lnTo>
                <a:lnTo>
                  <a:pt x="907" y="1538"/>
                </a:lnTo>
                <a:lnTo>
                  <a:pt x="906" y="1533"/>
                </a:lnTo>
                <a:lnTo>
                  <a:pt x="905" y="1526"/>
                </a:lnTo>
                <a:lnTo>
                  <a:pt x="905" y="1521"/>
                </a:lnTo>
                <a:lnTo>
                  <a:pt x="906" y="1517"/>
                </a:lnTo>
                <a:lnTo>
                  <a:pt x="907" y="1513"/>
                </a:lnTo>
                <a:lnTo>
                  <a:pt x="910" y="1509"/>
                </a:lnTo>
                <a:lnTo>
                  <a:pt x="913" y="1506"/>
                </a:lnTo>
                <a:lnTo>
                  <a:pt x="915" y="1502"/>
                </a:lnTo>
                <a:lnTo>
                  <a:pt x="922" y="1498"/>
                </a:lnTo>
                <a:lnTo>
                  <a:pt x="929" y="1493"/>
                </a:lnTo>
                <a:lnTo>
                  <a:pt x="931" y="1491"/>
                </a:lnTo>
                <a:lnTo>
                  <a:pt x="934" y="1489"/>
                </a:lnTo>
                <a:lnTo>
                  <a:pt x="935" y="1485"/>
                </a:lnTo>
                <a:lnTo>
                  <a:pt x="935" y="1482"/>
                </a:lnTo>
                <a:lnTo>
                  <a:pt x="935" y="1477"/>
                </a:lnTo>
                <a:lnTo>
                  <a:pt x="932" y="1472"/>
                </a:lnTo>
                <a:lnTo>
                  <a:pt x="929" y="1465"/>
                </a:lnTo>
                <a:lnTo>
                  <a:pt x="924" y="1458"/>
                </a:lnTo>
                <a:lnTo>
                  <a:pt x="916" y="1444"/>
                </a:lnTo>
                <a:lnTo>
                  <a:pt x="909" y="1431"/>
                </a:lnTo>
                <a:lnTo>
                  <a:pt x="903" y="1416"/>
                </a:lnTo>
                <a:lnTo>
                  <a:pt x="896" y="1401"/>
                </a:lnTo>
                <a:lnTo>
                  <a:pt x="886" y="1371"/>
                </a:lnTo>
                <a:lnTo>
                  <a:pt x="878" y="1341"/>
                </a:lnTo>
                <a:lnTo>
                  <a:pt x="876" y="1335"/>
                </a:lnTo>
                <a:lnTo>
                  <a:pt x="873" y="1329"/>
                </a:lnTo>
                <a:lnTo>
                  <a:pt x="871" y="1324"/>
                </a:lnTo>
                <a:lnTo>
                  <a:pt x="868" y="1318"/>
                </a:lnTo>
                <a:lnTo>
                  <a:pt x="860" y="1309"/>
                </a:lnTo>
                <a:lnTo>
                  <a:pt x="851" y="1300"/>
                </a:lnTo>
                <a:lnTo>
                  <a:pt x="845" y="1293"/>
                </a:lnTo>
                <a:lnTo>
                  <a:pt x="839" y="1285"/>
                </a:lnTo>
                <a:lnTo>
                  <a:pt x="835" y="1277"/>
                </a:lnTo>
                <a:lnTo>
                  <a:pt x="830" y="1268"/>
                </a:lnTo>
                <a:lnTo>
                  <a:pt x="826" y="1260"/>
                </a:lnTo>
                <a:lnTo>
                  <a:pt x="821" y="1252"/>
                </a:lnTo>
                <a:lnTo>
                  <a:pt x="815" y="1243"/>
                </a:lnTo>
                <a:lnTo>
                  <a:pt x="810" y="1236"/>
                </a:lnTo>
                <a:lnTo>
                  <a:pt x="811" y="1225"/>
                </a:lnTo>
                <a:lnTo>
                  <a:pt x="812" y="1207"/>
                </a:lnTo>
                <a:lnTo>
                  <a:pt x="812" y="1188"/>
                </a:lnTo>
                <a:lnTo>
                  <a:pt x="810" y="1168"/>
                </a:lnTo>
                <a:lnTo>
                  <a:pt x="809" y="1157"/>
                </a:lnTo>
                <a:lnTo>
                  <a:pt x="806" y="1148"/>
                </a:lnTo>
                <a:lnTo>
                  <a:pt x="804" y="1139"/>
                </a:lnTo>
                <a:lnTo>
                  <a:pt x="801" y="1132"/>
                </a:lnTo>
                <a:lnTo>
                  <a:pt x="797" y="1127"/>
                </a:lnTo>
                <a:lnTo>
                  <a:pt x="794" y="1122"/>
                </a:lnTo>
                <a:lnTo>
                  <a:pt x="791" y="1121"/>
                </a:lnTo>
                <a:lnTo>
                  <a:pt x="789" y="1120"/>
                </a:lnTo>
                <a:lnTo>
                  <a:pt x="787" y="1120"/>
                </a:lnTo>
                <a:lnTo>
                  <a:pt x="784" y="1120"/>
                </a:lnTo>
                <a:lnTo>
                  <a:pt x="765" y="1126"/>
                </a:lnTo>
                <a:lnTo>
                  <a:pt x="747" y="1129"/>
                </a:lnTo>
                <a:lnTo>
                  <a:pt x="738" y="1131"/>
                </a:lnTo>
                <a:lnTo>
                  <a:pt x="729" y="1131"/>
                </a:lnTo>
                <a:lnTo>
                  <a:pt x="719" y="1131"/>
                </a:lnTo>
                <a:lnTo>
                  <a:pt x="709" y="1129"/>
                </a:lnTo>
                <a:lnTo>
                  <a:pt x="703" y="1127"/>
                </a:lnTo>
                <a:lnTo>
                  <a:pt x="697" y="1126"/>
                </a:lnTo>
                <a:lnTo>
                  <a:pt x="693" y="1122"/>
                </a:lnTo>
                <a:lnTo>
                  <a:pt x="688" y="1120"/>
                </a:lnTo>
                <a:lnTo>
                  <a:pt x="682" y="1114"/>
                </a:lnTo>
                <a:lnTo>
                  <a:pt x="677" y="1107"/>
                </a:lnTo>
                <a:lnTo>
                  <a:pt x="672" y="1100"/>
                </a:lnTo>
                <a:lnTo>
                  <a:pt x="668" y="1094"/>
                </a:lnTo>
                <a:lnTo>
                  <a:pt x="662" y="1087"/>
                </a:lnTo>
                <a:lnTo>
                  <a:pt x="654" y="1081"/>
                </a:lnTo>
                <a:lnTo>
                  <a:pt x="652" y="1073"/>
                </a:lnTo>
                <a:lnTo>
                  <a:pt x="647" y="1065"/>
                </a:lnTo>
                <a:lnTo>
                  <a:pt x="643" y="1057"/>
                </a:lnTo>
                <a:lnTo>
                  <a:pt x="637" y="1050"/>
                </a:lnTo>
                <a:lnTo>
                  <a:pt x="631" y="1042"/>
                </a:lnTo>
                <a:lnTo>
                  <a:pt x="627" y="1033"/>
                </a:lnTo>
                <a:lnTo>
                  <a:pt x="623" y="1024"/>
                </a:lnTo>
                <a:lnTo>
                  <a:pt x="621" y="1014"/>
                </a:lnTo>
                <a:lnTo>
                  <a:pt x="622" y="1000"/>
                </a:lnTo>
                <a:lnTo>
                  <a:pt x="622" y="987"/>
                </a:lnTo>
                <a:lnTo>
                  <a:pt x="624" y="973"/>
                </a:lnTo>
                <a:lnTo>
                  <a:pt x="627" y="960"/>
                </a:lnTo>
                <a:lnTo>
                  <a:pt x="632" y="935"/>
                </a:lnTo>
                <a:lnTo>
                  <a:pt x="639" y="911"/>
                </a:lnTo>
                <a:lnTo>
                  <a:pt x="641" y="899"/>
                </a:lnTo>
                <a:lnTo>
                  <a:pt x="644" y="886"/>
                </a:lnTo>
                <a:lnTo>
                  <a:pt x="645" y="874"/>
                </a:lnTo>
                <a:lnTo>
                  <a:pt x="645" y="861"/>
                </a:lnTo>
                <a:lnTo>
                  <a:pt x="644" y="849"/>
                </a:lnTo>
                <a:lnTo>
                  <a:pt x="641" y="835"/>
                </a:lnTo>
                <a:lnTo>
                  <a:pt x="638" y="822"/>
                </a:lnTo>
                <a:lnTo>
                  <a:pt x="632" y="807"/>
                </a:lnTo>
                <a:lnTo>
                  <a:pt x="614" y="806"/>
                </a:lnTo>
                <a:lnTo>
                  <a:pt x="596" y="804"/>
                </a:lnTo>
                <a:lnTo>
                  <a:pt x="578" y="801"/>
                </a:lnTo>
                <a:lnTo>
                  <a:pt x="561" y="798"/>
                </a:lnTo>
                <a:lnTo>
                  <a:pt x="524" y="789"/>
                </a:lnTo>
                <a:lnTo>
                  <a:pt x="490" y="779"/>
                </a:lnTo>
                <a:lnTo>
                  <a:pt x="467" y="767"/>
                </a:lnTo>
                <a:lnTo>
                  <a:pt x="444" y="753"/>
                </a:lnTo>
                <a:lnTo>
                  <a:pt x="438" y="749"/>
                </a:lnTo>
                <a:lnTo>
                  <a:pt x="434" y="744"/>
                </a:lnTo>
                <a:lnTo>
                  <a:pt x="430" y="740"/>
                </a:lnTo>
                <a:lnTo>
                  <a:pt x="427" y="735"/>
                </a:lnTo>
                <a:lnTo>
                  <a:pt x="424" y="729"/>
                </a:lnTo>
                <a:lnTo>
                  <a:pt x="423" y="723"/>
                </a:lnTo>
                <a:lnTo>
                  <a:pt x="422" y="716"/>
                </a:lnTo>
                <a:lnTo>
                  <a:pt x="423" y="709"/>
                </a:lnTo>
                <a:lnTo>
                  <a:pt x="428" y="682"/>
                </a:lnTo>
                <a:lnTo>
                  <a:pt x="432" y="652"/>
                </a:lnTo>
                <a:lnTo>
                  <a:pt x="436" y="637"/>
                </a:lnTo>
                <a:lnTo>
                  <a:pt x="440" y="623"/>
                </a:lnTo>
                <a:lnTo>
                  <a:pt x="444" y="618"/>
                </a:lnTo>
                <a:lnTo>
                  <a:pt x="447" y="611"/>
                </a:lnTo>
                <a:lnTo>
                  <a:pt x="451" y="605"/>
                </a:lnTo>
                <a:lnTo>
                  <a:pt x="455" y="601"/>
                </a:lnTo>
                <a:lnTo>
                  <a:pt x="594" y="454"/>
                </a:lnTo>
                <a:lnTo>
                  <a:pt x="601" y="445"/>
                </a:lnTo>
                <a:lnTo>
                  <a:pt x="607" y="431"/>
                </a:lnTo>
                <a:lnTo>
                  <a:pt x="616" y="414"/>
                </a:lnTo>
                <a:lnTo>
                  <a:pt x="624" y="395"/>
                </a:lnTo>
                <a:lnTo>
                  <a:pt x="634" y="375"/>
                </a:lnTo>
                <a:lnTo>
                  <a:pt x="644" y="357"/>
                </a:lnTo>
                <a:lnTo>
                  <a:pt x="653" y="340"/>
                </a:lnTo>
                <a:lnTo>
                  <a:pt x="662" y="326"/>
                </a:lnTo>
                <a:lnTo>
                  <a:pt x="670" y="318"/>
                </a:lnTo>
                <a:lnTo>
                  <a:pt x="678" y="310"/>
                </a:lnTo>
                <a:lnTo>
                  <a:pt x="687" y="304"/>
                </a:lnTo>
                <a:lnTo>
                  <a:pt x="697" y="297"/>
                </a:lnTo>
                <a:lnTo>
                  <a:pt x="707" y="292"/>
                </a:lnTo>
                <a:lnTo>
                  <a:pt x="719" y="288"/>
                </a:lnTo>
                <a:lnTo>
                  <a:pt x="730" y="284"/>
                </a:lnTo>
                <a:lnTo>
                  <a:pt x="741" y="283"/>
                </a:lnTo>
                <a:lnTo>
                  <a:pt x="752" y="283"/>
                </a:lnTo>
                <a:lnTo>
                  <a:pt x="763" y="284"/>
                </a:lnTo>
                <a:lnTo>
                  <a:pt x="773" y="286"/>
                </a:lnTo>
                <a:lnTo>
                  <a:pt x="784" y="291"/>
                </a:lnTo>
                <a:lnTo>
                  <a:pt x="793" y="298"/>
                </a:lnTo>
                <a:lnTo>
                  <a:pt x="801" y="306"/>
                </a:lnTo>
                <a:lnTo>
                  <a:pt x="809" y="316"/>
                </a:lnTo>
                <a:lnTo>
                  <a:pt x="815" y="329"/>
                </a:lnTo>
                <a:lnTo>
                  <a:pt x="818" y="340"/>
                </a:lnTo>
                <a:lnTo>
                  <a:pt x="819" y="353"/>
                </a:lnTo>
                <a:lnTo>
                  <a:pt x="819" y="364"/>
                </a:lnTo>
                <a:lnTo>
                  <a:pt x="822" y="372"/>
                </a:lnTo>
                <a:lnTo>
                  <a:pt x="826" y="380"/>
                </a:lnTo>
                <a:lnTo>
                  <a:pt x="830" y="386"/>
                </a:lnTo>
                <a:lnTo>
                  <a:pt x="835" y="390"/>
                </a:lnTo>
                <a:lnTo>
                  <a:pt x="838" y="395"/>
                </a:lnTo>
                <a:lnTo>
                  <a:pt x="843" y="397"/>
                </a:lnTo>
                <a:lnTo>
                  <a:pt x="847" y="399"/>
                </a:lnTo>
                <a:lnTo>
                  <a:pt x="852" y="401"/>
                </a:lnTo>
                <a:lnTo>
                  <a:pt x="855" y="403"/>
                </a:lnTo>
                <a:lnTo>
                  <a:pt x="864" y="401"/>
                </a:lnTo>
                <a:lnTo>
                  <a:pt x="873" y="399"/>
                </a:lnTo>
                <a:lnTo>
                  <a:pt x="882" y="396"/>
                </a:lnTo>
                <a:lnTo>
                  <a:pt x="891" y="390"/>
                </a:lnTo>
                <a:lnTo>
                  <a:pt x="912" y="375"/>
                </a:lnTo>
                <a:lnTo>
                  <a:pt x="936" y="360"/>
                </a:lnTo>
                <a:lnTo>
                  <a:pt x="948" y="354"/>
                </a:lnTo>
                <a:lnTo>
                  <a:pt x="962" y="348"/>
                </a:lnTo>
                <a:lnTo>
                  <a:pt x="977" y="343"/>
                </a:lnTo>
                <a:lnTo>
                  <a:pt x="993" y="340"/>
                </a:lnTo>
                <a:lnTo>
                  <a:pt x="1010" y="338"/>
                </a:lnTo>
                <a:lnTo>
                  <a:pt x="1028" y="337"/>
                </a:lnTo>
                <a:lnTo>
                  <a:pt x="1046" y="337"/>
                </a:lnTo>
                <a:lnTo>
                  <a:pt x="1065" y="337"/>
                </a:lnTo>
                <a:lnTo>
                  <a:pt x="1085" y="337"/>
                </a:lnTo>
                <a:lnTo>
                  <a:pt x="1103" y="337"/>
                </a:lnTo>
                <a:lnTo>
                  <a:pt x="1111" y="335"/>
                </a:lnTo>
                <a:lnTo>
                  <a:pt x="1120" y="333"/>
                </a:lnTo>
                <a:lnTo>
                  <a:pt x="1127" y="332"/>
                </a:lnTo>
                <a:lnTo>
                  <a:pt x="1135" y="329"/>
                </a:lnTo>
                <a:lnTo>
                  <a:pt x="1153" y="324"/>
                </a:lnTo>
                <a:lnTo>
                  <a:pt x="1177" y="317"/>
                </a:lnTo>
                <a:lnTo>
                  <a:pt x="1188" y="313"/>
                </a:lnTo>
                <a:lnTo>
                  <a:pt x="1197" y="307"/>
                </a:lnTo>
                <a:lnTo>
                  <a:pt x="1201" y="305"/>
                </a:lnTo>
                <a:lnTo>
                  <a:pt x="1203" y="301"/>
                </a:lnTo>
                <a:lnTo>
                  <a:pt x="1205" y="297"/>
                </a:lnTo>
                <a:lnTo>
                  <a:pt x="1205" y="293"/>
                </a:lnTo>
                <a:lnTo>
                  <a:pt x="1206" y="280"/>
                </a:lnTo>
                <a:lnTo>
                  <a:pt x="1207" y="267"/>
                </a:lnTo>
                <a:lnTo>
                  <a:pt x="1210" y="256"/>
                </a:lnTo>
                <a:lnTo>
                  <a:pt x="1213" y="247"/>
                </a:lnTo>
                <a:lnTo>
                  <a:pt x="1216" y="238"/>
                </a:lnTo>
                <a:lnTo>
                  <a:pt x="1221" y="230"/>
                </a:lnTo>
                <a:lnTo>
                  <a:pt x="1226" y="223"/>
                </a:lnTo>
                <a:lnTo>
                  <a:pt x="1231" y="216"/>
                </a:lnTo>
                <a:lnTo>
                  <a:pt x="1244" y="203"/>
                </a:lnTo>
                <a:lnTo>
                  <a:pt x="1257" y="191"/>
                </a:lnTo>
                <a:lnTo>
                  <a:pt x="1271" y="176"/>
                </a:lnTo>
                <a:lnTo>
                  <a:pt x="1286" y="158"/>
                </a:lnTo>
                <a:lnTo>
                  <a:pt x="1291" y="149"/>
                </a:lnTo>
                <a:lnTo>
                  <a:pt x="1296" y="141"/>
                </a:lnTo>
                <a:lnTo>
                  <a:pt x="1301" y="132"/>
                </a:lnTo>
                <a:lnTo>
                  <a:pt x="1304" y="124"/>
                </a:lnTo>
                <a:lnTo>
                  <a:pt x="1311" y="105"/>
                </a:lnTo>
                <a:lnTo>
                  <a:pt x="1315" y="85"/>
                </a:lnTo>
                <a:lnTo>
                  <a:pt x="1320" y="74"/>
                </a:lnTo>
                <a:lnTo>
                  <a:pt x="1326" y="62"/>
                </a:lnTo>
                <a:lnTo>
                  <a:pt x="1332" y="50"/>
                </a:lnTo>
                <a:lnTo>
                  <a:pt x="1340" y="37"/>
                </a:lnTo>
                <a:lnTo>
                  <a:pt x="1357" y="16"/>
                </a:lnTo>
                <a:lnTo>
                  <a:pt x="1372" y="0"/>
                </a:lnTo>
                <a:lnTo>
                  <a:pt x="1372" y="0"/>
                </a:lnTo>
                <a:lnTo>
                  <a:pt x="1372" y="2348"/>
                </a:lnTo>
                <a:lnTo>
                  <a:pt x="1337" y="2385"/>
                </a:lnTo>
                <a:lnTo>
                  <a:pt x="1330" y="2401"/>
                </a:lnTo>
                <a:lnTo>
                  <a:pt x="1323" y="2417"/>
                </a:lnTo>
                <a:lnTo>
                  <a:pt x="1319" y="2425"/>
                </a:lnTo>
                <a:lnTo>
                  <a:pt x="1315" y="2432"/>
                </a:lnTo>
                <a:lnTo>
                  <a:pt x="1313" y="2440"/>
                </a:lnTo>
                <a:lnTo>
                  <a:pt x="1311" y="2450"/>
                </a:lnTo>
                <a:lnTo>
                  <a:pt x="1310" y="2456"/>
                </a:lnTo>
                <a:lnTo>
                  <a:pt x="1310" y="2463"/>
                </a:lnTo>
                <a:lnTo>
                  <a:pt x="1310" y="2471"/>
                </a:lnTo>
                <a:lnTo>
                  <a:pt x="1311" y="2478"/>
                </a:lnTo>
                <a:lnTo>
                  <a:pt x="1314" y="2492"/>
                </a:lnTo>
                <a:lnTo>
                  <a:pt x="1320" y="2504"/>
                </a:lnTo>
                <a:lnTo>
                  <a:pt x="1326" y="2519"/>
                </a:lnTo>
                <a:lnTo>
                  <a:pt x="1331" y="2533"/>
                </a:lnTo>
                <a:lnTo>
                  <a:pt x="1335" y="2546"/>
                </a:lnTo>
                <a:lnTo>
                  <a:pt x="1337" y="2561"/>
                </a:lnTo>
                <a:lnTo>
                  <a:pt x="1337" y="2568"/>
                </a:lnTo>
                <a:lnTo>
                  <a:pt x="1336" y="2575"/>
                </a:lnTo>
                <a:lnTo>
                  <a:pt x="1336" y="2582"/>
                </a:lnTo>
                <a:lnTo>
                  <a:pt x="1333" y="2588"/>
                </a:lnTo>
                <a:lnTo>
                  <a:pt x="1331" y="2595"/>
                </a:lnTo>
                <a:lnTo>
                  <a:pt x="1328" y="2603"/>
                </a:lnTo>
                <a:lnTo>
                  <a:pt x="1324" y="2610"/>
                </a:lnTo>
                <a:lnTo>
                  <a:pt x="1320" y="2617"/>
                </a:lnTo>
                <a:lnTo>
                  <a:pt x="1314" y="2625"/>
                </a:lnTo>
                <a:lnTo>
                  <a:pt x="1310" y="2634"/>
                </a:lnTo>
                <a:lnTo>
                  <a:pt x="1305" y="2643"/>
                </a:lnTo>
                <a:lnTo>
                  <a:pt x="1301" y="2653"/>
                </a:lnTo>
                <a:lnTo>
                  <a:pt x="1296" y="2664"/>
                </a:lnTo>
                <a:lnTo>
                  <a:pt x="1291" y="2674"/>
                </a:lnTo>
                <a:lnTo>
                  <a:pt x="1287" y="2684"/>
                </a:lnTo>
                <a:lnTo>
                  <a:pt x="1280" y="2693"/>
                </a:lnTo>
                <a:lnTo>
                  <a:pt x="1272" y="2701"/>
                </a:lnTo>
                <a:lnTo>
                  <a:pt x="1262" y="2710"/>
                </a:lnTo>
                <a:lnTo>
                  <a:pt x="1251" y="2718"/>
                </a:lnTo>
                <a:lnTo>
                  <a:pt x="1237" y="2726"/>
                </a:lnTo>
                <a:lnTo>
                  <a:pt x="1211" y="2741"/>
                </a:lnTo>
                <a:lnTo>
                  <a:pt x="1188" y="2752"/>
                </a:lnTo>
                <a:lnTo>
                  <a:pt x="1168" y="2765"/>
                </a:lnTo>
                <a:lnTo>
                  <a:pt x="1146" y="2779"/>
                </a:lnTo>
                <a:lnTo>
                  <a:pt x="1122" y="2793"/>
                </a:lnTo>
                <a:lnTo>
                  <a:pt x="1098" y="2808"/>
                </a:lnTo>
                <a:lnTo>
                  <a:pt x="1074" y="2822"/>
                </a:lnTo>
                <a:lnTo>
                  <a:pt x="1051" y="2833"/>
                </a:lnTo>
                <a:lnTo>
                  <a:pt x="1038" y="2839"/>
                </a:lnTo>
                <a:lnTo>
                  <a:pt x="1027" y="2842"/>
                </a:lnTo>
                <a:lnTo>
                  <a:pt x="1015" y="2845"/>
                </a:lnTo>
                <a:lnTo>
                  <a:pt x="1004" y="2846"/>
                </a:lnTo>
                <a:lnTo>
                  <a:pt x="986" y="2855"/>
                </a:lnTo>
                <a:lnTo>
                  <a:pt x="966" y="2862"/>
                </a:lnTo>
                <a:lnTo>
                  <a:pt x="948" y="2867"/>
                </a:lnTo>
                <a:lnTo>
                  <a:pt x="930" y="2871"/>
                </a:lnTo>
                <a:lnTo>
                  <a:pt x="912" y="2873"/>
                </a:lnTo>
                <a:lnTo>
                  <a:pt x="894" y="2874"/>
                </a:lnTo>
                <a:lnTo>
                  <a:pt x="876" y="2873"/>
                </a:lnTo>
                <a:lnTo>
                  <a:pt x="856" y="2871"/>
                </a:lnTo>
                <a:lnTo>
                  <a:pt x="838" y="2867"/>
                </a:lnTo>
                <a:lnTo>
                  <a:pt x="820" y="2863"/>
                </a:lnTo>
                <a:lnTo>
                  <a:pt x="803" y="2857"/>
                </a:lnTo>
                <a:lnTo>
                  <a:pt x="785" y="2850"/>
                </a:lnTo>
                <a:lnTo>
                  <a:pt x="766" y="2842"/>
                </a:lnTo>
                <a:lnTo>
                  <a:pt x="749" y="2834"/>
                </a:lnTo>
                <a:lnTo>
                  <a:pt x="732" y="2824"/>
                </a:lnTo>
                <a:lnTo>
                  <a:pt x="715" y="2814"/>
                </a:lnTo>
                <a:lnTo>
                  <a:pt x="698" y="2802"/>
                </a:lnTo>
                <a:lnTo>
                  <a:pt x="681" y="2791"/>
                </a:lnTo>
                <a:lnTo>
                  <a:pt x="665" y="2779"/>
                </a:lnTo>
                <a:lnTo>
                  <a:pt x="649" y="2765"/>
                </a:lnTo>
                <a:lnTo>
                  <a:pt x="619" y="2738"/>
                </a:lnTo>
                <a:lnTo>
                  <a:pt x="589" y="2709"/>
                </a:lnTo>
                <a:lnTo>
                  <a:pt x="562" y="2680"/>
                </a:lnTo>
                <a:lnTo>
                  <a:pt x="536" y="2650"/>
                </a:lnTo>
                <a:lnTo>
                  <a:pt x="512" y="2620"/>
                </a:lnTo>
                <a:lnTo>
                  <a:pt x="490" y="2592"/>
                </a:lnTo>
                <a:lnTo>
                  <a:pt x="478" y="2578"/>
                </a:lnTo>
                <a:lnTo>
                  <a:pt x="462" y="2563"/>
                </a:lnTo>
                <a:lnTo>
                  <a:pt x="444" y="2549"/>
                </a:lnTo>
                <a:lnTo>
                  <a:pt x="424" y="2533"/>
                </a:lnTo>
                <a:lnTo>
                  <a:pt x="405" y="2518"/>
                </a:lnTo>
                <a:lnTo>
                  <a:pt x="389" y="2503"/>
                </a:lnTo>
                <a:lnTo>
                  <a:pt x="382" y="2496"/>
                </a:lnTo>
                <a:lnTo>
                  <a:pt x="376" y="2489"/>
                </a:lnTo>
                <a:lnTo>
                  <a:pt x="371" y="2483"/>
                </a:lnTo>
                <a:lnTo>
                  <a:pt x="369" y="2477"/>
                </a:lnTo>
                <a:lnTo>
                  <a:pt x="357" y="2467"/>
                </a:lnTo>
                <a:lnTo>
                  <a:pt x="340" y="2451"/>
                </a:lnTo>
                <a:lnTo>
                  <a:pt x="320" y="2428"/>
                </a:lnTo>
                <a:lnTo>
                  <a:pt x="297" y="2403"/>
                </a:lnTo>
                <a:lnTo>
                  <a:pt x="276" y="2378"/>
                </a:lnTo>
                <a:lnTo>
                  <a:pt x="259" y="2354"/>
                </a:lnTo>
                <a:lnTo>
                  <a:pt x="252" y="2344"/>
                </a:lnTo>
                <a:lnTo>
                  <a:pt x="247" y="2335"/>
                </a:lnTo>
                <a:lnTo>
                  <a:pt x="245" y="2328"/>
                </a:lnTo>
                <a:lnTo>
                  <a:pt x="245" y="2322"/>
                </a:lnTo>
                <a:lnTo>
                  <a:pt x="248" y="2311"/>
                </a:lnTo>
                <a:lnTo>
                  <a:pt x="253" y="2300"/>
                </a:lnTo>
                <a:lnTo>
                  <a:pt x="256" y="2292"/>
                </a:lnTo>
                <a:lnTo>
                  <a:pt x="261" y="2287"/>
                </a:lnTo>
                <a:lnTo>
                  <a:pt x="265" y="2283"/>
                </a:lnTo>
                <a:lnTo>
                  <a:pt x="269" y="2281"/>
                </a:lnTo>
                <a:lnTo>
                  <a:pt x="273" y="2280"/>
                </a:lnTo>
                <a:lnTo>
                  <a:pt x="278" y="2280"/>
                </a:lnTo>
                <a:lnTo>
                  <a:pt x="298" y="2286"/>
                </a:lnTo>
                <a:lnTo>
                  <a:pt x="323" y="2290"/>
                </a:lnTo>
                <a:lnTo>
                  <a:pt x="323" y="2290"/>
                </a:lnTo>
                <a:lnTo>
                  <a:pt x="327" y="2298"/>
                </a:lnTo>
                <a:lnTo>
                  <a:pt x="330" y="2305"/>
                </a:lnTo>
                <a:lnTo>
                  <a:pt x="335" y="2311"/>
                </a:lnTo>
                <a:lnTo>
                  <a:pt x="340" y="2315"/>
                </a:lnTo>
                <a:lnTo>
                  <a:pt x="347" y="2319"/>
                </a:lnTo>
                <a:lnTo>
                  <a:pt x="354" y="2320"/>
                </a:lnTo>
                <a:lnTo>
                  <a:pt x="362" y="2321"/>
                </a:lnTo>
                <a:lnTo>
                  <a:pt x="370" y="2322"/>
                </a:lnTo>
                <a:lnTo>
                  <a:pt x="379" y="2321"/>
                </a:lnTo>
                <a:lnTo>
                  <a:pt x="389" y="2320"/>
                </a:lnTo>
                <a:lnTo>
                  <a:pt x="399" y="2317"/>
                </a:lnTo>
                <a:lnTo>
                  <a:pt x="410" y="2315"/>
                </a:lnTo>
                <a:lnTo>
                  <a:pt x="431" y="2308"/>
                </a:lnTo>
                <a:lnTo>
                  <a:pt x="454" y="2299"/>
                </a:lnTo>
                <a:lnTo>
                  <a:pt x="501" y="2279"/>
                </a:lnTo>
                <a:lnTo>
                  <a:pt x="545" y="2258"/>
                </a:lnTo>
                <a:lnTo>
                  <a:pt x="565" y="2249"/>
                </a:lnTo>
                <a:lnTo>
                  <a:pt x="582" y="2242"/>
                </a:lnTo>
                <a:lnTo>
                  <a:pt x="598" y="2237"/>
                </a:lnTo>
                <a:lnTo>
                  <a:pt x="611" y="2234"/>
                </a:lnTo>
                <a:lnTo>
                  <a:pt x="622" y="2233"/>
                </a:lnTo>
                <a:lnTo>
                  <a:pt x="632" y="2231"/>
                </a:lnTo>
                <a:lnTo>
                  <a:pt x="641" y="2228"/>
                </a:lnTo>
                <a:lnTo>
                  <a:pt x="649" y="2225"/>
                </a:lnTo>
                <a:lnTo>
                  <a:pt x="656" y="2221"/>
                </a:lnTo>
                <a:lnTo>
                  <a:pt x="663" y="2216"/>
                </a:lnTo>
                <a:lnTo>
                  <a:pt x="669" y="2212"/>
                </a:lnTo>
                <a:lnTo>
                  <a:pt x="674" y="2206"/>
                </a:lnTo>
                <a:lnTo>
                  <a:pt x="684" y="2193"/>
                </a:lnTo>
                <a:lnTo>
                  <a:pt x="693" y="2179"/>
                </a:lnTo>
                <a:lnTo>
                  <a:pt x="703" y="2163"/>
                </a:lnTo>
                <a:lnTo>
                  <a:pt x="714" y="2144"/>
                </a:lnTo>
                <a:lnTo>
                  <a:pt x="727" y="2125"/>
                </a:lnTo>
                <a:lnTo>
                  <a:pt x="740" y="2107"/>
                </a:lnTo>
                <a:lnTo>
                  <a:pt x="753" y="2090"/>
                </a:lnTo>
                <a:lnTo>
                  <a:pt x="766" y="2074"/>
                </a:lnTo>
                <a:lnTo>
                  <a:pt x="781" y="2058"/>
                </a:lnTo>
                <a:lnTo>
                  <a:pt x="796" y="2043"/>
                </a:lnTo>
                <a:lnTo>
                  <a:pt x="813" y="2028"/>
                </a:lnTo>
                <a:lnTo>
                  <a:pt x="831" y="2012"/>
                </a:lnTo>
                <a:lnTo>
                  <a:pt x="831" y="2011"/>
                </a:lnTo>
                <a:lnTo>
                  <a:pt x="695" y="2029"/>
                </a:lnTo>
                <a:lnTo>
                  <a:pt x="687" y="2032"/>
                </a:lnTo>
                <a:lnTo>
                  <a:pt x="679" y="2034"/>
                </a:lnTo>
                <a:lnTo>
                  <a:pt x="672" y="2039"/>
                </a:lnTo>
                <a:lnTo>
                  <a:pt x="665" y="2044"/>
                </a:lnTo>
                <a:lnTo>
                  <a:pt x="655" y="2057"/>
                </a:lnTo>
                <a:lnTo>
                  <a:pt x="646" y="2072"/>
                </a:lnTo>
                <a:lnTo>
                  <a:pt x="636" y="2088"/>
                </a:lnTo>
                <a:lnTo>
                  <a:pt x="626" y="2101"/>
                </a:lnTo>
                <a:lnTo>
                  <a:pt x="619" y="2108"/>
                </a:lnTo>
                <a:lnTo>
                  <a:pt x="611" y="2114"/>
                </a:lnTo>
                <a:lnTo>
                  <a:pt x="603" y="2118"/>
                </a:lnTo>
                <a:lnTo>
                  <a:pt x="593" y="2123"/>
                </a:lnTo>
                <a:lnTo>
                  <a:pt x="580" y="2127"/>
                </a:lnTo>
                <a:lnTo>
                  <a:pt x="566" y="2134"/>
                </a:lnTo>
                <a:lnTo>
                  <a:pt x="552" y="2143"/>
                </a:lnTo>
                <a:lnTo>
                  <a:pt x="536" y="2152"/>
                </a:lnTo>
                <a:lnTo>
                  <a:pt x="521" y="2162"/>
                </a:lnTo>
                <a:lnTo>
                  <a:pt x="507" y="2169"/>
                </a:lnTo>
                <a:lnTo>
                  <a:pt x="501" y="2173"/>
                </a:lnTo>
                <a:lnTo>
                  <a:pt x="494" y="2175"/>
                </a:lnTo>
                <a:lnTo>
                  <a:pt x="488" y="2176"/>
                </a:lnTo>
                <a:lnTo>
                  <a:pt x="484" y="2176"/>
                </a:lnTo>
                <a:lnTo>
                  <a:pt x="473" y="2175"/>
                </a:lnTo>
                <a:lnTo>
                  <a:pt x="455" y="2172"/>
                </a:lnTo>
                <a:lnTo>
                  <a:pt x="431" y="2166"/>
                </a:lnTo>
                <a:lnTo>
                  <a:pt x="406" y="2160"/>
                </a:lnTo>
                <a:lnTo>
                  <a:pt x="380" y="2152"/>
                </a:lnTo>
                <a:lnTo>
                  <a:pt x="357" y="2146"/>
                </a:lnTo>
                <a:lnTo>
                  <a:pt x="342" y="2140"/>
                </a:lnTo>
                <a:lnTo>
                  <a:pt x="334" y="2135"/>
                </a:lnTo>
                <a:lnTo>
                  <a:pt x="292" y="2110"/>
                </a:lnTo>
                <a:lnTo>
                  <a:pt x="251" y="2086"/>
                </a:lnTo>
                <a:lnTo>
                  <a:pt x="230" y="2075"/>
                </a:lnTo>
                <a:lnTo>
                  <a:pt x="211" y="2065"/>
                </a:lnTo>
                <a:lnTo>
                  <a:pt x="193" y="2053"/>
                </a:lnTo>
                <a:lnTo>
                  <a:pt x="176" y="2041"/>
                </a:lnTo>
                <a:lnTo>
                  <a:pt x="159" y="2028"/>
                </a:lnTo>
                <a:lnTo>
                  <a:pt x="143" y="2015"/>
                </a:lnTo>
                <a:lnTo>
                  <a:pt x="128" y="2000"/>
                </a:lnTo>
                <a:lnTo>
                  <a:pt x="114" y="1983"/>
                </a:lnTo>
                <a:lnTo>
                  <a:pt x="107" y="1974"/>
                </a:lnTo>
                <a:lnTo>
                  <a:pt x="102" y="1965"/>
                </a:lnTo>
                <a:lnTo>
                  <a:pt x="96" y="1954"/>
                </a:lnTo>
                <a:lnTo>
                  <a:pt x="92" y="1943"/>
                </a:lnTo>
                <a:lnTo>
                  <a:pt x="86" y="1933"/>
                </a:lnTo>
                <a:lnTo>
                  <a:pt x="82" y="1920"/>
                </a:lnTo>
                <a:lnTo>
                  <a:pt x="78" y="1908"/>
                </a:lnTo>
                <a:lnTo>
                  <a:pt x="74" y="1895"/>
                </a:lnTo>
                <a:lnTo>
                  <a:pt x="65" y="1892"/>
                </a:lnTo>
                <a:lnTo>
                  <a:pt x="56" y="1889"/>
                </a:lnTo>
                <a:lnTo>
                  <a:pt x="46" y="1887"/>
                </a:lnTo>
                <a:lnTo>
                  <a:pt x="36" y="1886"/>
                </a:lnTo>
                <a:lnTo>
                  <a:pt x="26" y="1884"/>
                </a:lnTo>
                <a:lnTo>
                  <a:pt x="17" y="1881"/>
                </a:lnTo>
                <a:lnTo>
                  <a:pt x="7" y="1878"/>
                </a:lnTo>
                <a:lnTo>
                  <a:pt x="0" y="1873"/>
                </a:lnTo>
                <a:lnTo>
                  <a:pt x="0" y="1873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89" name="Freeform 99">
            <a:extLst>
              <a:ext uri="{FF2B5EF4-FFF2-40B4-BE49-F238E27FC236}">
                <a16:creationId xmlns:a16="http://schemas.microsoft.com/office/drawing/2014/main" id="{E2127E20-833C-443E-8ADC-99163EFE1717}"/>
              </a:ext>
            </a:extLst>
          </p:cNvPr>
          <p:cNvSpPr>
            <a:spLocks/>
          </p:cNvSpPr>
          <p:nvPr/>
        </p:nvSpPr>
        <p:spPr bwMode="auto">
          <a:xfrm>
            <a:off x="4735513" y="2139950"/>
            <a:ext cx="993775" cy="1022350"/>
          </a:xfrm>
          <a:custGeom>
            <a:avLst/>
            <a:gdLst>
              <a:gd name="T0" fmla="*/ 3064 w 3129"/>
              <a:gd name="T1" fmla="*/ 2808 h 3221"/>
              <a:gd name="T2" fmla="*/ 2996 w 3129"/>
              <a:gd name="T3" fmla="*/ 2736 h 3221"/>
              <a:gd name="T4" fmla="*/ 2945 w 3129"/>
              <a:gd name="T5" fmla="*/ 2685 h 3221"/>
              <a:gd name="T6" fmla="*/ 2894 w 3129"/>
              <a:gd name="T7" fmla="*/ 2500 h 3221"/>
              <a:gd name="T8" fmla="*/ 2836 w 3129"/>
              <a:gd name="T9" fmla="*/ 2417 h 3221"/>
              <a:gd name="T10" fmla="*/ 2881 w 3129"/>
              <a:gd name="T11" fmla="*/ 2219 h 3221"/>
              <a:gd name="T12" fmla="*/ 2789 w 3129"/>
              <a:gd name="T13" fmla="*/ 2052 h 3221"/>
              <a:gd name="T14" fmla="*/ 2761 w 3129"/>
              <a:gd name="T15" fmla="*/ 2002 h 3221"/>
              <a:gd name="T16" fmla="*/ 2738 w 3129"/>
              <a:gd name="T17" fmla="*/ 1946 h 3221"/>
              <a:gd name="T18" fmla="*/ 2626 w 3129"/>
              <a:gd name="T19" fmla="*/ 1921 h 3221"/>
              <a:gd name="T20" fmla="*/ 2444 w 3129"/>
              <a:gd name="T21" fmla="*/ 1764 h 3221"/>
              <a:gd name="T22" fmla="*/ 2316 w 3129"/>
              <a:gd name="T23" fmla="*/ 1739 h 3221"/>
              <a:gd name="T24" fmla="*/ 2321 w 3129"/>
              <a:gd name="T25" fmla="*/ 1695 h 3221"/>
              <a:gd name="T26" fmla="*/ 2355 w 3129"/>
              <a:gd name="T27" fmla="*/ 1662 h 3221"/>
              <a:gd name="T28" fmla="*/ 2295 w 3129"/>
              <a:gd name="T29" fmla="*/ 1545 h 3221"/>
              <a:gd name="T30" fmla="*/ 2263 w 3129"/>
              <a:gd name="T31" fmla="*/ 1508 h 3221"/>
              <a:gd name="T32" fmla="*/ 2211 w 3129"/>
              <a:gd name="T33" fmla="*/ 1488 h 3221"/>
              <a:gd name="T34" fmla="*/ 2111 w 3129"/>
              <a:gd name="T35" fmla="*/ 1364 h 3221"/>
              <a:gd name="T36" fmla="*/ 2129 w 3129"/>
              <a:gd name="T37" fmla="*/ 1311 h 3221"/>
              <a:gd name="T38" fmla="*/ 2147 w 3129"/>
              <a:gd name="T39" fmla="*/ 1230 h 3221"/>
              <a:gd name="T40" fmla="*/ 2119 w 3129"/>
              <a:gd name="T41" fmla="*/ 1174 h 3221"/>
              <a:gd name="T42" fmla="*/ 2144 w 3129"/>
              <a:gd name="T43" fmla="*/ 1115 h 3221"/>
              <a:gd name="T44" fmla="*/ 2197 w 3129"/>
              <a:gd name="T45" fmla="*/ 1131 h 3221"/>
              <a:gd name="T46" fmla="*/ 2196 w 3129"/>
              <a:gd name="T47" fmla="*/ 1032 h 3221"/>
              <a:gd name="T48" fmla="*/ 2249 w 3129"/>
              <a:gd name="T49" fmla="*/ 976 h 3221"/>
              <a:gd name="T50" fmla="*/ 2290 w 3129"/>
              <a:gd name="T51" fmla="*/ 929 h 3221"/>
              <a:gd name="T52" fmla="*/ 2340 w 3129"/>
              <a:gd name="T53" fmla="*/ 868 h 3221"/>
              <a:gd name="T54" fmla="*/ 2294 w 3129"/>
              <a:gd name="T55" fmla="*/ 736 h 3221"/>
              <a:gd name="T56" fmla="*/ 2369 w 3129"/>
              <a:gd name="T57" fmla="*/ 666 h 3221"/>
              <a:gd name="T58" fmla="*/ 2389 w 3129"/>
              <a:gd name="T59" fmla="*/ 633 h 3221"/>
              <a:gd name="T60" fmla="*/ 2276 w 3129"/>
              <a:gd name="T61" fmla="*/ 626 h 3221"/>
              <a:gd name="T62" fmla="*/ 2161 w 3129"/>
              <a:gd name="T63" fmla="*/ 569 h 3221"/>
              <a:gd name="T64" fmla="*/ 2081 w 3129"/>
              <a:gd name="T65" fmla="*/ 550 h 3221"/>
              <a:gd name="T66" fmla="*/ 2048 w 3129"/>
              <a:gd name="T67" fmla="*/ 391 h 3221"/>
              <a:gd name="T68" fmla="*/ 1993 w 3129"/>
              <a:gd name="T69" fmla="*/ 368 h 3221"/>
              <a:gd name="T70" fmla="*/ 1990 w 3129"/>
              <a:gd name="T71" fmla="*/ 275 h 3221"/>
              <a:gd name="T72" fmla="*/ 1923 w 3129"/>
              <a:gd name="T73" fmla="*/ 231 h 3221"/>
              <a:gd name="T74" fmla="*/ 1935 w 3129"/>
              <a:gd name="T75" fmla="*/ 156 h 3221"/>
              <a:gd name="T76" fmla="*/ 1870 w 3129"/>
              <a:gd name="T77" fmla="*/ 85 h 3221"/>
              <a:gd name="T78" fmla="*/ 1806 w 3129"/>
              <a:gd name="T79" fmla="*/ 120 h 3221"/>
              <a:gd name="T80" fmla="*/ 1755 w 3129"/>
              <a:gd name="T81" fmla="*/ 148 h 3221"/>
              <a:gd name="T82" fmla="*/ 1727 w 3129"/>
              <a:gd name="T83" fmla="*/ 145 h 3221"/>
              <a:gd name="T84" fmla="*/ 1715 w 3129"/>
              <a:gd name="T85" fmla="*/ 48 h 3221"/>
              <a:gd name="T86" fmla="*/ 1655 w 3129"/>
              <a:gd name="T87" fmla="*/ 28 h 3221"/>
              <a:gd name="T88" fmla="*/ 1598 w 3129"/>
              <a:gd name="T89" fmla="*/ 69 h 3221"/>
              <a:gd name="T90" fmla="*/ 1488 w 3129"/>
              <a:gd name="T91" fmla="*/ 44 h 3221"/>
              <a:gd name="T92" fmla="*/ 1406 w 3129"/>
              <a:gd name="T93" fmla="*/ 17 h 3221"/>
              <a:gd name="T94" fmla="*/ 1298 w 3129"/>
              <a:gd name="T95" fmla="*/ 15 h 3221"/>
              <a:gd name="T96" fmla="*/ 1225 w 3129"/>
              <a:gd name="T97" fmla="*/ 25 h 3221"/>
              <a:gd name="T98" fmla="*/ 1023 w 3129"/>
              <a:gd name="T99" fmla="*/ 237 h 3221"/>
              <a:gd name="T100" fmla="*/ 846 w 3129"/>
              <a:gd name="T101" fmla="*/ 338 h 3221"/>
              <a:gd name="T102" fmla="*/ 764 w 3129"/>
              <a:gd name="T103" fmla="*/ 437 h 3221"/>
              <a:gd name="T104" fmla="*/ 796 w 3129"/>
              <a:gd name="T105" fmla="*/ 618 h 3221"/>
              <a:gd name="T106" fmla="*/ 793 w 3129"/>
              <a:gd name="T107" fmla="*/ 708 h 3221"/>
              <a:gd name="T108" fmla="*/ 730 w 3129"/>
              <a:gd name="T109" fmla="*/ 1065 h 3221"/>
              <a:gd name="T110" fmla="*/ 73 w 3129"/>
              <a:gd name="T111" fmla="*/ 1973 h 3221"/>
              <a:gd name="T112" fmla="*/ 2476 w 3129"/>
              <a:gd name="T113" fmla="*/ 3204 h 3221"/>
              <a:gd name="T114" fmla="*/ 2664 w 3129"/>
              <a:gd name="T115" fmla="*/ 2876 h 3221"/>
              <a:gd name="T116" fmla="*/ 2813 w 3129"/>
              <a:gd name="T117" fmla="*/ 2837 h 3221"/>
              <a:gd name="T118" fmla="*/ 2999 w 3129"/>
              <a:gd name="T119" fmla="*/ 2863 h 3221"/>
              <a:gd name="T120" fmla="*/ 3089 w 3129"/>
              <a:gd name="T121" fmla="*/ 2901 h 3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129" h="3221">
                <a:moveTo>
                  <a:pt x="3129" y="2895"/>
                </a:moveTo>
                <a:lnTo>
                  <a:pt x="3077" y="2866"/>
                </a:lnTo>
                <a:lnTo>
                  <a:pt x="3077" y="2861"/>
                </a:lnTo>
                <a:lnTo>
                  <a:pt x="3075" y="2856"/>
                </a:lnTo>
                <a:lnTo>
                  <a:pt x="3074" y="2850"/>
                </a:lnTo>
                <a:lnTo>
                  <a:pt x="3071" y="2843"/>
                </a:lnTo>
                <a:lnTo>
                  <a:pt x="3069" y="2836"/>
                </a:lnTo>
                <a:lnTo>
                  <a:pt x="3066" y="2829"/>
                </a:lnTo>
                <a:lnTo>
                  <a:pt x="3065" y="2821"/>
                </a:lnTo>
                <a:lnTo>
                  <a:pt x="3064" y="2815"/>
                </a:lnTo>
                <a:lnTo>
                  <a:pt x="3064" y="2808"/>
                </a:lnTo>
                <a:lnTo>
                  <a:pt x="3063" y="2801"/>
                </a:lnTo>
                <a:lnTo>
                  <a:pt x="3062" y="2795"/>
                </a:lnTo>
                <a:lnTo>
                  <a:pt x="3060" y="2789"/>
                </a:lnTo>
                <a:lnTo>
                  <a:pt x="3054" y="2778"/>
                </a:lnTo>
                <a:lnTo>
                  <a:pt x="3047" y="2768"/>
                </a:lnTo>
                <a:lnTo>
                  <a:pt x="3038" y="2760"/>
                </a:lnTo>
                <a:lnTo>
                  <a:pt x="3028" y="2752"/>
                </a:lnTo>
                <a:lnTo>
                  <a:pt x="3018" y="2746"/>
                </a:lnTo>
                <a:lnTo>
                  <a:pt x="3006" y="2743"/>
                </a:lnTo>
                <a:lnTo>
                  <a:pt x="3000" y="2741"/>
                </a:lnTo>
                <a:lnTo>
                  <a:pt x="2996" y="2736"/>
                </a:lnTo>
                <a:lnTo>
                  <a:pt x="2991" y="2731"/>
                </a:lnTo>
                <a:lnTo>
                  <a:pt x="2987" y="2726"/>
                </a:lnTo>
                <a:lnTo>
                  <a:pt x="2981" y="2719"/>
                </a:lnTo>
                <a:lnTo>
                  <a:pt x="2974" y="2713"/>
                </a:lnTo>
                <a:lnTo>
                  <a:pt x="2966" y="2709"/>
                </a:lnTo>
                <a:lnTo>
                  <a:pt x="2956" y="2704"/>
                </a:lnTo>
                <a:lnTo>
                  <a:pt x="2953" y="2703"/>
                </a:lnTo>
                <a:lnTo>
                  <a:pt x="2950" y="2701"/>
                </a:lnTo>
                <a:lnTo>
                  <a:pt x="2949" y="2697"/>
                </a:lnTo>
                <a:lnTo>
                  <a:pt x="2947" y="2694"/>
                </a:lnTo>
                <a:lnTo>
                  <a:pt x="2945" y="2685"/>
                </a:lnTo>
                <a:lnTo>
                  <a:pt x="2943" y="2673"/>
                </a:lnTo>
                <a:lnTo>
                  <a:pt x="2940" y="2644"/>
                </a:lnTo>
                <a:lnTo>
                  <a:pt x="2940" y="2611"/>
                </a:lnTo>
                <a:lnTo>
                  <a:pt x="2943" y="2577"/>
                </a:lnTo>
                <a:lnTo>
                  <a:pt x="2945" y="2546"/>
                </a:lnTo>
                <a:lnTo>
                  <a:pt x="2946" y="2521"/>
                </a:lnTo>
                <a:lnTo>
                  <a:pt x="2947" y="2505"/>
                </a:lnTo>
                <a:lnTo>
                  <a:pt x="2935" y="2503"/>
                </a:lnTo>
                <a:lnTo>
                  <a:pt x="2921" y="2501"/>
                </a:lnTo>
                <a:lnTo>
                  <a:pt x="2907" y="2500"/>
                </a:lnTo>
                <a:lnTo>
                  <a:pt x="2894" y="2500"/>
                </a:lnTo>
                <a:lnTo>
                  <a:pt x="2880" y="2500"/>
                </a:lnTo>
                <a:lnTo>
                  <a:pt x="2866" y="2500"/>
                </a:lnTo>
                <a:lnTo>
                  <a:pt x="2853" y="2499"/>
                </a:lnTo>
                <a:lnTo>
                  <a:pt x="2839" y="2497"/>
                </a:lnTo>
                <a:lnTo>
                  <a:pt x="2838" y="2495"/>
                </a:lnTo>
                <a:lnTo>
                  <a:pt x="2837" y="2489"/>
                </a:lnTo>
                <a:lnTo>
                  <a:pt x="2836" y="2481"/>
                </a:lnTo>
                <a:lnTo>
                  <a:pt x="2836" y="2471"/>
                </a:lnTo>
                <a:lnTo>
                  <a:pt x="2836" y="2453"/>
                </a:lnTo>
                <a:lnTo>
                  <a:pt x="2836" y="2440"/>
                </a:lnTo>
                <a:lnTo>
                  <a:pt x="2836" y="2417"/>
                </a:lnTo>
                <a:lnTo>
                  <a:pt x="2837" y="2392"/>
                </a:lnTo>
                <a:lnTo>
                  <a:pt x="2838" y="2380"/>
                </a:lnTo>
                <a:lnTo>
                  <a:pt x="2839" y="2367"/>
                </a:lnTo>
                <a:lnTo>
                  <a:pt x="2841" y="2356"/>
                </a:lnTo>
                <a:lnTo>
                  <a:pt x="2844" y="2345"/>
                </a:lnTo>
                <a:lnTo>
                  <a:pt x="2849" y="2334"/>
                </a:lnTo>
                <a:lnTo>
                  <a:pt x="2855" y="2315"/>
                </a:lnTo>
                <a:lnTo>
                  <a:pt x="2862" y="2292"/>
                </a:lnTo>
                <a:lnTo>
                  <a:pt x="2870" y="2267"/>
                </a:lnTo>
                <a:lnTo>
                  <a:pt x="2875" y="2242"/>
                </a:lnTo>
                <a:lnTo>
                  <a:pt x="2881" y="2219"/>
                </a:lnTo>
                <a:lnTo>
                  <a:pt x="2885" y="2202"/>
                </a:lnTo>
                <a:lnTo>
                  <a:pt x="2885" y="2191"/>
                </a:lnTo>
                <a:lnTo>
                  <a:pt x="2880" y="2178"/>
                </a:lnTo>
                <a:lnTo>
                  <a:pt x="2873" y="2164"/>
                </a:lnTo>
                <a:lnTo>
                  <a:pt x="2864" y="2150"/>
                </a:lnTo>
                <a:lnTo>
                  <a:pt x="2854" y="2136"/>
                </a:lnTo>
                <a:lnTo>
                  <a:pt x="2833" y="2110"/>
                </a:lnTo>
                <a:lnTo>
                  <a:pt x="2815" y="2086"/>
                </a:lnTo>
                <a:lnTo>
                  <a:pt x="2800" y="2071"/>
                </a:lnTo>
                <a:lnTo>
                  <a:pt x="2789" y="2057"/>
                </a:lnTo>
                <a:lnTo>
                  <a:pt x="2789" y="2052"/>
                </a:lnTo>
                <a:lnTo>
                  <a:pt x="2791" y="2044"/>
                </a:lnTo>
                <a:lnTo>
                  <a:pt x="2794" y="2039"/>
                </a:lnTo>
                <a:lnTo>
                  <a:pt x="2794" y="2035"/>
                </a:lnTo>
                <a:lnTo>
                  <a:pt x="2794" y="2031"/>
                </a:lnTo>
                <a:lnTo>
                  <a:pt x="2793" y="2027"/>
                </a:lnTo>
                <a:lnTo>
                  <a:pt x="2789" y="2022"/>
                </a:lnTo>
                <a:lnTo>
                  <a:pt x="2785" y="2018"/>
                </a:lnTo>
                <a:lnTo>
                  <a:pt x="2779" y="2013"/>
                </a:lnTo>
                <a:lnTo>
                  <a:pt x="2772" y="2010"/>
                </a:lnTo>
                <a:lnTo>
                  <a:pt x="2766" y="2005"/>
                </a:lnTo>
                <a:lnTo>
                  <a:pt x="2761" y="2002"/>
                </a:lnTo>
                <a:lnTo>
                  <a:pt x="2757" y="1997"/>
                </a:lnTo>
                <a:lnTo>
                  <a:pt x="2754" y="1991"/>
                </a:lnTo>
                <a:lnTo>
                  <a:pt x="2754" y="1986"/>
                </a:lnTo>
                <a:lnTo>
                  <a:pt x="2754" y="1981"/>
                </a:lnTo>
                <a:lnTo>
                  <a:pt x="2755" y="1977"/>
                </a:lnTo>
                <a:lnTo>
                  <a:pt x="2756" y="1973"/>
                </a:lnTo>
                <a:lnTo>
                  <a:pt x="2757" y="1969"/>
                </a:lnTo>
                <a:lnTo>
                  <a:pt x="2756" y="1964"/>
                </a:lnTo>
                <a:lnTo>
                  <a:pt x="2753" y="1958"/>
                </a:lnTo>
                <a:lnTo>
                  <a:pt x="2746" y="1952"/>
                </a:lnTo>
                <a:lnTo>
                  <a:pt x="2738" y="1946"/>
                </a:lnTo>
                <a:lnTo>
                  <a:pt x="2731" y="1942"/>
                </a:lnTo>
                <a:lnTo>
                  <a:pt x="2723" y="1939"/>
                </a:lnTo>
                <a:lnTo>
                  <a:pt x="2716" y="1939"/>
                </a:lnTo>
                <a:lnTo>
                  <a:pt x="2700" y="1939"/>
                </a:lnTo>
                <a:lnTo>
                  <a:pt x="2682" y="1942"/>
                </a:lnTo>
                <a:lnTo>
                  <a:pt x="2675" y="1942"/>
                </a:lnTo>
                <a:lnTo>
                  <a:pt x="2668" y="1941"/>
                </a:lnTo>
                <a:lnTo>
                  <a:pt x="2661" y="1940"/>
                </a:lnTo>
                <a:lnTo>
                  <a:pt x="2654" y="1938"/>
                </a:lnTo>
                <a:lnTo>
                  <a:pt x="2639" y="1930"/>
                </a:lnTo>
                <a:lnTo>
                  <a:pt x="2626" y="1921"/>
                </a:lnTo>
                <a:lnTo>
                  <a:pt x="2612" y="1909"/>
                </a:lnTo>
                <a:lnTo>
                  <a:pt x="2601" y="1898"/>
                </a:lnTo>
                <a:lnTo>
                  <a:pt x="2590" y="1887"/>
                </a:lnTo>
                <a:lnTo>
                  <a:pt x="2582" y="1875"/>
                </a:lnTo>
                <a:lnTo>
                  <a:pt x="2564" y="1858"/>
                </a:lnTo>
                <a:lnTo>
                  <a:pt x="2544" y="1840"/>
                </a:lnTo>
                <a:lnTo>
                  <a:pt x="2523" y="1822"/>
                </a:lnTo>
                <a:lnTo>
                  <a:pt x="2501" y="1804"/>
                </a:lnTo>
                <a:lnTo>
                  <a:pt x="2478" y="1787"/>
                </a:lnTo>
                <a:lnTo>
                  <a:pt x="2455" y="1771"/>
                </a:lnTo>
                <a:lnTo>
                  <a:pt x="2444" y="1764"/>
                </a:lnTo>
                <a:lnTo>
                  <a:pt x="2432" y="1758"/>
                </a:lnTo>
                <a:lnTo>
                  <a:pt x="2421" y="1753"/>
                </a:lnTo>
                <a:lnTo>
                  <a:pt x="2410" y="1749"/>
                </a:lnTo>
                <a:lnTo>
                  <a:pt x="2398" y="1746"/>
                </a:lnTo>
                <a:lnTo>
                  <a:pt x="2387" y="1744"/>
                </a:lnTo>
                <a:lnTo>
                  <a:pt x="2376" y="1743"/>
                </a:lnTo>
                <a:lnTo>
                  <a:pt x="2364" y="1743"/>
                </a:lnTo>
                <a:lnTo>
                  <a:pt x="2341" y="1742"/>
                </a:lnTo>
                <a:lnTo>
                  <a:pt x="2319" y="1740"/>
                </a:lnTo>
                <a:lnTo>
                  <a:pt x="2318" y="1740"/>
                </a:lnTo>
                <a:lnTo>
                  <a:pt x="2316" y="1739"/>
                </a:lnTo>
                <a:lnTo>
                  <a:pt x="2316" y="1738"/>
                </a:lnTo>
                <a:lnTo>
                  <a:pt x="2316" y="1736"/>
                </a:lnTo>
                <a:lnTo>
                  <a:pt x="2318" y="1732"/>
                </a:lnTo>
                <a:lnTo>
                  <a:pt x="2321" y="1728"/>
                </a:lnTo>
                <a:lnTo>
                  <a:pt x="2328" y="1719"/>
                </a:lnTo>
                <a:lnTo>
                  <a:pt x="2332" y="1713"/>
                </a:lnTo>
                <a:lnTo>
                  <a:pt x="2335" y="1707"/>
                </a:lnTo>
                <a:lnTo>
                  <a:pt x="2333" y="1703"/>
                </a:lnTo>
                <a:lnTo>
                  <a:pt x="2332" y="1701"/>
                </a:lnTo>
                <a:lnTo>
                  <a:pt x="2329" y="1699"/>
                </a:lnTo>
                <a:lnTo>
                  <a:pt x="2321" y="1695"/>
                </a:lnTo>
                <a:lnTo>
                  <a:pt x="2314" y="1690"/>
                </a:lnTo>
                <a:lnTo>
                  <a:pt x="2318" y="1687"/>
                </a:lnTo>
                <a:lnTo>
                  <a:pt x="2322" y="1686"/>
                </a:lnTo>
                <a:lnTo>
                  <a:pt x="2328" y="1685"/>
                </a:lnTo>
                <a:lnTo>
                  <a:pt x="2332" y="1685"/>
                </a:lnTo>
                <a:lnTo>
                  <a:pt x="2338" y="1684"/>
                </a:lnTo>
                <a:lnTo>
                  <a:pt x="2343" y="1682"/>
                </a:lnTo>
                <a:lnTo>
                  <a:pt x="2348" y="1678"/>
                </a:lnTo>
                <a:lnTo>
                  <a:pt x="2353" y="1672"/>
                </a:lnTo>
                <a:lnTo>
                  <a:pt x="2355" y="1667"/>
                </a:lnTo>
                <a:lnTo>
                  <a:pt x="2355" y="1662"/>
                </a:lnTo>
                <a:lnTo>
                  <a:pt x="2355" y="1658"/>
                </a:lnTo>
                <a:lnTo>
                  <a:pt x="2353" y="1652"/>
                </a:lnTo>
                <a:lnTo>
                  <a:pt x="2348" y="1643"/>
                </a:lnTo>
                <a:lnTo>
                  <a:pt x="2340" y="1633"/>
                </a:lnTo>
                <a:lnTo>
                  <a:pt x="2323" y="1613"/>
                </a:lnTo>
                <a:lnTo>
                  <a:pt x="2311" y="1598"/>
                </a:lnTo>
                <a:lnTo>
                  <a:pt x="2307" y="1584"/>
                </a:lnTo>
                <a:lnTo>
                  <a:pt x="2303" y="1567"/>
                </a:lnTo>
                <a:lnTo>
                  <a:pt x="2301" y="1558"/>
                </a:lnTo>
                <a:lnTo>
                  <a:pt x="2298" y="1551"/>
                </a:lnTo>
                <a:lnTo>
                  <a:pt x="2295" y="1545"/>
                </a:lnTo>
                <a:lnTo>
                  <a:pt x="2291" y="1542"/>
                </a:lnTo>
                <a:lnTo>
                  <a:pt x="2282" y="1541"/>
                </a:lnTo>
                <a:lnTo>
                  <a:pt x="2272" y="1543"/>
                </a:lnTo>
                <a:lnTo>
                  <a:pt x="2266" y="1543"/>
                </a:lnTo>
                <a:lnTo>
                  <a:pt x="2262" y="1542"/>
                </a:lnTo>
                <a:lnTo>
                  <a:pt x="2261" y="1541"/>
                </a:lnTo>
                <a:lnTo>
                  <a:pt x="2260" y="1539"/>
                </a:lnTo>
                <a:lnTo>
                  <a:pt x="2258" y="1538"/>
                </a:lnTo>
                <a:lnTo>
                  <a:pt x="2258" y="1536"/>
                </a:lnTo>
                <a:lnTo>
                  <a:pt x="2261" y="1525"/>
                </a:lnTo>
                <a:lnTo>
                  <a:pt x="2263" y="1508"/>
                </a:lnTo>
                <a:lnTo>
                  <a:pt x="2263" y="1500"/>
                </a:lnTo>
                <a:lnTo>
                  <a:pt x="2261" y="1493"/>
                </a:lnTo>
                <a:lnTo>
                  <a:pt x="2260" y="1491"/>
                </a:lnTo>
                <a:lnTo>
                  <a:pt x="2256" y="1488"/>
                </a:lnTo>
                <a:lnTo>
                  <a:pt x="2253" y="1487"/>
                </a:lnTo>
                <a:lnTo>
                  <a:pt x="2248" y="1486"/>
                </a:lnTo>
                <a:lnTo>
                  <a:pt x="2231" y="1487"/>
                </a:lnTo>
                <a:lnTo>
                  <a:pt x="2219" y="1491"/>
                </a:lnTo>
                <a:lnTo>
                  <a:pt x="2216" y="1491"/>
                </a:lnTo>
                <a:lnTo>
                  <a:pt x="2213" y="1489"/>
                </a:lnTo>
                <a:lnTo>
                  <a:pt x="2211" y="1488"/>
                </a:lnTo>
                <a:lnTo>
                  <a:pt x="2207" y="1486"/>
                </a:lnTo>
                <a:lnTo>
                  <a:pt x="2199" y="1479"/>
                </a:lnTo>
                <a:lnTo>
                  <a:pt x="2189" y="1467"/>
                </a:lnTo>
                <a:lnTo>
                  <a:pt x="2186" y="1456"/>
                </a:lnTo>
                <a:lnTo>
                  <a:pt x="2180" y="1445"/>
                </a:lnTo>
                <a:lnTo>
                  <a:pt x="2174" y="1434"/>
                </a:lnTo>
                <a:lnTo>
                  <a:pt x="2166" y="1422"/>
                </a:lnTo>
                <a:lnTo>
                  <a:pt x="2151" y="1401"/>
                </a:lnTo>
                <a:lnTo>
                  <a:pt x="2135" y="1382"/>
                </a:lnTo>
                <a:lnTo>
                  <a:pt x="2121" y="1372"/>
                </a:lnTo>
                <a:lnTo>
                  <a:pt x="2111" y="1364"/>
                </a:lnTo>
                <a:lnTo>
                  <a:pt x="2109" y="1363"/>
                </a:lnTo>
                <a:lnTo>
                  <a:pt x="2109" y="1361"/>
                </a:lnTo>
                <a:lnTo>
                  <a:pt x="2107" y="1358"/>
                </a:lnTo>
                <a:lnTo>
                  <a:pt x="2109" y="1356"/>
                </a:lnTo>
                <a:lnTo>
                  <a:pt x="2112" y="1349"/>
                </a:lnTo>
                <a:lnTo>
                  <a:pt x="2119" y="1339"/>
                </a:lnTo>
                <a:lnTo>
                  <a:pt x="2123" y="1333"/>
                </a:lnTo>
                <a:lnTo>
                  <a:pt x="2126" y="1328"/>
                </a:lnTo>
                <a:lnTo>
                  <a:pt x="2127" y="1322"/>
                </a:lnTo>
                <a:lnTo>
                  <a:pt x="2128" y="1316"/>
                </a:lnTo>
                <a:lnTo>
                  <a:pt x="2129" y="1311"/>
                </a:lnTo>
                <a:lnTo>
                  <a:pt x="2131" y="1304"/>
                </a:lnTo>
                <a:lnTo>
                  <a:pt x="2136" y="1297"/>
                </a:lnTo>
                <a:lnTo>
                  <a:pt x="2141" y="1290"/>
                </a:lnTo>
                <a:lnTo>
                  <a:pt x="2147" y="1284"/>
                </a:lnTo>
                <a:lnTo>
                  <a:pt x="2151" y="1279"/>
                </a:lnTo>
                <a:lnTo>
                  <a:pt x="2152" y="1272"/>
                </a:lnTo>
                <a:lnTo>
                  <a:pt x="2153" y="1265"/>
                </a:lnTo>
                <a:lnTo>
                  <a:pt x="2151" y="1251"/>
                </a:lnTo>
                <a:lnTo>
                  <a:pt x="2149" y="1238"/>
                </a:lnTo>
                <a:lnTo>
                  <a:pt x="2148" y="1233"/>
                </a:lnTo>
                <a:lnTo>
                  <a:pt x="2147" y="1230"/>
                </a:lnTo>
                <a:lnTo>
                  <a:pt x="2144" y="1226"/>
                </a:lnTo>
                <a:lnTo>
                  <a:pt x="2140" y="1222"/>
                </a:lnTo>
                <a:lnTo>
                  <a:pt x="2132" y="1214"/>
                </a:lnTo>
                <a:lnTo>
                  <a:pt x="2123" y="1206"/>
                </a:lnTo>
                <a:lnTo>
                  <a:pt x="2120" y="1202"/>
                </a:lnTo>
                <a:lnTo>
                  <a:pt x="2116" y="1198"/>
                </a:lnTo>
                <a:lnTo>
                  <a:pt x="2114" y="1193"/>
                </a:lnTo>
                <a:lnTo>
                  <a:pt x="2113" y="1189"/>
                </a:lnTo>
                <a:lnTo>
                  <a:pt x="2113" y="1184"/>
                </a:lnTo>
                <a:lnTo>
                  <a:pt x="2114" y="1180"/>
                </a:lnTo>
                <a:lnTo>
                  <a:pt x="2119" y="1174"/>
                </a:lnTo>
                <a:lnTo>
                  <a:pt x="2123" y="1169"/>
                </a:lnTo>
                <a:lnTo>
                  <a:pt x="2127" y="1166"/>
                </a:lnTo>
                <a:lnTo>
                  <a:pt x="2129" y="1163"/>
                </a:lnTo>
                <a:lnTo>
                  <a:pt x="2131" y="1159"/>
                </a:lnTo>
                <a:lnTo>
                  <a:pt x="2132" y="1155"/>
                </a:lnTo>
                <a:lnTo>
                  <a:pt x="2134" y="1146"/>
                </a:lnTo>
                <a:lnTo>
                  <a:pt x="2135" y="1136"/>
                </a:lnTo>
                <a:lnTo>
                  <a:pt x="2137" y="1127"/>
                </a:lnTo>
                <a:lnTo>
                  <a:pt x="2139" y="1121"/>
                </a:lnTo>
                <a:lnTo>
                  <a:pt x="2141" y="1117"/>
                </a:lnTo>
                <a:lnTo>
                  <a:pt x="2144" y="1115"/>
                </a:lnTo>
                <a:lnTo>
                  <a:pt x="2147" y="1114"/>
                </a:lnTo>
                <a:lnTo>
                  <a:pt x="2152" y="1114"/>
                </a:lnTo>
                <a:lnTo>
                  <a:pt x="2156" y="1115"/>
                </a:lnTo>
                <a:lnTo>
                  <a:pt x="2162" y="1117"/>
                </a:lnTo>
                <a:lnTo>
                  <a:pt x="2168" y="1121"/>
                </a:lnTo>
                <a:lnTo>
                  <a:pt x="2173" y="1125"/>
                </a:lnTo>
                <a:lnTo>
                  <a:pt x="2180" y="1128"/>
                </a:lnTo>
                <a:lnTo>
                  <a:pt x="2187" y="1131"/>
                </a:lnTo>
                <a:lnTo>
                  <a:pt x="2190" y="1132"/>
                </a:lnTo>
                <a:lnTo>
                  <a:pt x="2194" y="1132"/>
                </a:lnTo>
                <a:lnTo>
                  <a:pt x="2197" y="1131"/>
                </a:lnTo>
                <a:lnTo>
                  <a:pt x="2202" y="1130"/>
                </a:lnTo>
                <a:lnTo>
                  <a:pt x="2203" y="1127"/>
                </a:lnTo>
                <a:lnTo>
                  <a:pt x="2204" y="1125"/>
                </a:lnTo>
                <a:lnTo>
                  <a:pt x="2205" y="1122"/>
                </a:lnTo>
                <a:lnTo>
                  <a:pt x="2205" y="1117"/>
                </a:lnTo>
                <a:lnTo>
                  <a:pt x="2204" y="1107"/>
                </a:lnTo>
                <a:lnTo>
                  <a:pt x="2201" y="1094"/>
                </a:lnTo>
                <a:lnTo>
                  <a:pt x="2194" y="1069"/>
                </a:lnTo>
                <a:lnTo>
                  <a:pt x="2190" y="1050"/>
                </a:lnTo>
                <a:lnTo>
                  <a:pt x="2191" y="1042"/>
                </a:lnTo>
                <a:lnTo>
                  <a:pt x="2196" y="1032"/>
                </a:lnTo>
                <a:lnTo>
                  <a:pt x="2201" y="1021"/>
                </a:lnTo>
                <a:lnTo>
                  <a:pt x="2207" y="1010"/>
                </a:lnTo>
                <a:lnTo>
                  <a:pt x="2214" y="1000"/>
                </a:lnTo>
                <a:lnTo>
                  <a:pt x="2222" y="992"/>
                </a:lnTo>
                <a:lnTo>
                  <a:pt x="2226" y="988"/>
                </a:lnTo>
                <a:lnTo>
                  <a:pt x="2229" y="986"/>
                </a:lnTo>
                <a:lnTo>
                  <a:pt x="2232" y="985"/>
                </a:lnTo>
                <a:lnTo>
                  <a:pt x="2236" y="984"/>
                </a:lnTo>
                <a:lnTo>
                  <a:pt x="2241" y="983"/>
                </a:lnTo>
                <a:lnTo>
                  <a:pt x="2246" y="980"/>
                </a:lnTo>
                <a:lnTo>
                  <a:pt x="2249" y="976"/>
                </a:lnTo>
                <a:lnTo>
                  <a:pt x="2253" y="971"/>
                </a:lnTo>
                <a:lnTo>
                  <a:pt x="2257" y="959"/>
                </a:lnTo>
                <a:lnTo>
                  <a:pt x="2262" y="946"/>
                </a:lnTo>
                <a:lnTo>
                  <a:pt x="2264" y="941"/>
                </a:lnTo>
                <a:lnTo>
                  <a:pt x="2266" y="935"/>
                </a:lnTo>
                <a:lnTo>
                  <a:pt x="2269" y="930"/>
                </a:lnTo>
                <a:lnTo>
                  <a:pt x="2272" y="927"/>
                </a:lnTo>
                <a:lnTo>
                  <a:pt x="2276" y="925"/>
                </a:lnTo>
                <a:lnTo>
                  <a:pt x="2279" y="925"/>
                </a:lnTo>
                <a:lnTo>
                  <a:pt x="2285" y="926"/>
                </a:lnTo>
                <a:lnTo>
                  <a:pt x="2290" y="929"/>
                </a:lnTo>
                <a:lnTo>
                  <a:pt x="2295" y="930"/>
                </a:lnTo>
                <a:lnTo>
                  <a:pt x="2304" y="928"/>
                </a:lnTo>
                <a:lnTo>
                  <a:pt x="2314" y="926"/>
                </a:lnTo>
                <a:lnTo>
                  <a:pt x="2326" y="920"/>
                </a:lnTo>
                <a:lnTo>
                  <a:pt x="2336" y="914"/>
                </a:lnTo>
                <a:lnTo>
                  <a:pt x="2344" y="906"/>
                </a:lnTo>
                <a:lnTo>
                  <a:pt x="2347" y="902"/>
                </a:lnTo>
                <a:lnTo>
                  <a:pt x="2348" y="899"/>
                </a:lnTo>
                <a:lnTo>
                  <a:pt x="2348" y="894"/>
                </a:lnTo>
                <a:lnTo>
                  <a:pt x="2347" y="889"/>
                </a:lnTo>
                <a:lnTo>
                  <a:pt x="2340" y="868"/>
                </a:lnTo>
                <a:lnTo>
                  <a:pt x="2333" y="845"/>
                </a:lnTo>
                <a:lnTo>
                  <a:pt x="2331" y="834"/>
                </a:lnTo>
                <a:lnTo>
                  <a:pt x="2328" y="823"/>
                </a:lnTo>
                <a:lnTo>
                  <a:pt x="2323" y="812"/>
                </a:lnTo>
                <a:lnTo>
                  <a:pt x="2319" y="803"/>
                </a:lnTo>
                <a:lnTo>
                  <a:pt x="2308" y="786"/>
                </a:lnTo>
                <a:lnTo>
                  <a:pt x="2298" y="772"/>
                </a:lnTo>
                <a:lnTo>
                  <a:pt x="2295" y="764"/>
                </a:lnTo>
                <a:lnTo>
                  <a:pt x="2293" y="756"/>
                </a:lnTo>
                <a:lnTo>
                  <a:pt x="2293" y="747"/>
                </a:lnTo>
                <a:lnTo>
                  <a:pt x="2294" y="736"/>
                </a:lnTo>
                <a:lnTo>
                  <a:pt x="2294" y="721"/>
                </a:lnTo>
                <a:lnTo>
                  <a:pt x="2293" y="704"/>
                </a:lnTo>
                <a:lnTo>
                  <a:pt x="2293" y="695"/>
                </a:lnTo>
                <a:lnTo>
                  <a:pt x="2294" y="687"/>
                </a:lnTo>
                <a:lnTo>
                  <a:pt x="2295" y="684"/>
                </a:lnTo>
                <a:lnTo>
                  <a:pt x="2296" y="681"/>
                </a:lnTo>
                <a:lnTo>
                  <a:pt x="2298" y="680"/>
                </a:lnTo>
                <a:lnTo>
                  <a:pt x="2301" y="678"/>
                </a:lnTo>
                <a:lnTo>
                  <a:pt x="2322" y="675"/>
                </a:lnTo>
                <a:lnTo>
                  <a:pt x="2360" y="669"/>
                </a:lnTo>
                <a:lnTo>
                  <a:pt x="2369" y="666"/>
                </a:lnTo>
                <a:lnTo>
                  <a:pt x="2377" y="663"/>
                </a:lnTo>
                <a:lnTo>
                  <a:pt x="2385" y="659"/>
                </a:lnTo>
                <a:lnTo>
                  <a:pt x="2390" y="656"/>
                </a:lnTo>
                <a:lnTo>
                  <a:pt x="2391" y="654"/>
                </a:lnTo>
                <a:lnTo>
                  <a:pt x="2394" y="651"/>
                </a:lnTo>
                <a:lnTo>
                  <a:pt x="2395" y="648"/>
                </a:lnTo>
                <a:lnTo>
                  <a:pt x="2395" y="646"/>
                </a:lnTo>
                <a:lnTo>
                  <a:pt x="2395" y="643"/>
                </a:lnTo>
                <a:lnTo>
                  <a:pt x="2394" y="640"/>
                </a:lnTo>
                <a:lnTo>
                  <a:pt x="2391" y="637"/>
                </a:lnTo>
                <a:lnTo>
                  <a:pt x="2389" y="633"/>
                </a:lnTo>
                <a:lnTo>
                  <a:pt x="2387" y="632"/>
                </a:lnTo>
                <a:lnTo>
                  <a:pt x="2382" y="631"/>
                </a:lnTo>
                <a:lnTo>
                  <a:pt x="2377" y="631"/>
                </a:lnTo>
                <a:lnTo>
                  <a:pt x="2370" y="632"/>
                </a:lnTo>
                <a:lnTo>
                  <a:pt x="2357" y="633"/>
                </a:lnTo>
                <a:lnTo>
                  <a:pt x="2348" y="632"/>
                </a:lnTo>
                <a:lnTo>
                  <a:pt x="2336" y="629"/>
                </a:lnTo>
                <a:lnTo>
                  <a:pt x="2323" y="628"/>
                </a:lnTo>
                <a:lnTo>
                  <a:pt x="2312" y="626"/>
                </a:lnTo>
                <a:lnTo>
                  <a:pt x="2299" y="626"/>
                </a:lnTo>
                <a:lnTo>
                  <a:pt x="2276" y="626"/>
                </a:lnTo>
                <a:lnTo>
                  <a:pt x="2252" y="625"/>
                </a:lnTo>
                <a:lnTo>
                  <a:pt x="2240" y="624"/>
                </a:lnTo>
                <a:lnTo>
                  <a:pt x="2230" y="623"/>
                </a:lnTo>
                <a:lnTo>
                  <a:pt x="2219" y="620"/>
                </a:lnTo>
                <a:lnTo>
                  <a:pt x="2209" y="616"/>
                </a:lnTo>
                <a:lnTo>
                  <a:pt x="2199" y="610"/>
                </a:lnTo>
                <a:lnTo>
                  <a:pt x="2190" y="604"/>
                </a:lnTo>
                <a:lnTo>
                  <a:pt x="2181" y="595"/>
                </a:lnTo>
                <a:lnTo>
                  <a:pt x="2173" y="583"/>
                </a:lnTo>
                <a:lnTo>
                  <a:pt x="2168" y="575"/>
                </a:lnTo>
                <a:lnTo>
                  <a:pt x="2161" y="569"/>
                </a:lnTo>
                <a:lnTo>
                  <a:pt x="2154" y="566"/>
                </a:lnTo>
                <a:lnTo>
                  <a:pt x="2146" y="563"/>
                </a:lnTo>
                <a:lnTo>
                  <a:pt x="2139" y="560"/>
                </a:lnTo>
                <a:lnTo>
                  <a:pt x="2130" y="559"/>
                </a:lnTo>
                <a:lnTo>
                  <a:pt x="2122" y="559"/>
                </a:lnTo>
                <a:lnTo>
                  <a:pt x="2113" y="558"/>
                </a:lnTo>
                <a:lnTo>
                  <a:pt x="2098" y="558"/>
                </a:lnTo>
                <a:lnTo>
                  <a:pt x="2089" y="556"/>
                </a:lnTo>
                <a:lnTo>
                  <a:pt x="2086" y="555"/>
                </a:lnTo>
                <a:lnTo>
                  <a:pt x="2084" y="552"/>
                </a:lnTo>
                <a:lnTo>
                  <a:pt x="2081" y="550"/>
                </a:lnTo>
                <a:lnTo>
                  <a:pt x="2080" y="547"/>
                </a:lnTo>
                <a:lnTo>
                  <a:pt x="2079" y="532"/>
                </a:lnTo>
                <a:lnTo>
                  <a:pt x="2079" y="509"/>
                </a:lnTo>
                <a:lnTo>
                  <a:pt x="2078" y="499"/>
                </a:lnTo>
                <a:lnTo>
                  <a:pt x="2076" y="483"/>
                </a:lnTo>
                <a:lnTo>
                  <a:pt x="2072" y="462"/>
                </a:lnTo>
                <a:lnTo>
                  <a:pt x="2068" y="441"/>
                </a:lnTo>
                <a:lnTo>
                  <a:pt x="2061" y="420"/>
                </a:lnTo>
                <a:lnTo>
                  <a:pt x="2055" y="402"/>
                </a:lnTo>
                <a:lnTo>
                  <a:pt x="2052" y="396"/>
                </a:lnTo>
                <a:lnTo>
                  <a:pt x="2048" y="391"/>
                </a:lnTo>
                <a:lnTo>
                  <a:pt x="2045" y="388"/>
                </a:lnTo>
                <a:lnTo>
                  <a:pt x="2041" y="387"/>
                </a:lnTo>
                <a:lnTo>
                  <a:pt x="2036" y="388"/>
                </a:lnTo>
                <a:lnTo>
                  <a:pt x="2031" y="388"/>
                </a:lnTo>
                <a:lnTo>
                  <a:pt x="2026" y="388"/>
                </a:lnTo>
                <a:lnTo>
                  <a:pt x="2020" y="387"/>
                </a:lnTo>
                <a:lnTo>
                  <a:pt x="2015" y="385"/>
                </a:lnTo>
                <a:lnTo>
                  <a:pt x="2010" y="383"/>
                </a:lnTo>
                <a:lnTo>
                  <a:pt x="2005" y="381"/>
                </a:lnTo>
                <a:lnTo>
                  <a:pt x="2001" y="376"/>
                </a:lnTo>
                <a:lnTo>
                  <a:pt x="1993" y="368"/>
                </a:lnTo>
                <a:lnTo>
                  <a:pt x="1986" y="359"/>
                </a:lnTo>
                <a:lnTo>
                  <a:pt x="1981" y="349"/>
                </a:lnTo>
                <a:lnTo>
                  <a:pt x="1979" y="337"/>
                </a:lnTo>
                <a:lnTo>
                  <a:pt x="1978" y="328"/>
                </a:lnTo>
                <a:lnTo>
                  <a:pt x="1980" y="319"/>
                </a:lnTo>
                <a:lnTo>
                  <a:pt x="1984" y="310"/>
                </a:lnTo>
                <a:lnTo>
                  <a:pt x="1988" y="302"/>
                </a:lnTo>
                <a:lnTo>
                  <a:pt x="1990" y="293"/>
                </a:lnTo>
                <a:lnTo>
                  <a:pt x="1991" y="284"/>
                </a:lnTo>
                <a:lnTo>
                  <a:pt x="1991" y="279"/>
                </a:lnTo>
                <a:lnTo>
                  <a:pt x="1990" y="275"/>
                </a:lnTo>
                <a:lnTo>
                  <a:pt x="1988" y="270"/>
                </a:lnTo>
                <a:lnTo>
                  <a:pt x="1985" y="266"/>
                </a:lnTo>
                <a:lnTo>
                  <a:pt x="1978" y="260"/>
                </a:lnTo>
                <a:lnTo>
                  <a:pt x="1971" y="255"/>
                </a:lnTo>
                <a:lnTo>
                  <a:pt x="1962" y="252"/>
                </a:lnTo>
                <a:lnTo>
                  <a:pt x="1953" y="248"/>
                </a:lnTo>
                <a:lnTo>
                  <a:pt x="1944" y="246"/>
                </a:lnTo>
                <a:lnTo>
                  <a:pt x="1936" y="243"/>
                </a:lnTo>
                <a:lnTo>
                  <a:pt x="1929" y="239"/>
                </a:lnTo>
                <a:lnTo>
                  <a:pt x="1924" y="234"/>
                </a:lnTo>
                <a:lnTo>
                  <a:pt x="1923" y="231"/>
                </a:lnTo>
                <a:lnTo>
                  <a:pt x="1923" y="228"/>
                </a:lnTo>
                <a:lnTo>
                  <a:pt x="1924" y="225"/>
                </a:lnTo>
                <a:lnTo>
                  <a:pt x="1926" y="221"/>
                </a:lnTo>
                <a:lnTo>
                  <a:pt x="1929" y="212"/>
                </a:lnTo>
                <a:lnTo>
                  <a:pt x="1932" y="202"/>
                </a:lnTo>
                <a:lnTo>
                  <a:pt x="1937" y="192"/>
                </a:lnTo>
                <a:lnTo>
                  <a:pt x="1939" y="180"/>
                </a:lnTo>
                <a:lnTo>
                  <a:pt x="1939" y="174"/>
                </a:lnTo>
                <a:lnTo>
                  <a:pt x="1939" y="168"/>
                </a:lnTo>
                <a:lnTo>
                  <a:pt x="1937" y="162"/>
                </a:lnTo>
                <a:lnTo>
                  <a:pt x="1935" y="156"/>
                </a:lnTo>
                <a:lnTo>
                  <a:pt x="1921" y="144"/>
                </a:lnTo>
                <a:lnTo>
                  <a:pt x="1905" y="130"/>
                </a:lnTo>
                <a:lnTo>
                  <a:pt x="1903" y="125"/>
                </a:lnTo>
                <a:lnTo>
                  <a:pt x="1901" y="121"/>
                </a:lnTo>
                <a:lnTo>
                  <a:pt x="1899" y="116"/>
                </a:lnTo>
                <a:lnTo>
                  <a:pt x="1899" y="112"/>
                </a:lnTo>
                <a:lnTo>
                  <a:pt x="1898" y="103"/>
                </a:lnTo>
                <a:lnTo>
                  <a:pt x="1896" y="92"/>
                </a:lnTo>
                <a:lnTo>
                  <a:pt x="1896" y="92"/>
                </a:lnTo>
                <a:lnTo>
                  <a:pt x="1874" y="87"/>
                </a:lnTo>
                <a:lnTo>
                  <a:pt x="1870" y="85"/>
                </a:lnTo>
                <a:lnTo>
                  <a:pt x="1865" y="82"/>
                </a:lnTo>
                <a:lnTo>
                  <a:pt x="1862" y="82"/>
                </a:lnTo>
                <a:lnTo>
                  <a:pt x="1857" y="82"/>
                </a:lnTo>
                <a:lnTo>
                  <a:pt x="1849" y="83"/>
                </a:lnTo>
                <a:lnTo>
                  <a:pt x="1841" y="87"/>
                </a:lnTo>
                <a:lnTo>
                  <a:pt x="1834" y="91"/>
                </a:lnTo>
                <a:lnTo>
                  <a:pt x="1827" y="98"/>
                </a:lnTo>
                <a:lnTo>
                  <a:pt x="1821" y="105"/>
                </a:lnTo>
                <a:lnTo>
                  <a:pt x="1815" y="112"/>
                </a:lnTo>
                <a:lnTo>
                  <a:pt x="1811" y="116"/>
                </a:lnTo>
                <a:lnTo>
                  <a:pt x="1806" y="120"/>
                </a:lnTo>
                <a:lnTo>
                  <a:pt x="1801" y="123"/>
                </a:lnTo>
                <a:lnTo>
                  <a:pt x="1796" y="124"/>
                </a:lnTo>
                <a:lnTo>
                  <a:pt x="1787" y="127"/>
                </a:lnTo>
                <a:lnTo>
                  <a:pt x="1778" y="127"/>
                </a:lnTo>
                <a:lnTo>
                  <a:pt x="1774" y="128"/>
                </a:lnTo>
                <a:lnTo>
                  <a:pt x="1770" y="129"/>
                </a:lnTo>
                <a:lnTo>
                  <a:pt x="1766" y="130"/>
                </a:lnTo>
                <a:lnTo>
                  <a:pt x="1763" y="132"/>
                </a:lnTo>
                <a:lnTo>
                  <a:pt x="1761" y="136"/>
                </a:lnTo>
                <a:lnTo>
                  <a:pt x="1757" y="141"/>
                </a:lnTo>
                <a:lnTo>
                  <a:pt x="1755" y="148"/>
                </a:lnTo>
                <a:lnTo>
                  <a:pt x="1753" y="156"/>
                </a:lnTo>
                <a:lnTo>
                  <a:pt x="1753" y="161"/>
                </a:lnTo>
                <a:lnTo>
                  <a:pt x="1751" y="164"/>
                </a:lnTo>
                <a:lnTo>
                  <a:pt x="1749" y="165"/>
                </a:lnTo>
                <a:lnTo>
                  <a:pt x="1748" y="166"/>
                </a:lnTo>
                <a:lnTo>
                  <a:pt x="1746" y="168"/>
                </a:lnTo>
                <a:lnTo>
                  <a:pt x="1744" y="166"/>
                </a:lnTo>
                <a:lnTo>
                  <a:pt x="1743" y="165"/>
                </a:lnTo>
                <a:lnTo>
                  <a:pt x="1740" y="164"/>
                </a:lnTo>
                <a:lnTo>
                  <a:pt x="1732" y="154"/>
                </a:lnTo>
                <a:lnTo>
                  <a:pt x="1727" y="145"/>
                </a:lnTo>
                <a:lnTo>
                  <a:pt x="1719" y="125"/>
                </a:lnTo>
                <a:lnTo>
                  <a:pt x="1715" y="116"/>
                </a:lnTo>
                <a:lnTo>
                  <a:pt x="1718" y="106"/>
                </a:lnTo>
                <a:lnTo>
                  <a:pt x="1726" y="87"/>
                </a:lnTo>
                <a:lnTo>
                  <a:pt x="1727" y="81"/>
                </a:lnTo>
                <a:lnTo>
                  <a:pt x="1727" y="75"/>
                </a:lnTo>
                <a:lnTo>
                  <a:pt x="1727" y="70"/>
                </a:lnTo>
                <a:lnTo>
                  <a:pt x="1724" y="64"/>
                </a:lnTo>
                <a:lnTo>
                  <a:pt x="1722" y="58"/>
                </a:lnTo>
                <a:lnTo>
                  <a:pt x="1719" y="53"/>
                </a:lnTo>
                <a:lnTo>
                  <a:pt x="1715" y="48"/>
                </a:lnTo>
                <a:lnTo>
                  <a:pt x="1711" y="42"/>
                </a:lnTo>
                <a:lnTo>
                  <a:pt x="1706" y="39"/>
                </a:lnTo>
                <a:lnTo>
                  <a:pt x="1701" y="34"/>
                </a:lnTo>
                <a:lnTo>
                  <a:pt x="1695" y="31"/>
                </a:lnTo>
                <a:lnTo>
                  <a:pt x="1690" y="28"/>
                </a:lnTo>
                <a:lnTo>
                  <a:pt x="1685" y="25"/>
                </a:lnTo>
                <a:lnTo>
                  <a:pt x="1679" y="24"/>
                </a:lnTo>
                <a:lnTo>
                  <a:pt x="1673" y="24"/>
                </a:lnTo>
                <a:lnTo>
                  <a:pt x="1668" y="24"/>
                </a:lnTo>
                <a:lnTo>
                  <a:pt x="1662" y="25"/>
                </a:lnTo>
                <a:lnTo>
                  <a:pt x="1655" y="28"/>
                </a:lnTo>
                <a:lnTo>
                  <a:pt x="1648" y="32"/>
                </a:lnTo>
                <a:lnTo>
                  <a:pt x="1640" y="37"/>
                </a:lnTo>
                <a:lnTo>
                  <a:pt x="1634" y="41"/>
                </a:lnTo>
                <a:lnTo>
                  <a:pt x="1627" y="47"/>
                </a:lnTo>
                <a:lnTo>
                  <a:pt x="1622" y="51"/>
                </a:lnTo>
                <a:lnTo>
                  <a:pt x="1618" y="56"/>
                </a:lnTo>
                <a:lnTo>
                  <a:pt x="1615" y="61"/>
                </a:lnTo>
                <a:lnTo>
                  <a:pt x="1612" y="63"/>
                </a:lnTo>
                <a:lnTo>
                  <a:pt x="1609" y="65"/>
                </a:lnTo>
                <a:lnTo>
                  <a:pt x="1605" y="67"/>
                </a:lnTo>
                <a:lnTo>
                  <a:pt x="1598" y="69"/>
                </a:lnTo>
                <a:lnTo>
                  <a:pt x="1590" y="69"/>
                </a:lnTo>
                <a:lnTo>
                  <a:pt x="1574" y="65"/>
                </a:lnTo>
                <a:lnTo>
                  <a:pt x="1556" y="64"/>
                </a:lnTo>
                <a:lnTo>
                  <a:pt x="1548" y="63"/>
                </a:lnTo>
                <a:lnTo>
                  <a:pt x="1538" y="61"/>
                </a:lnTo>
                <a:lnTo>
                  <a:pt x="1528" y="57"/>
                </a:lnTo>
                <a:lnTo>
                  <a:pt x="1518" y="53"/>
                </a:lnTo>
                <a:lnTo>
                  <a:pt x="1507" y="49"/>
                </a:lnTo>
                <a:lnTo>
                  <a:pt x="1499" y="46"/>
                </a:lnTo>
                <a:lnTo>
                  <a:pt x="1493" y="44"/>
                </a:lnTo>
                <a:lnTo>
                  <a:pt x="1488" y="44"/>
                </a:lnTo>
                <a:lnTo>
                  <a:pt x="1478" y="46"/>
                </a:lnTo>
                <a:lnTo>
                  <a:pt x="1469" y="46"/>
                </a:lnTo>
                <a:lnTo>
                  <a:pt x="1463" y="44"/>
                </a:lnTo>
                <a:lnTo>
                  <a:pt x="1457" y="40"/>
                </a:lnTo>
                <a:lnTo>
                  <a:pt x="1447" y="30"/>
                </a:lnTo>
                <a:lnTo>
                  <a:pt x="1434" y="18"/>
                </a:lnTo>
                <a:lnTo>
                  <a:pt x="1429" y="17"/>
                </a:lnTo>
                <a:lnTo>
                  <a:pt x="1423" y="16"/>
                </a:lnTo>
                <a:lnTo>
                  <a:pt x="1418" y="16"/>
                </a:lnTo>
                <a:lnTo>
                  <a:pt x="1412" y="17"/>
                </a:lnTo>
                <a:lnTo>
                  <a:pt x="1406" y="17"/>
                </a:lnTo>
                <a:lnTo>
                  <a:pt x="1401" y="18"/>
                </a:lnTo>
                <a:lnTo>
                  <a:pt x="1395" y="17"/>
                </a:lnTo>
                <a:lnTo>
                  <a:pt x="1389" y="16"/>
                </a:lnTo>
                <a:lnTo>
                  <a:pt x="1376" y="12"/>
                </a:lnTo>
                <a:lnTo>
                  <a:pt x="1363" y="7"/>
                </a:lnTo>
                <a:lnTo>
                  <a:pt x="1356" y="5"/>
                </a:lnTo>
                <a:lnTo>
                  <a:pt x="1349" y="4"/>
                </a:lnTo>
                <a:lnTo>
                  <a:pt x="1343" y="4"/>
                </a:lnTo>
                <a:lnTo>
                  <a:pt x="1336" y="5"/>
                </a:lnTo>
                <a:lnTo>
                  <a:pt x="1313" y="11"/>
                </a:lnTo>
                <a:lnTo>
                  <a:pt x="1298" y="15"/>
                </a:lnTo>
                <a:lnTo>
                  <a:pt x="1293" y="15"/>
                </a:lnTo>
                <a:lnTo>
                  <a:pt x="1285" y="14"/>
                </a:lnTo>
                <a:lnTo>
                  <a:pt x="1276" y="9"/>
                </a:lnTo>
                <a:lnTo>
                  <a:pt x="1264" y="3"/>
                </a:lnTo>
                <a:lnTo>
                  <a:pt x="1260" y="0"/>
                </a:lnTo>
                <a:lnTo>
                  <a:pt x="1254" y="0"/>
                </a:lnTo>
                <a:lnTo>
                  <a:pt x="1248" y="3"/>
                </a:lnTo>
                <a:lnTo>
                  <a:pt x="1243" y="6"/>
                </a:lnTo>
                <a:lnTo>
                  <a:pt x="1237" y="12"/>
                </a:lnTo>
                <a:lnTo>
                  <a:pt x="1230" y="18"/>
                </a:lnTo>
                <a:lnTo>
                  <a:pt x="1225" y="25"/>
                </a:lnTo>
                <a:lnTo>
                  <a:pt x="1219" y="33"/>
                </a:lnTo>
                <a:lnTo>
                  <a:pt x="1196" y="67"/>
                </a:lnTo>
                <a:lnTo>
                  <a:pt x="1180" y="92"/>
                </a:lnTo>
                <a:lnTo>
                  <a:pt x="1175" y="98"/>
                </a:lnTo>
                <a:lnTo>
                  <a:pt x="1168" y="102"/>
                </a:lnTo>
                <a:lnTo>
                  <a:pt x="1160" y="105"/>
                </a:lnTo>
                <a:lnTo>
                  <a:pt x="1152" y="107"/>
                </a:lnTo>
                <a:lnTo>
                  <a:pt x="1134" y="111"/>
                </a:lnTo>
                <a:lnTo>
                  <a:pt x="1118" y="113"/>
                </a:lnTo>
                <a:lnTo>
                  <a:pt x="1118" y="113"/>
                </a:lnTo>
                <a:lnTo>
                  <a:pt x="1023" y="237"/>
                </a:lnTo>
                <a:lnTo>
                  <a:pt x="1014" y="250"/>
                </a:lnTo>
                <a:lnTo>
                  <a:pt x="1003" y="263"/>
                </a:lnTo>
                <a:lnTo>
                  <a:pt x="989" y="276"/>
                </a:lnTo>
                <a:lnTo>
                  <a:pt x="976" y="288"/>
                </a:lnTo>
                <a:lnTo>
                  <a:pt x="962" y="301"/>
                </a:lnTo>
                <a:lnTo>
                  <a:pt x="947" y="311"/>
                </a:lnTo>
                <a:lnTo>
                  <a:pt x="932" y="319"/>
                </a:lnTo>
                <a:lnTo>
                  <a:pt x="917" y="325"/>
                </a:lnTo>
                <a:lnTo>
                  <a:pt x="890" y="330"/>
                </a:lnTo>
                <a:lnTo>
                  <a:pt x="861" y="335"/>
                </a:lnTo>
                <a:lnTo>
                  <a:pt x="846" y="338"/>
                </a:lnTo>
                <a:lnTo>
                  <a:pt x="833" y="342"/>
                </a:lnTo>
                <a:lnTo>
                  <a:pt x="819" y="346"/>
                </a:lnTo>
                <a:lnTo>
                  <a:pt x="808" y="352"/>
                </a:lnTo>
                <a:lnTo>
                  <a:pt x="801" y="358"/>
                </a:lnTo>
                <a:lnTo>
                  <a:pt x="793" y="366"/>
                </a:lnTo>
                <a:lnTo>
                  <a:pt x="787" y="375"/>
                </a:lnTo>
                <a:lnTo>
                  <a:pt x="781" y="385"/>
                </a:lnTo>
                <a:lnTo>
                  <a:pt x="776" y="398"/>
                </a:lnTo>
                <a:lnTo>
                  <a:pt x="771" y="410"/>
                </a:lnTo>
                <a:lnTo>
                  <a:pt x="768" y="424"/>
                </a:lnTo>
                <a:lnTo>
                  <a:pt x="764" y="437"/>
                </a:lnTo>
                <a:lnTo>
                  <a:pt x="762" y="452"/>
                </a:lnTo>
                <a:lnTo>
                  <a:pt x="760" y="466"/>
                </a:lnTo>
                <a:lnTo>
                  <a:pt x="759" y="480"/>
                </a:lnTo>
                <a:lnTo>
                  <a:pt x="758" y="493"/>
                </a:lnTo>
                <a:lnTo>
                  <a:pt x="759" y="506"/>
                </a:lnTo>
                <a:lnTo>
                  <a:pt x="759" y="518"/>
                </a:lnTo>
                <a:lnTo>
                  <a:pt x="761" y="529"/>
                </a:lnTo>
                <a:lnTo>
                  <a:pt x="763" y="538"/>
                </a:lnTo>
                <a:lnTo>
                  <a:pt x="775" y="566"/>
                </a:lnTo>
                <a:lnTo>
                  <a:pt x="789" y="600"/>
                </a:lnTo>
                <a:lnTo>
                  <a:pt x="796" y="618"/>
                </a:lnTo>
                <a:lnTo>
                  <a:pt x="800" y="634"/>
                </a:lnTo>
                <a:lnTo>
                  <a:pt x="801" y="642"/>
                </a:lnTo>
                <a:lnTo>
                  <a:pt x="801" y="650"/>
                </a:lnTo>
                <a:lnTo>
                  <a:pt x="800" y="657"/>
                </a:lnTo>
                <a:lnTo>
                  <a:pt x="797" y="663"/>
                </a:lnTo>
                <a:lnTo>
                  <a:pt x="798" y="669"/>
                </a:lnTo>
                <a:lnTo>
                  <a:pt x="800" y="674"/>
                </a:lnTo>
                <a:lnTo>
                  <a:pt x="800" y="680"/>
                </a:lnTo>
                <a:lnTo>
                  <a:pt x="800" y="686"/>
                </a:lnTo>
                <a:lnTo>
                  <a:pt x="797" y="697"/>
                </a:lnTo>
                <a:lnTo>
                  <a:pt x="793" y="708"/>
                </a:lnTo>
                <a:lnTo>
                  <a:pt x="783" y="729"/>
                </a:lnTo>
                <a:lnTo>
                  <a:pt x="770" y="747"/>
                </a:lnTo>
                <a:lnTo>
                  <a:pt x="764" y="757"/>
                </a:lnTo>
                <a:lnTo>
                  <a:pt x="760" y="769"/>
                </a:lnTo>
                <a:lnTo>
                  <a:pt x="758" y="781"/>
                </a:lnTo>
                <a:lnTo>
                  <a:pt x="755" y="794"/>
                </a:lnTo>
                <a:lnTo>
                  <a:pt x="753" y="820"/>
                </a:lnTo>
                <a:lnTo>
                  <a:pt x="752" y="845"/>
                </a:lnTo>
                <a:lnTo>
                  <a:pt x="744" y="1054"/>
                </a:lnTo>
                <a:lnTo>
                  <a:pt x="737" y="1059"/>
                </a:lnTo>
                <a:lnTo>
                  <a:pt x="730" y="1065"/>
                </a:lnTo>
                <a:lnTo>
                  <a:pt x="725" y="1072"/>
                </a:lnTo>
                <a:lnTo>
                  <a:pt x="720" y="1078"/>
                </a:lnTo>
                <a:lnTo>
                  <a:pt x="711" y="1094"/>
                </a:lnTo>
                <a:lnTo>
                  <a:pt x="703" y="1113"/>
                </a:lnTo>
                <a:lnTo>
                  <a:pt x="690" y="1149"/>
                </a:lnTo>
                <a:lnTo>
                  <a:pt x="678" y="1180"/>
                </a:lnTo>
                <a:lnTo>
                  <a:pt x="0" y="1566"/>
                </a:lnTo>
                <a:lnTo>
                  <a:pt x="0" y="1566"/>
                </a:lnTo>
                <a:lnTo>
                  <a:pt x="92" y="1889"/>
                </a:lnTo>
                <a:lnTo>
                  <a:pt x="60" y="1911"/>
                </a:lnTo>
                <a:lnTo>
                  <a:pt x="73" y="1973"/>
                </a:lnTo>
                <a:lnTo>
                  <a:pt x="147" y="1961"/>
                </a:lnTo>
                <a:lnTo>
                  <a:pt x="156" y="2007"/>
                </a:lnTo>
                <a:lnTo>
                  <a:pt x="100" y="2056"/>
                </a:lnTo>
                <a:lnTo>
                  <a:pt x="100" y="2056"/>
                </a:lnTo>
                <a:lnTo>
                  <a:pt x="476" y="2135"/>
                </a:lnTo>
                <a:lnTo>
                  <a:pt x="833" y="2363"/>
                </a:lnTo>
                <a:lnTo>
                  <a:pt x="1009" y="2443"/>
                </a:lnTo>
                <a:lnTo>
                  <a:pt x="1869" y="3171"/>
                </a:lnTo>
                <a:lnTo>
                  <a:pt x="2327" y="3213"/>
                </a:lnTo>
                <a:lnTo>
                  <a:pt x="2432" y="3221"/>
                </a:lnTo>
                <a:lnTo>
                  <a:pt x="2476" y="3204"/>
                </a:lnTo>
                <a:lnTo>
                  <a:pt x="2476" y="3204"/>
                </a:lnTo>
                <a:lnTo>
                  <a:pt x="2524" y="3141"/>
                </a:lnTo>
                <a:lnTo>
                  <a:pt x="2601" y="3017"/>
                </a:lnTo>
                <a:lnTo>
                  <a:pt x="2612" y="2996"/>
                </a:lnTo>
                <a:lnTo>
                  <a:pt x="2626" y="2967"/>
                </a:lnTo>
                <a:lnTo>
                  <a:pt x="2637" y="2939"/>
                </a:lnTo>
                <a:lnTo>
                  <a:pt x="2645" y="2914"/>
                </a:lnTo>
                <a:lnTo>
                  <a:pt x="2648" y="2903"/>
                </a:lnTo>
                <a:lnTo>
                  <a:pt x="2653" y="2893"/>
                </a:lnTo>
                <a:lnTo>
                  <a:pt x="2658" y="2884"/>
                </a:lnTo>
                <a:lnTo>
                  <a:pt x="2664" y="2876"/>
                </a:lnTo>
                <a:lnTo>
                  <a:pt x="2672" y="2869"/>
                </a:lnTo>
                <a:lnTo>
                  <a:pt x="2680" y="2862"/>
                </a:lnTo>
                <a:lnTo>
                  <a:pt x="2689" y="2858"/>
                </a:lnTo>
                <a:lnTo>
                  <a:pt x="2698" y="2853"/>
                </a:lnTo>
                <a:lnTo>
                  <a:pt x="2708" y="2849"/>
                </a:lnTo>
                <a:lnTo>
                  <a:pt x="2719" y="2845"/>
                </a:lnTo>
                <a:lnTo>
                  <a:pt x="2729" y="2843"/>
                </a:lnTo>
                <a:lnTo>
                  <a:pt x="2740" y="2842"/>
                </a:lnTo>
                <a:lnTo>
                  <a:pt x="2763" y="2838"/>
                </a:lnTo>
                <a:lnTo>
                  <a:pt x="2787" y="2838"/>
                </a:lnTo>
                <a:lnTo>
                  <a:pt x="2813" y="2837"/>
                </a:lnTo>
                <a:lnTo>
                  <a:pt x="2843" y="2836"/>
                </a:lnTo>
                <a:lnTo>
                  <a:pt x="2856" y="2837"/>
                </a:lnTo>
                <a:lnTo>
                  <a:pt x="2871" y="2838"/>
                </a:lnTo>
                <a:lnTo>
                  <a:pt x="2883" y="2842"/>
                </a:lnTo>
                <a:lnTo>
                  <a:pt x="2895" y="2846"/>
                </a:lnTo>
                <a:lnTo>
                  <a:pt x="2908" y="2852"/>
                </a:lnTo>
                <a:lnTo>
                  <a:pt x="2921" y="2857"/>
                </a:lnTo>
                <a:lnTo>
                  <a:pt x="2933" y="2859"/>
                </a:lnTo>
                <a:lnTo>
                  <a:pt x="2946" y="2861"/>
                </a:lnTo>
                <a:lnTo>
                  <a:pt x="2971" y="2862"/>
                </a:lnTo>
                <a:lnTo>
                  <a:pt x="2999" y="2863"/>
                </a:lnTo>
                <a:lnTo>
                  <a:pt x="2999" y="2863"/>
                </a:lnTo>
                <a:lnTo>
                  <a:pt x="3005" y="2863"/>
                </a:lnTo>
                <a:lnTo>
                  <a:pt x="3012" y="2866"/>
                </a:lnTo>
                <a:lnTo>
                  <a:pt x="3018" y="2868"/>
                </a:lnTo>
                <a:lnTo>
                  <a:pt x="3023" y="2871"/>
                </a:lnTo>
                <a:lnTo>
                  <a:pt x="3036" y="2878"/>
                </a:lnTo>
                <a:lnTo>
                  <a:pt x="3046" y="2886"/>
                </a:lnTo>
                <a:lnTo>
                  <a:pt x="3057" y="2892"/>
                </a:lnTo>
                <a:lnTo>
                  <a:pt x="3073" y="2898"/>
                </a:lnTo>
                <a:lnTo>
                  <a:pt x="3081" y="2900"/>
                </a:lnTo>
                <a:lnTo>
                  <a:pt x="3089" y="2901"/>
                </a:lnTo>
                <a:lnTo>
                  <a:pt x="3096" y="2901"/>
                </a:lnTo>
                <a:lnTo>
                  <a:pt x="3100" y="2899"/>
                </a:lnTo>
                <a:lnTo>
                  <a:pt x="3112" y="2898"/>
                </a:lnTo>
                <a:lnTo>
                  <a:pt x="3129" y="2895"/>
                </a:lnTo>
                <a:lnTo>
                  <a:pt x="3129" y="2895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0" name="Freeform 100">
            <a:extLst>
              <a:ext uri="{FF2B5EF4-FFF2-40B4-BE49-F238E27FC236}">
                <a16:creationId xmlns:a16="http://schemas.microsoft.com/office/drawing/2014/main" id="{E190FA84-4D33-4A34-AAAF-C9DB63158FEE}"/>
              </a:ext>
            </a:extLst>
          </p:cNvPr>
          <p:cNvSpPr>
            <a:spLocks/>
          </p:cNvSpPr>
          <p:nvPr/>
        </p:nvSpPr>
        <p:spPr bwMode="auto">
          <a:xfrm>
            <a:off x="4735513" y="2139950"/>
            <a:ext cx="993775" cy="1022350"/>
          </a:xfrm>
          <a:custGeom>
            <a:avLst/>
            <a:gdLst>
              <a:gd name="T0" fmla="*/ 3064 w 3129"/>
              <a:gd name="T1" fmla="*/ 2808 h 3221"/>
              <a:gd name="T2" fmla="*/ 2996 w 3129"/>
              <a:gd name="T3" fmla="*/ 2736 h 3221"/>
              <a:gd name="T4" fmla="*/ 2945 w 3129"/>
              <a:gd name="T5" fmla="*/ 2685 h 3221"/>
              <a:gd name="T6" fmla="*/ 2894 w 3129"/>
              <a:gd name="T7" fmla="*/ 2500 h 3221"/>
              <a:gd name="T8" fmla="*/ 2836 w 3129"/>
              <a:gd name="T9" fmla="*/ 2417 h 3221"/>
              <a:gd name="T10" fmla="*/ 2881 w 3129"/>
              <a:gd name="T11" fmla="*/ 2219 h 3221"/>
              <a:gd name="T12" fmla="*/ 2789 w 3129"/>
              <a:gd name="T13" fmla="*/ 2052 h 3221"/>
              <a:gd name="T14" fmla="*/ 2761 w 3129"/>
              <a:gd name="T15" fmla="*/ 2002 h 3221"/>
              <a:gd name="T16" fmla="*/ 2738 w 3129"/>
              <a:gd name="T17" fmla="*/ 1946 h 3221"/>
              <a:gd name="T18" fmla="*/ 2626 w 3129"/>
              <a:gd name="T19" fmla="*/ 1921 h 3221"/>
              <a:gd name="T20" fmla="*/ 2444 w 3129"/>
              <a:gd name="T21" fmla="*/ 1764 h 3221"/>
              <a:gd name="T22" fmla="*/ 2316 w 3129"/>
              <a:gd name="T23" fmla="*/ 1739 h 3221"/>
              <a:gd name="T24" fmla="*/ 2321 w 3129"/>
              <a:gd name="T25" fmla="*/ 1695 h 3221"/>
              <a:gd name="T26" fmla="*/ 2355 w 3129"/>
              <a:gd name="T27" fmla="*/ 1662 h 3221"/>
              <a:gd name="T28" fmla="*/ 2295 w 3129"/>
              <a:gd name="T29" fmla="*/ 1545 h 3221"/>
              <a:gd name="T30" fmla="*/ 2263 w 3129"/>
              <a:gd name="T31" fmla="*/ 1508 h 3221"/>
              <a:gd name="T32" fmla="*/ 2211 w 3129"/>
              <a:gd name="T33" fmla="*/ 1488 h 3221"/>
              <a:gd name="T34" fmla="*/ 2111 w 3129"/>
              <a:gd name="T35" fmla="*/ 1364 h 3221"/>
              <a:gd name="T36" fmla="*/ 2129 w 3129"/>
              <a:gd name="T37" fmla="*/ 1311 h 3221"/>
              <a:gd name="T38" fmla="*/ 2147 w 3129"/>
              <a:gd name="T39" fmla="*/ 1230 h 3221"/>
              <a:gd name="T40" fmla="*/ 2119 w 3129"/>
              <a:gd name="T41" fmla="*/ 1174 h 3221"/>
              <a:gd name="T42" fmla="*/ 2144 w 3129"/>
              <a:gd name="T43" fmla="*/ 1115 h 3221"/>
              <a:gd name="T44" fmla="*/ 2197 w 3129"/>
              <a:gd name="T45" fmla="*/ 1131 h 3221"/>
              <a:gd name="T46" fmla="*/ 2196 w 3129"/>
              <a:gd name="T47" fmla="*/ 1032 h 3221"/>
              <a:gd name="T48" fmla="*/ 2249 w 3129"/>
              <a:gd name="T49" fmla="*/ 976 h 3221"/>
              <a:gd name="T50" fmla="*/ 2290 w 3129"/>
              <a:gd name="T51" fmla="*/ 929 h 3221"/>
              <a:gd name="T52" fmla="*/ 2340 w 3129"/>
              <a:gd name="T53" fmla="*/ 868 h 3221"/>
              <a:gd name="T54" fmla="*/ 2294 w 3129"/>
              <a:gd name="T55" fmla="*/ 736 h 3221"/>
              <a:gd name="T56" fmla="*/ 2369 w 3129"/>
              <a:gd name="T57" fmla="*/ 666 h 3221"/>
              <a:gd name="T58" fmla="*/ 2389 w 3129"/>
              <a:gd name="T59" fmla="*/ 633 h 3221"/>
              <a:gd name="T60" fmla="*/ 2276 w 3129"/>
              <a:gd name="T61" fmla="*/ 626 h 3221"/>
              <a:gd name="T62" fmla="*/ 2161 w 3129"/>
              <a:gd name="T63" fmla="*/ 569 h 3221"/>
              <a:gd name="T64" fmla="*/ 2081 w 3129"/>
              <a:gd name="T65" fmla="*/ 550 h 3221"/>
              <a:gd name="T66" fmla="*/ 2048 w 3129"/>
              <a:gd name="T67" fmla="*/ 391 h 3221"/>
              <a:gd name="T68" fmla="*/ 1993 w 3129"/>
              <a:gd name="T69" fmla="*/ 368 h 3221"/>
              <a:gd name="T70" fmla="*/ 1990 w 3129"/>
              <a:gd name="T71" fmla="*/ 275 h 3221"/>
              <a:gd name="T72" fmla="*/ 1923 w 3129"/>
              <a:gd name="T73" fmla="*/ 231 h 3221"/>
              <a:gd name="T74" fmla="*/ 1935 w 3129"/>
              <a:gd name="T75" fmla="*/ 156 h 3221"/>
              <a:gd name="T76" fmla="*/ 1870 w 3129"/>
              <a:gd name="T77" fmla="*/ 85 h 3221"/>
              <a:gd name="T78" fmla="*/ 1806 w 3129"/>
              <a:gd name="T79" fmla="*/ 120 h 3221"/>
              <a:gd name="T80" fmla="*/ 1755 w 3129"/>
              <a:gd name="T81" fmla="*/ 148 h 3221"/>
              <a:gd name="T82" fmla="*/ 1727 w 3129"/>
              <a:gd name="T83" fmla="*/ 145 h 3221"/>
              <a:gd name="T84" fmla="*/ 1715 w 3129"/>
              <a:gd name="T85" fmla="*/ 48 h 3221"/>
              <a:gd name="T86" fmla="*/ 1655 w 3129"/>
              <a:gd name="T87" fmla="*/ 28 h 3221"/>
              <a:gd name="T88" fmla="*/ 1598 w 3129"/>
              <a:gd name="T89" fmla="*/ 69 h 3221"/>
              <a:gd name="T90" fmla="*/ 1488 w 3129"/>
              <a:gd name="T91" fmla="*/ 44 h 3221"/>
              <a:gd name="T92" fmla="*/ 1406 w 3129"/>
              <a:gd name="T93" fmla="*/ 17 h 3221"/>
              <a:gd name="T94" fmla="*/ 1298 w 3129"/>
              <a:gd name="T95" fmla="*/ 15 h 3221"/>
              <a:gd name="T96" fmla="*/ 1225 w 3129"/>
              <a:gd name="T97" fmla="*/ 25 h 3221"/>
              <a:gd name="T98" fmla="*/ 1023 w 3129"/>
              <a:gd name="T99" fmla="*/ 237 h 3221"/>
              <a:gd name="T100" fmla="*/ 846 w 3129"/>
              <a:gd name="T101" fmla="*/ 338 h 3221"/>
              <a:gd name="T102" fmla="*/ 764 w 3129"/>
              <a:gd name="T103" fmla="*/ 437 h 3221"/>
              <a:gd name="T104" fmla="*/ 796 w 3129"/>
              <a:gd name="T105" fmla="*/ 618 h 3221"/>
              <a:gd name="T106" fmla="*/ 793 w 3129"/>
              <a:gd name="T107" fmla="*/ 708 h 3221"/>
              <a:gd name="T108" fmla="*/ 730 w 3129"/>
              <a:gd name="T109" fmla="*/ 1065 h 3221"/>
              <a:gd name="T110" fmla="*/ 73 w 3129"/>
              <a:gd name="T111" fmla="*/ 1973 h 3221"/>
              <a:gd name="T112" fmla="*/ 2476 w 3129"/>
              <a:gd name="T113" fmla="*/ 3204 h 3221"/>
              <a:gd name="T114" fmla="*/ 2664 w 3129"/>
              <a:gd name="T115" fmla="*/ 2876 h 3221"/>
              <a:gd name="T116" fmla="*/ 2813 w 3129"/>
              <a:gd name="T117" fmla="*/ 2837 h 3221"/>
              <a:gd name="T118" fmla="*/ 2999 w 3129"/>
              <a:gd name="T119" fmla="*/ 2863 h 3221"/>
              <a:gd name="T120" fmla="*/ 3089 w 3129"/>
              <a:gd name="T121" fmla="*/ 2901 h 3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129" h="3221">
                <a:moveTo>
                  <a:pt x="3129" y="2895"/>
                </a:moveTo>
                <a:lnTo>
                  <a:pt x="3077" y="2866"/>
                </a:lnTo>
                <a:lnTo>
                  <a:pt x="3077" y="2861"/>
                </a:lnTo>
                <a:lnTo>
                  <a:pt x="3075" y="2856"/>
                </a:lnTo>
                <a:lnTo>
                  <a:pt x="3074" y="2850"/>
                </a:lnTo>
                <a:lnTo>
                  <a:pt x="3071" y="2843"/>
                </a:lnTo>
                <a:lnTo>
                  <a:pt x="3069" y="2836"/>
                </a:lnTo>
                <a:lnTo>
                  <a:pt x="3066" y="2829"/>
                </a:lnTo>
                <a:lnTo>
                  <a:pt x="3065" y="2821"/>
                </a:lnTo>
                <a:lnTo>
                  <a:pt x="3064" y="2815"/>
                </a:lnTo>
                <a:lnTo>
                  <a:pt x="3064" y="2808"/>
                </a:lnTo>
                <a:lnTo>
                  <a:pt x="3063" y="2801"/>
                </a:lnTo>
                <a:lnTo>
                  <a:pt x="3062" y="2795"/>
                </a:lnTo>
                <a:lnTo>
                  <a:pt x="3060" y="2789"/>
                </a:lnTo>
                <a:lnTo>
                  <a:pt x="3054" y="2778"/>
                </a:lnTo>
                <a:lnTo>
                  <a:pt x="3047" y="2768"/>
                </a:lnTo>
                <a:lnTo>
                  <a:pt x="3038" y="2760"/>
                </a:lnTo>
                <a:lnTo>
                  <a:pt x="3028" y="2752"/>
                </a:lnTo>
                <a:lnTo>
                  <a:pt x="3018" y="2746"/>
                </a:lnTo>
                <a:lnTo>
                  <a:pt x="3006" y="2743"/>
                </a:lnTo>
                <a:lnTo>
                  <a:pt x="3000" y="2741"/>
                </a:lnTo>
                <a:lnTo>
                  <a:pt x="2996" y="2736"/>
                </a:lnTo>
                <a:lnTo>
                  <a:pt x="2991" y="2731"/>
                </a:lnTo>
                <a:lnTo>
                  <a:pt x="2987" y="2726"/>
                </a:lnTo>
                <a:lnTo>
                  <a:pt x="2981" y="2719"/>
                </a:lnTo>
                <a:lnTo>
                  <a:pt x="2974" y="2713"/>
                </a:lnTo>
                <a:lnTo>
                  <a:pt x="2966" y="2709"/>
                </a:lnTo>
                <a:lnTo>
                  <a:pt x="2956" y="2704"/>
                </a:lnTo>
                <a:lnTo>
                  <a:pt x="2953" y="2703"/>
                </a:lnTo>
                <a:lnTo>
                  <a:pt x="2950" y="2701"/>
                </a:lnTo>
                <a:lnTo>
                  <a:pt x="2949" y="2697"/>
                </a:lnTo>
                <a:lnTo>
                  <a:pt x="2947" y="2694"/>
                </a:lnTo>
                <a:lnTo>
                  <a:pt x="2945" y="2685"/>
                </a:lnTo>
                <a:lnTo>
                  <a:pt x="2943" y="2673"/>
                </a:lnTo>
                <a:lnTo>
                  <a:pt x="2940" y="2644"/>
                </a:lnTo>
                <a:lnTo>
                  <a:pt x="2940" y="2611"/>
                </a:lnTo>
                <a:lnTo>
                  <a:pt x="2943" y="2577"/>
                </a:lnTo>
                <a:lnTo>
                  <a:pt x="2945" y="2546"/>
                </a:lnTo>
                <a:lnTo>
                  <a:pt x="2946" y="2521"/>
                </a:lnTo>
                <a:lnTo>
                  <a:pt x="2947" y="2505"/>
                </a:lnTo>
                <a:lnTo>
                  <a:pt x="2935" y="2503"/>
                </a:lnTo>
                <a:lnTo>
                  <a:pt x="2921" y="2501"/>
                </a:lnTo>
                <a:lnTo>
                  <a:pt x="2907" y="2500"/>
                </a:lnTo>
                <a:lnTo>
                  <a:pt x="2894" y="2500"/>
                </a:lnTo>
                <a:lnTo>
                  <a:pt x="2880" y="2500"/>
                </a:lnTo>
                <a:lnTo>
                  <a:pt x="2866" y="2500"/>
                </a:lnTo>
                <a:lnTo>
                  <a:pt x="2853" y="2499"/>
                </a:lnTo>
                <a:lnTo>
                  <a:pt x="2839" y="2497"/>
                </a:lnTo>
                <a:lnTo>
                  <a:pt x="2838" y="2495"/>
                </a:lnTo>
                <a:lnTo>
                  <a:pt x="2837" y="2489"/>
                </a:lnTo>
                <a:lnTo>
                  <a:pt x="2836" y="2481"/>
                </a:lnTo>
                <a:lnTo>
                  <a:pt x="2836" y="2471"/>
                </a:lnTo>
                <a:lnTo>
                  <a:pt x="2836" y="2453"/>
                </a:lnTo>
                <a:lnTo>
                  <a:pt x="2836" y="2440"/>
                </a:lnTo>
                <a:lnTo>
                  <a:pt x="2836" y="2417"/>
                </a:lnTo>
                <a:lnTo>
                  <a:pt x="2837" y="2392"/>
                </a:lnTo>
                <a:lnTo>
                  <a:pt x="2838" y="2380"/>
                </a:lnTo>
                <a:lnTo>
                  <a:pt x="2839" y="2367"/>
                </a:lnTo>
                <a:lnTo>
                  <a:pt x="2841" y="2356"/>
                </a:lnTo>
                <a:lnTo>
                  <a:pt x="2844" y="2345"/>
                </a:lnTo>
                <a:lnTo>
                  <a:pt x="2849" y="2334"/>
                </a:lnTo>
                <a:lnTo>
                  <a:pt x="2855" y="2315"/>
                </a:lnTo>
                <a:lnTo>
                  <a:pt x="2862" y="2292"/>
                </a:lnTo>
                <a:lnTo>
                  <a:pt x="2870" y="2267"/>
                </a:lnTo>
                <a:lnTo>
                  <a:pt x="2875" y="2242"/>
                </a:lnTo>
                <a:lnTo>
                  <a:pt x="2881" y="2219"/>
                </a:lnTo>
                <a:lnTo>
                  <a:pt x="2885" y="2202"/>
                </a:lnTo>
                <a:lnTo>
                  <a:pt x="2885" y="2191"/>
                </a:lnTo>
                <a:lnTo>
                  <a:pt x="2880" y="2178"/>
                </a:lnTo>
                <a:lnTo>
                  <a:pt x="2873" y="2164"/>
                </a:lnTo>
                <a:lnTo>
                  <a:pt x="2864" y="2150"/>
                </a:lnTo>
                <a:lnTo>
                  <a:pt x="2854" y="2136"/>
                </a:lnTo>
                <a:lnTo>
                  <a:pt x="2833" y="2110"/>
                </a:lnTo>
                <a:lnTo>
                  <a:pt x="2815" y="2086"/>
                </a:lnTo>
                <a:lnTo>
                  <a:pt x="2800" y="2071"/>
                </a:lnTo>
                <a:lnTo>
                  <a:pt x="2789" y="2057"/>
                </a:lnTo>
                <a:lnTo>
                  <a:pt x="2789" y="2052"/>
                </a:lnTo>
                <a:lnTo>
                  <a:pt x="2791" y="2044"/>
                </a:lnTo>
                <a:lnTo>
                  <a:pt x="2794" y="2039"/>
                </a:lnTo>
                <a:lnTo>
                  <a:pt x="2794" y="2035"/>
                </a:lnTo>
                <a:lnTo>
                  <a:pt x="2794" y="2031"/>
                </a:lnTo>
                <a:lnTo>
                  <a:pt x="2793" y="2027"/>
                </a:lnTo>
                <a:lnTo>
                  <a:pt x="2789" y="2022"/>
                </a:lnTo>
                <a:lnTo>
                  <a:pt x="2785" y="2018"/>
                </a:lnTo>
                <a:lnTo>
                  <a:pt x="2779" y="2013"/>
                </a:lnTo>
                <a:lnTo>
                  <a:pt x="2772" y="2010"/>
                </a:lnTo>
                <a:lnTo>
                  <a:pt x="2766" y="2005"/>
                </a:lnTo>
                <a:lnTo>
                  <a:pt x="2761" y="2002"/>
                </a:lnTo>
                <a:lnTo>
                  <a:pt x="2757" y="1997"/>
                </a:lnTo>
                <a:lnTo>
                  <a:pt x="2754" y="1991"/>
                </a:lnTo>
                <a:lnTo>
                  <a:pt x="2754" y="1986"/>
                </a:lnTo>
                <a:lnTo>
                  <a:pt x="2754" y="1981"/>
                </a:lnTo>
                <a:lnTo>
                  <a:pt x="2755" y="1977"/>
                </a:lnTo>
                <a:lnTo>
                  <a:pt x="2756" y="1973"/>
                </a:lnTo>
                <a:lnTo>
                  <a:pt x="2757" y="1969"/>
                </a:lnTo>
                <a:lnTo>
                  <a:pt x="2756" y="1964"/>
                </a:lnTo>
                <a:lnTo>
                  <a:pt x="2753" y="1958"/>
                </a:lnTo>
                <a:lnTo>
                  <a:pt x="2746" y="1952"/>
                </a:lnTo>
                <a:lnTo>
                  <a:pt x="2738" y="1946"/>
                </a:lnTo>
                <a:lnTo>
                  <a:pt x="2731" y="1942"/>
                </a:lnTo>
                <a:lnTo>
                  <a:pt x="2723" y="1939"/>
                </a:lnTo>
                <a:lnTo>
                  <a:pt x="2716" y="1939"/>
                </a:lnTo>
                <a:lnTo>
                  <a:pt x="2700" y="1939"/>
                </a:lnTo>
                <a:lnTo>
                  <a:pt x="2682" y="1942"/>
                </a:lnTo>
                <a:lnTo>
                  <a:pt x="2675" y="1942"/>
                </a:lnTo>
                <a:lnTo>
                  <a:pt x="2668" y="1941"/>
                </a:lnTo>
                <a:lnTo>
                  <a:pt x="2661" y="1940"/>
                </a:lnTo>
                <a:lnTo>
                  <a:pt x="2654" y="1938"/>
                </a:lnTo>
                <a:lnTo>
                  <a:pt x="2639" y="1930"/>
                </a:lnTo>
                <a:lnTo>
                  <a:pt x="2626" y="1921"/>
                </a:lnTo>
                <a:lnTo>
                  <a:pt x="2612" y="1909"/>
                </a:lnTo>
                <a:lnTo>
                  <a:pt x="2601" y="1898"/>
                </a:lnTo>
                <a:lnTo>
                  <a:pt x="2590" y="1887"/>
                </a:lnTo>
                <a:lnTo>
                  <a:pt x="2582" y="1875"/>
                </a:lnTo>
                <a:lnTo>
                  <a:pt x="2564" y="1858"/>
                </a:lnTo>
                <a:lnTo>
                  <a:pt x="2544" y="1840"/>
                </a:lnTo>
                <a:lnTo>
                  <a:pt x="2523" y="1822"/>
                </a:lnTo>
                <a:lnTo>
                  <a:pt x="2501" y="1804"/>
                </a:lnTo>
                <a:lnTo>
                  <a:pt x="2478" y="1787"/>
                </a:lnTo>
                <a:lnTo>
                  <a:pt x="2455" y="1771"/>
                </a:lnTo>
                <a:lnTo>
                  <a:pt x="2444" y="1764"/>
                </a:lnTo>
                <a:lnTo>
                  <a:pt x="2432" y="1758"/>
                </a:lnTo>
                <a:lnTo>
                  <a:pt x="2421" y="1753"/>
                </a:lnTo>
                <a:lnTo>
                  <a:pt x="2410" y="1749"/>
                </a:lnTo>
                <a:lnTo>
                  <a:pt x="2398" y="1746"/>
                </a:lnTo>
                <a:lnTo>
                  <a:pt x="2387" y="1744"/>
                </a:lnTo>
                <a:lnTo>
                  <a:pt x="2376" y="1743"/>
                </a:lnTo>
                <a:lnTo>
                  <a:pt x="2364" y="1743"/>
                </a:lnTo>
                <a:lnTo>
                  <a:pt x="2341" y="1742"/>
                </a:lnTo>
                <a:lnTo>
                  <a:pt x="2319" y="1740"/>
                </a:lnTo>
                <a:lnTo>
                  <a:pt x="2318" y="1740"/>
                </a:lnTo>
                <a:lnTo>
                  <a:pt x="2316" y="1739"/>
                </a:lnTo>
                <a:lnTo>
                  <a:pt x="2316" y="1738"/>
                </a:lnTo>
                <a:lnTo>
                  <a:pt x="2316" y="1736"/>
                </a:lnTo>
                <a:lnTo>
                  <a:pt x="2318" y="1732"/>
                </a:lnTo>
                <a:lnTo>
                  <a:pt x="2321" y="1728"/>
                </a:lnTo>
                <a:lnTo>
                  <a:pt x="2328" y="1719"/>
                </a:lnTo>
                <a:lnTo>
                  <a:pt x="2332" y="1713"/>
                </a:lnTo>
                <a:lnTo>
                  <a:pt x="2335" y="1707"/>
                </a:lnTo>
                <a:lnTo>
                  <a:pt x="2333" y="1703"/>
                </a:lnTo>
                <a:lnTo>
                  <a:pt x="2332" y="1701"/>
                </a:lnTo>
                <a:lnTo>
                  <a:pt x="2329" y="1699"/>
                </a:lnTo>
                <a:lnTo>
                  <a:pt x="2321" y="1695"/>
                </a:lnTo>
                <a:lnTo>
                  <a:pt x="2314" y="1690"/>
                </a:lnTo>
                <a:lnTo>
                  <a:pt x="2318" y="1687"/>
                </a:lnTo>
                <a:lnTo>
                  <a:pt x="2322" y="1686"/>
                </a:lnTo>
                <a:lnTo>
                  <a:pt x="2328" y="1685"/>
                </a:lnTo>
                <a:lnTo>
                  <a:pt x="2332" y="1685"/>
                </a:lnTo>
                <a:lnTo>
                  <a:pt x="2338" y="1684"/>
                </a:lnTo>
                <a:lnTo>
                  <a:pt x="2343" y="1682"/>
                </a:lnTo>
                <a:lnTo>
                  <a:pt x="2348" y="1678"/>
                </a:lnTo>
                <a:lnTo>
                  <a:pt x="2353" y="1672"/>
                </a:lnTo>
                <a:lnTo>
                  <a:pt x="2355" y="1667"/>
                </a:lnTo>
                <a:lnTo>
                  <a:pt x="2355" y="1662"/>
                </a:lnTo>
                <a:lnTo>
                  <a:pt x="2355" y="1658"/>
                </a:lnTo>
                <a:lnTo>
                  <a:pt x="2353" y="1652"/>
                </a:lnTo>
                <a:lnTo>
                  <a:pt x="2348" y="1643"/>
                </a:lnTo>
                <a:lnTo>
                  <a:pt x="2340" y="1633"/>
                </a:lnTo>
                <a:lnTo>
                  <a:pt x="2323" y="1613"/>
                </a:lnTo>
                <a:lnTo>
                  <a:pt x="2311" y="1598"/>
                </a:lnTo>
                <a:lnTo>
                  <a:pt x="2307" y="1584"/>
                </a:lnTo>
                <a:lnTo>
                  <a:pt x="2303" y="1567"/>
                </a:lnTo>
                <a:lnTo>
                  <a:pt x="2301" y="1558"/>
                </a:lnTo>
                <a:lnTo>
                  <a:pt x="2298" y="1551"/>
                </a:lnTo>
                <a:lnTo>
                  <a:pt x="2295" y="1545"/>
                </a:lnTo>
                <a:lnTo>
                  <a:pt x="2291" y="1542"/>
                </a:lnTo>
                <a:lnTo>
                  <a:pt x="2282" y="1541"/>
                </a:lnTo>
                <a:lnTo>
                  <a:pt x="2272" y="1543"/>
                </a:lnTo>
                <a:lnTo>
                  <a:pt x="2266" y="1543"/>
                </a:lnTo>
                <a:lnTo>
                  <a:pt x="2262" y="1542"/>
                </a:lnTo>
                <a:lnTo>
                  <a:pt x="2261" y="1541"/>
                </a:lnTo>
                <a:lnTo>
                  <a:pt x="2260" y="1539"/>
                </a:lnTo>
                <a:lnTo>
                  <a:pt x="2258" y="1538"/>
                </a:lnTo>
                <a:lnTo>
                  <a:pt x="2258" y="1536"/>
                </a:lnTo>
                <a:lnTo>
                  <a:pt x="2261" y="1525"/>
                </a:lnTo>
                <a:lnTo>
                  <a:pt x="2263" y="1508"/>
                </a:lnTo>
                <a:lnTo>
                  <a:pt x="2263" y="1500"/>
                </a:lnTo>
                <a:lnTo>
                  <a:pt x="2261" y="1493"/>
                </a:lnTo>
                <a:lnTo>
                  <a:pt x="2260" y="1491"/>
                </a:lnTo>
                <a:lnTo>
                  <a:pt x="2256" y="1488"/>
                </a:lnTo>
                <a:lnTo>
                  <a:pt x="2253" y="1487"/>
                </a:lnTo>
                <a:lnTo>
                  <a:pt x="2248" y="1486"/>
                </a:lnTo>
                <a:lnTo>
                  <a:pt x="2231" y="1487"/>
                </a:lnTo>
                <a:lnTo>
                  <a:pt x="2219" y="1491"/>
                </a:lnTo>
                <a:lnTo>
                  <a:pt x="2216" y="1491"/>
                </a:lnTo>
                <a:lnTo>
                  <a:pt x="2213" y="1489"/>
                </a:lnTo>
                <a:lnTo>
                  <a:pt x="2211" y="1488"/>
                </a:lnTo>
                <a:lnTo>
                  <a:pt x="2207" y="1486"/>
                </a:lnTo>
                <a:lnTo>
                  <a:pt x="2199" y="1479"/>
                </a:lnTo>
                <a:lnTo>
                  <a:pt x="2189" y="1467"/>
                </a:lnTo>
                <a:lnTo>
                  <a:pt x="2186" y="1456"/>
                </a:lnTo>
                <a:lnTo>
                  <a:pt x="2180" y="1445"/>
                </a:lnTo>
                <a:lnTo>
                  <a:pt x="2174" y="1434"/>
                </a:lnTo>
                <a:lnTo>
                  <a:pt x="2166" y="1422"/>
                </a:lnTo>
                <a:lnTo>
                  <a:pt x="2151" y="1401"/>
                </a:lnTo>
                <a:lnTo>
                  <a:pt x="2135" y="1382"/>
                </a:lnTo>
                <a:lnTo>
                  <a:pt x="2121" y="1372"/>
                </a:lnTo>
                <a:lnTo>
                  <a:pt x="2111" y="1364"/>
                </a:lnTo>
                <a:lnTo>
                  <a:pt x="2109" y="1363"/>
                </a:lnTo>
                <a:lnTo>
                  <a:pt x="2109" y="1361"/>
                </a:lnTo>
                <a:lnTo>
                  <a:pt x="2107" y="1358"/>
                </a:lnTo>
                <a:lnTo>
                  <a:pt x="2109" y="1356"/>
                </a:lnTo>
                <a:lnTo>
                  <a:pt x="2112" y="1349"/>
                </a:lnTo>
                <a:lnTo>
                  <a:pt x="2119" y="1339"/>
                </a:lnTo>
                <a:lnTo>
                  <a:pt x="2123" y="1333"/>
                </a:lnTo>
                <a:lnTo>
                  <a:pt x="2126" y="1328"/>
                </a:lnTo>
                <a:lnTo>
                  <a:pt x="2127" y="1322"/>
                </a:lnTo>
                <a:lnTo>
                  <a:pt x="2128" y="1316"/>
                </a:lnTo>
                <a:lnTo>
                  <a:pt x="2129" y="1311"/>
                </a:lnTo>
                <a:lnTo>
                  <a:pt x="2131" y="1304"/>
                </a:lnTo>
                <a:lnTo>
                  <a:pt x="2136" y="1297"/>
                </a:lnTo>
                <a:lnTo>
                  <a:pt x="2141" y="1290"/>
                </a:lnTo>
                <a:lnTo>
                  <a:pt x="2147" y="1284"/>
                </a:lnTo>
                <a:lnTo>
                  <a:pt x="2151" y="1279"/>
                </a:lnTo>
                <a:lnTo>
                  <a:pt x="2152" y="1272"/>
                </a:lnTo>
                <a:lnTo>
                  <a:pt x="2153" y="1265"/>
                </a:lnTo>
                <a:lnTo>
                  <a:pt x="2151" y="1251"/>
                </a:lnTo>
                <a:lnTo>
                  <a:pt x="2149" y="1238"/>
                </a:lnTo>
                <a:lnTo>
                  <a:pt x="2148" y="1233"/>
                </a:lnTo>
                <a:lnTo>
                  <a:pt x="2147" y="1230"/>
                </a:lnTo>
                <a:lnTo>
                  <a:pt x="2144" y="1226"/>
                </a:lnTo>
                <a:lnTo>
                  <a:pt x="2140" y="1222"/>
                </a:lnTo>
                <a:lnTo>
                  <a:pt x="2132" y="1214"/>
                </a:lnTo>
                <a:lnTo>
                  <a:pt x="2123" y="1206"/>
                </a:lnTo>
                <a:lnTo>
                  <a:pt x="2120" y="1202"/>
                </a:lnTo>
                <a:lnTo>
                  <a:pt x="2116" y="1198"/>
                </a:lnTo>
                <a:lnTo>
                  <a:pt x="2114" y="1193"/>
                </a:lnTo>
                <a:lnTo>
                  <a:pt x="2113" y="1189"/>
                </a:lnTo>
                <a:lnTo>
                  <a:pt x="2113" y="1184"/>
                </a:lnTo>
                <a:lnTo>
                  <a:pt x="2114" y="1180"/>
                </a:lnTo>
                <a:lnTo>
                  <a:pt x="2119" y="1174"/>
                </a:lnTo>
                <a:lnTo>
                  <a:pt x="2123" y="1169"/>
                </a:lnTo>
                <a:lnTo>
                  <a:pt x="2127" y="1166"/>
                </a:lnTo>
                <a:lnTo>
                  <a:pt x="2129" y="1163"/>
                </a:lnTo>
                <a:lnTo>
                  <a:pt x="2131" y="1159"/>
                </a:lnTo>
                <a:lnTo>
                  <a:pt x="2132" y="1155"/>
                </a:lnTo>
                <a:lnTo>
                  <a:pt x="2134" y="1146"/>
                </a:lnTo>
                <a:lnTo>
                  <a:pt x="2135" y="1136"/>
                </a:lnTo>
                <a:lnTo>
                  <a:pt x="2137" y="1127"/>
                </a:lnTo>
                <a:lnTo>
                  <a:pt x="2139" y="1121"/>
                </a:lnTo>
                <a:lnTo>
                  <a:pt x="2141" y="1117"/>
                </a:lnTo>
                <a:lnTo>
                  <a:pt x="2144" y="1115"/>
                </a:lnTo>
                <a:lnTo>
                  <a:pt x="2147" y="1114"/>
                </a:lnTo>
                <a:lnTo>
                  <a:pt x="2152" y="1114"/>
                </a:lnTo>
                <a:lnTo>
                  <a:pt x="2156" y="1115"/>
                </a:lnTo>
                <a:lnTo>
                  <a:pt x="2162" y="1117"/>
                </a:lnTo>
                <a:lnTo>
                  <a:pt x="2168" y="1121"/>
                </a:lnTo>
                <a:lnTo>
                  <a:pt x="2173" y="1125"/>
                </a:lnTo>
                <a:lnTo>
                  <a:pt x="2180" y="1128"/>
                </a:lnTo>
                <a:lnTo>
                  <a:pt x="2187" y="1131"/>
                </a:lnTo>
                <a:lnTo>
                  <a:pt x="2190" y="1132"/>
                </a:lnTo>
                <a:lnTo>
                  <a:pt x="2194" y="1132"/>
                </a:lnTo>
                <a:lnTo>
                  <a:pt x="2197" y="1131"/>
                </a:lnTo>
                <a:lnTo>
                  <a:pt x="2202" y="1130"/>
                </a:lnTo>
                <a:lnTo>
                  <a:pt x="2203" y="1127"/>
                </a:lnTo>
                <a:lnTo>
                  <a:pt x="2204" y="1125"/>
                </a:lnTo>
                <a:lnTo>
                  <a:pt x="2205" y="1122"/>
                </a:lnTo>
                <a:lnTo>
                  <a:pt x="2205" y="1117"/>
                </a:lnTo>
                <a:lnTo>
                  <a:pt x="2204" y="1107"/>
                </a:lnTo>
                <a:lnTo>
                  <a:pt x="2201" y="1094"/>
                </a:lnTo>
                <a:lnTo>
                  <a:pt x="2194" y="1069"/>
                </a:lnTo>
                <a:lnTo>
                  <a:pt x="2190" y="1050"/>
                </a:lnTo>
                <a:lnTo>
                  <a:pt x="2191" y="1042"/>
                </a:lnTo>
                <a:lnTo>
                  <a:pt x="2196" y="1032"/>
                </a:lnTo>
                <a:lnTo>
                  <a:pt x="2201" y="1021"/>
                </a:lnTo>
                <a:lnTo>
                  <a:pt x="2207" y="1010"/>
                </a:lnTo>
                <a:lnTo>
                  <a:pt x="2214" y="1000"/>
                </a:lnTo>
                <a:lnTo>
                  <a:pt x="2222" y="992"/>
                </a:lnTo>
                <a:lnTo>
                  <a:pt x="2226" y="988"/>
                </a:lnTo>
                <a:lnTo>
                  <a:pt x="2229" y="986"/>
                </a:lnTo>
                <a:lnTo>
                  <a:pt x="2232" y="985"/>
                </a:lnTo>
                <a:lnTo>
                  <a:pt x="2236" y="984"/>
                </a:lnTo>
                <a:lnTo>
                  <a:pt x="2241" y="983"/>
                </a:lnTo>
                <a:lnTo>
                  <a:pt x="2246" y="980"/>
                </a:lnTo>
                <a:lnTo>
                  <a:pt x="2249" y="976"/>
                </a:lnTo>
                <a:lnTo>
                  <a:pt x="2253" y="971"/>
                </a:lnTo>
                <a:lnTo>
                  <a:pt x="2257" y="959"/>
                </a:lnTo>
                <a:lnTo>
                  <a:pt x="2262" y="946"/>
                </a:lnTo>
                <a:lnTo>
                  <a:pt x="2264" y="941"/>
                </a:lnTo>
                <a:lnTo>
                  <a:pt x="2266" y="935"/>
                </a:lnTo>
                <a:lnTo>
                  <a:pt x="2269" y="930"/>
                </a:lnTo>
                <a:lnTo>
                  <a:pt x="2272" y="927"/>
                </a:lnTo>
                <a:lnTo>
                  <a:pt x="2276" y="925"/>
                </a:lnTo>
                <a:lnTo>
                  <a:pt x="2279" y="925"/>
                </a:lnTo>
                <a:lnTo>
                  <a:pt x="2285" y="926"/>
                </a:lnTo>
                <a:lnTo>
                  <a:pt x="2290" y="929"/>
                </a:lnTo>
                <a:lnTo>
                  <a:pt x="2295" y="930"/>
                </a:lnTo>
                <a:lnTo>
                  <a:pt x="2304" y="928"/>
                </a:lnTo>
                <a:lnTo>
                  <a:pt x="2314" y="926"/>
                </a:lnTo>
                <a:lnTo>
                  <a:pt x="2326" y="920"/>
                </a:lnTo>
                <a:lnTo>
                  <a:pt x="2336" y="914"/>
                </a:lnTo>
                <a:lnTo>
                  <a:pt x="2344" y="906"/>
                </a:lnTo>
                <a:lnTo>
                  <a:pt x="2347" y="902"/>
                </a:lnTo>
                <a:lnTo>
                  <a:pt x="2348" y="899"/>
                </a:lnTo>
                <a:lnTo>
                  <a:pt x="2348" y="894"/>
                </a:lnTo>
                <a:lnTo>
                  <a:pt x="2347" y="889"/>
                </a:lnTo>
                <a:lnTo>
                  <a:pt x="2340" y="868"/>
                </a:lnTo>
                <a:lnTo>
                  <a:pt x="2333" y="845"/>
                </a:lnTo>
                <a:lnTo>
                  <a:pt x="2331" y="834"/>
                </a:lnTo>
                <a:lnTo>
                  <a:pt x="2328" y="823"/>
                </a:lnTo>
                <a:lnTo>
                  <a:pt x="2323" y="812"/>
                </a:lnTo>
                <a:lnTo>
                  <a:pt x="2319" y="803"/>
                </a:lnTo>
                <a:lnTo>
                  <a:pt x="2308" y="786"/>
                </a:lnTo>
                <a:lnTo>
                  <a:pt x="2298" y="772"/>
                </a:lnTo>
                <a:lnTo>
                  <a:pt x="2295" y="764"/>
                </a:lnTo>
                <a:lnTo>
                  <a:pt x="2293" y="756"/>
                </a:lnTo>
                <a:lnTo>
                  <a:pt x="2293" y="747"/>
                </a:lnTo>
                <a:lnTo>
                  <a:pt x="2294" y="736"/>
                </a:lnTo>
                <a:lnTo>
                  <a:pt x="2294" y="721"/>
                </a:lnTo>
                <a:lnTo>
                  <a:pt x="2293" y="704"/>
                </a:lnTo>
                <a:lnTo>
                  <a:pt x="2293" y="695"/>
                </a:lnTo>
                <a:lnTo>
                  <a:pt x="2294" y="687"/>
                </a:lnTo>
                <a:lnTo>
                  <a:pt x="2295" y="684"/>
                </a:lnTo>
                <a:lnTo>
                  <a:pt x="2296" y="681"/>
                </a:lnTo>
                <a:lnTo>
                  <a:pt x="2298" y="680"/>
                </a:lnTo>
                <a:lnTo>
                  <a:pt x="2301" y="678"/>
                </a:lnTo>
                <a:lnTo>
                  <a:pt x="2322" y="675"/>
                </a:lnTo>
                <a:lnTo>
                  <a:pt x="2360" y="669"/>
                </a:lnTo>
                <a:lnTo>
                  <a:pt x="2369" y="666"/>
                </a:lnTo>
                <a:lnTo>
                  <a:pt x="2377" y="663"/>
                </a:lnTo>
                <a:lnTo>
                  <a:pt x="2385" y="659"/>
                </a:lnTo>
                <a:lnTo>
                  <a:pt x="2390" y="656"/>
                </a:lnTo>
                <a:lnTo>
                  <a:pt x="2391" y="654"/>
                </a:lnTo>
                <a:lnTo>
                  <a:pt x="2394" y="651"/>
                </a:lnTo>
                <a:lnTo>
                  <a:pt x="2395" y="648"/>
                </a:lnTo>
                <a:lnTo>
                  <a:pt x="2395" y="646"/>
                </a:lnTo>
                <a:lnTo>
                  <a:pt x="2395" y="643"/>
                </a:lnTo>
                <a:lnTo>
                  <a:pt x="2394" y="640"/>
                </a:lnTo>
                <a:lnTo>
                  <a:pt x="2391" y="637"/>
                </a:lnTo>
                <a:lnTo>
                  <a:pt x="2389" y="633"/>
                </a:lnTo>
                <a:lnTo>
                  <a:pt x="2387" y="632"/>
                </a:lnTo>
                <a:lnTo>
                  <a:pt x="2382" y="631"/>
                </a:lnTo>
                <a:lnTo>
                  <a:pt x="2377" y="631"/>
                </a:lnTo>
                <a:lnTo>
                  <a:pt x="2370" y="632"/>
                </a:lnTo>
                <a:lnTo>
                  <a:pt x="2357" y="633"/>
                </a:lnTo>
                <a:lnTo>
                  <a:pt x="2348" y="632"/>
                </a:lnTo>
                <a:lnTo>
                  <a:pt x="2336" y="629"/>
                </a:lnTo>
                <a:lnTo>
                  <a:pt x="2323" y="628"/>
                </a:lnTo>
                <a:lnTo>
                  <a:pt x="2312" y="626"/>
                </a:lnTo>
                <a:lnTo>
                  <a:pt x="2299" y="626"/>
                </a:lnTo>
                <a:lnTo>
                  <a:pt x="2276" y="626"/>
                </a:lnTo>
                <a:lnTo>
                  <a:pt x="2252" y="625"/>
                </a:lnTo>
                <a:lnTo>
                  <a:pt x="2240" y="624"/>
                </a:lnTo>
                <a:lnTo>
                  <a:pt x="2230" y="623"/>
                </a:lnTo>
                <a:lnTo>
                  <a:pt x="2219" y="620"/>
                </a:lnTo>
                <a:lnTo>
                  <a:pt x="2209" y="616"/>
                </a:lnTo>
                <a:lnTo>
                  <a:pt x="2199" y="610"/>
                </a:lnTo>
                <a:lnTo>
                  <a:pt x="2190" y="604"/>
                </a:lnTo>
                <a:lnTo>
                  <a:pt x="2181" y="595"/>
                </a:lnTo>
                <a:lnTo>
                  <a:pt x="2173" y="583"/>
                </a:lnTo>
                <a:lnTo>
                  <a:pt x="2168" y="575"/>
                </a:lnTo>
                <a:lnTo>
                  <a:pt x="2161" y="569"/>
                </a:lnTo>
                <a:lnTo>
                  <a:pt x="2154" y="566"/>
                </a:lnTo>
                <a:lnTo>
                  <a:pt x="2146" y="563"/>
                </a:lnTo>
                <a:lnTo>
                  <a:pt x="2139" y="560"/>
                </a:lnTo>
                <a:lnTo>
                  <a:pt x="2130" y="559"/>
                </a:lnTo>
                <a:lnTo>
                  <a:pt x="2122" y="559"/>
                </a:lnTo>
                <a:lnTo>
                  <a:pt x="2113" y="558"/>
                </a:lnTo>
                <a:lnTo>
                  <a:pt x="2098" y="558"/>
                </a:lnTo>
                <a:lnTo>
                  <a:pt x="2089" y="556"/>
                </a:lnTo>
                <a:lnTo>
                  <a:pt x="2086" y="555"/>
                </a:lnTo>
                <a:lnTo>
                  <a:pt x="2084" y="552"/>
                </a:lnTo>
                <a:lnTo>
                  <a:pt x="2081" y="550"/>
                </a:lnTo>
                <a:lnTo>
                  <a:pt x="2080" y="547"/>
                </a:lnTo>
                <a:lnTo>
                  <a:pt x="2079" y="532"/>
                </a:lnTo>
                <a:lnTo>
                  <a:pt x="2079" y="509"/>
                </a:lnTo>
                <a:lnTo>
                  <a:pt x="2078" y="499"/>
                </a:lnTo>
                <a:lnTo>
                  <a:pt x="2076" y="483"/>
                </a:lnTo>
                <a:lnTo>
                  <a:pt x="2072" y="462"/>
                </a:lnTo>
                <a:lnTo>
                  <a:pt x="2068" y="441"/>
                </a:lnTo>
                <a:lnTo>
                  <a:pt x="2061" y="420"/>
                </a:lnTo>
                <a:lnTo>
                  <a:pt x="2055" y="402"/>
                </a:lnTo>
                <a:lnTo>
                  <a:pt x="2052" y="396"/>
                </a:lnTo>
                <a:lnTo>
                  <a:pt x="2048" y="391"/>
                </a:lnTo>
                <a:lnTo>
                  <a:pt x="2045" y="388"/>
                </a:lnTo>
                <a:lnTo>
                  <a:pt x="2041" y="387"/>
                </a:lnTo>
                <a:lnTo>
                  <a:pt x="2036" y="388"/>
                </a:lnTo>
                <a:lnTo>
                  <a:pt x="2031" y="388"/>
                </a:lnTo>
                <a:lnTo>
                  <a:pt x="2026" y="388"/>
                </a:lnTo>
                <a:lnTo>
                  <a:pt x="2020" y="387"/>
                </a:lnTo>
                <a:lnTo>
                  <a:pt x="2015" y="385"/>
                </a:lnTo>
                <a:lnTo>
                  <a:pt x="2010" y="383"/>
                </a:lnTo>
                <a:lnTo>
                  <a:pt x="2005" y="381"/>
                </a:lnTo>
                <a:lnTo>
                  <a:pt x="2001" y="376"/>
                </a:lnTo>
                <a:lnTo>
                  <a:pt x="1993" y="368"/>
                </a:lnTo>
                <a:lnTo>
                  <a:pt x="1986" y="359"/>
                </a:lnTo>
                <a:lnTo>
                  <a:pt x="1981" y="349"/>
                </a:lnTo>
                <a:lnTo>
                  <a:pt x="1979" y="337"/>
                </a:lnTo>
                <a:lnTo>
                  <a:pt x="1978" y="328"/>
                </a:lnTo>
                <a:lnTo>
                  <a:pt x="1980" y="319"/>
                </a:lnTo>
                <a:lnTo>
                  <a:pt x="1984" y="310"/>
                </a:lnTo>
                <a:lnTo>
                  <a:pt x="1988" y="302"/>
                </a:lnTo>
                <a:lnTo>
                  <a:pt x="1990" y="293"/>
                </a:lnTo>
                <a:lnTo>
                  <a:pt x="1991" y="284"/>
                </a:lnTo>
                <a:lnTo>
                  <a:pt x="1991" y="279"/>
                </a:lnTo>
                <a:lnTo>
                  <a:pt x="1990" y="275"/>
                </a:lnTo>
                <a:lnTo>
                  <a:pt x="1988" y="270"/>
                </a:lnTo>
                <a:lnTo>
                  <a:pt x="1985" y="266"/>
                </a:lnTo>
                <a:lnTo>
                  <a:pt x="1978" y="260"/>
                </a:lnTo>
                <a:lnTo>
                  <a:pt x="1971" y="255"/>
                </a:lnTo>
                <a:lnTo>
                  <a:pt x="1962" y="252"/>
                </a:lnTo>
                <a:lnTo>
                  <a:pt x="1953" y="248"/>
                </a:lnTo>
                <a:lnTo>
                  <a:pt x="1944" y="246"/>
                </a:lnTo>
                <a:lnTo>
                  <a:pt x="1936" y="243"/>
                </a:lnTo>
                <a:lnTo>
                  <a:pt x="1929" y="239"/>
                </a:lnTo>
                <a:lnTo>
                  <a:pt x="1924" y="234"/>
                </a:lnTo>
                <a:lnTo>
                  <a:pt x="1923" y="231"/>
                </a:lnTo>
                <a:lnTo>
                  <a:pt x="1923" y="228"/>
                </a:lnTo>
                <a:lnTo>
                  <a:pt x="1924" y="225"/>
                </a:lnTo>
                <a:lnTo>
                  <a:pt x="1926" y="221"/>
                </a:lnTo>
                <a:lnTo>
                  <a:pt x="1929" y="212"/>
                </a:lnTo>
                <a:lnTo>
                  <a:pt x="1932" y="202"/>
                </a:lnTo>
                <a:lnTo>
                  <a:pt x="1937" y="192"/>
                </a:lnTo>
                <a:lnTo>
                  <a:pt x="1939" y="180"/>
                </a:lnTo>
                <a:lnTo>
                  <a:pt x="1939" y="174"/>
                </a:lnTo>
                <a:lnTo>
                  <a:pt x="1939" y="168"/>
                </a:lnTo>
                <a:lnTo>
                  <a:pt x="1937" y="162"/>
                </a:lnTo>
                <a:lnTo>
                  <a:pt x="1935" y="156"/>
                </a:lnTo>
                <a:lnTo>
                  <a:pt x="1921" y="144"/>
                </a:lnTo>
                <a:lnTo>
                  <a:pt x="1905" y="130"/>
                </a:lnTo>
                <a:lnTo>
                  <a:pt x="1903" y="125"/>
                </a:lnTo>
                <a:lnTo>
                  <a:pt x="1901" y="121"/>
                </a:lnTo>
                <a:lnTo>
                  <a:pt x="1899" y="116"/>
                </a:lnTo>
                <a:lnTo>
                  <a:pt x="1899" y="112"/>
                </a:lnTo>
                <a:lnTo>
                  <a:pt x="1898" y="103"/>
                </a:lnTo>
                <a:lnTo>
                  <a:pt x="1896" y="92"/>
                </a:lnTo>
                <a:lnTo>
                  <a:pt x="1896" y="92"/>
                </a:lnTo>
                <a:lnTo>
                  <a:pt x="1874" y="87"/>
                </a:lnTo>
                <a:lnTo>
                  <a:pt x="1870" y="85"/>
                </a:lnTo>
                <a:lnTo>
                  <a:pt x="1865" y="82"/>
                </a:lnTo>
                <a:lnTo>
                  <a:pt x="1862" y="82"/>
                </a:lnTo>
                <a:lnTo>
                  <a:pt x="1857" y="82"/>
                </a:lnTo>
                <a:lnTo>
                  <a:pt x="1849" y="83"/>
                </a:lnTo>
                <a:lnTo>
                  <a:pt x="1841" y="87"/>
                </a:lnTo>
                <a:lnTo>
                  <a:pt x="1834" y="91"/>
                </a:lnTo>
                <a:lnTo>
                  <a:pt x="1827" y="98"/>
                </a:lnTo>
                <a:lnTo>
                  <a:pt x="1821" y="105"/>
                </a:lnTo>
                <a:lnTo>
                  <a:pt x="1815" y="112"/>
                </a:lnTo>
                <a:lnTo>
                  <a:pt x="1811" y="116"/>
                </a:lnTo>
                <a:lnTo>
                  <a:pt x="1806" y="120"/>
                </a:lnTo>
                <a:lnTo>
                  <a:pt x="1801" y="123"/>
                </a:lnTo>
                <a:lnTo>
                  <a:pt x="1796" y="124"/>
                </a:lnTo>
                <a:lnTo>
                  <a:pt x="1787" y="127"/>
                </a:lnTo>
                <a:lnTo>
                  <a:pt x="1778" y="127"/>
                </a:lnTo>
                <a:lnTo>
                  <a:pt x="1774" y="128"/>
                </a:lnTo>
                <a:lnTo>
                  <a:pt x="1770" y="129"/>
                </a:lnTo>
                <a:lnTo>
                  <a:pt x="1766" y="130"/>
                </a:lnTo>
                <a:lnTo>
                  <a:pt x="1763" y="132"/>
                </a:lnTo>
                <a:lnTo>
                  <a:pt x="1761" y="136"/>
                </a:lnTo>
                <a:lnTo>
                  <a:pt x="1757" y="141"/>
                </a:lnTo>
                <a:lnTo>
                  <a:pt x="1755" y="148"/>
                </a:lnTo>
                <a:lnTo>
                  <a:pt x="1753" y="156"/>
                </a:lnTo>
                <a:lnTo>
                  <a:pt x="1753" y="161"/>
                </a:lnTo>
                <a:lnTo>
                  <a:pt x="1751" y="164"/>
                </a:lnTo>
                <a:lnTo>
                  <a:pt x="1749" y="165"/>
                </a:lnTo>
                <a:lnTo>
                  <a:pt x="1748" y="166"/>
                </a:lnTo>
                <a:lnTo>
                  <a:pt x="1746" y="168"/>
                </a:lnTo>
                <a:lnTo>
                  <a:pt x="1744" y="166"/>
                </a:lnTo>
                <a:lnTo>
                  <a:pt x="1743" y="165"/>
                </a:lnTo>
                <a:lnTo>
                  <a:pt x="1740" y="164"/>
                </a:lnTo>
                <a:lnTo>
                  <a:pt x="1732" y="154"/>
                </a:lnTo>
                <a:lnTo>
                  <a:pt x="1727" y="145"/>
                </a:lnTo>
                <a:lnTo>
                  <a:pt x="1719" y="125"/>
                </a:lnTo>
                <a:lnTo>
                  <a:pt x="1715" y="116"/>
                </a:lnTo>
                <a:lnTo>
                  <a:pt x="1718" y="106"/>
                </a:lnTo>
                <a:lnTo>
                  <a:pt x="1726" y="87"/>
                </a:lnTo>
                <a:lnTo>
                  <a:pt x="1727" y="81"/>
                </a:lnTo>
                <a:lnTo>
                  <a:pt x="1727" y="75"/>
                </a:lnTo>
                <a:lnTo>
                  <a:pt x="1727" y="70"/>
                </a:lnTo>
                <a:lnTo>
                  <a:pt x="1724" y="64"/>
                </a:lnTo>
                <a:lnTo>
                  <a:pt x="1722" y="58"/>
                </a:lnTo>
                <a:lnTo>
                  <a:pt x="1719" y="53"/>
                </a:lnTo>
                <a:lnTo>
                  <a:pt x="1715" y="48"/>
                </a:lnTo>
                <a:lnTo>
                  <a:pt x="1711" y="42"/>
                </a:lnTo>
                <a:lnTo>
                  <a:pt x="1706" y="39"/>
                </a:lnTo>
                <a:lnTo>
                  <a:pt x="1701" y="34"/>
                </a:lnTo>
                <a:lnTo>
                  <a:pt x="1695" y="31"/>
                </a:lnTo>
                <a:lnTo>
                  <a:pt x="1690" y="28"/>
                </a:lnTo>
                <a:lnTo>
                  <a:pt x="1685" y="25"/>
                </a:lnTo>
                <a:lnTo>
                  <a:pt x="1679" y="24"/>
                </a:lnTo>
                <a:lnTo>
                  <a:pt x="1673" y="24"/>
                </a:lnTo>
                <a:lnTo>
                  <a:pt x="1668" y="24"/>
                </a:lnTo>
                <a:lnTo>
                  <a:pt x="1662" y="25"/>
                </a:lnTo>
                <a:lnTo>
                  <a:pt x="1655" y="28"/>
                </a:lnTo>
                <a:lnTo>
                  <a:pt x="1648" y="32"/>
                </a:lnTo>
                <a:lnTo>
                  <a:pt x="1640" y="37"/>
                </a:lnTo>
                <a:lnTo>
                  <a:pt x="1634" y="41"/>
                </a:lnTo>
                <a:lnTo>
                  <a:pt x="1627" y="47"/>
                </a:lnTo>
                <a:lnTo>
                  <a:pt x="1622" y="51"/>
                </a:lnTo>
                <a:lnTo>
                  <a:pt x="1618" y="56"/>
                </a:lnTo>
                <a:lnTo>
                  <a:pt x="1615" y="61"/>
                </a:lnTo>
                <a:lnTo>
                  <a:pt x="1612" y="63"/>
                </a:lnTo>
                <a:lnTo>
                  <a:pt x="1609" y="65"/>
                </a:lnTo>
                <a:lnTo>
                  <a:pt x="1605" y="67"/>
                </a:lnTo>
                <a:lnTo>
                  <a:pt x="1598" y="69"/>
                </a:lnTo>
                <a:lnTo>
                  <a:pt x="1590" y="69"/>
                </a:lnTo>
                <a:lnTo>
                  <a:pt x="1574" y="65"/>
                </a:lnTo>
                <a:lnTo>
                  <a:pt x="1556" y="64"/>
                </a:lnTo>
                <a:lnTo>
                  <a:pt x="1548" y="63"/>
                </a:lnTo>
                <a:lnTo>
                  <a:pt x="1538" y="61"/>
                </a:lnTo>
                <a:lnTo>
                  <a:pt x="1528" y="57"/>
                </a:lnTo>
                <a:lnTo>
                  <a:pt x="1518" y="53"/>
                </a:lnTo>
                <a:lnTo>
                  <a:pt x="1507" y="49"/>
                </a:lnTo>
                <a:lnTo>
                  <a:pt x="1499" y="46"/>
                </a:lnTo>
                <a:lnTo>
                  <a:pt x="1493" y="44"/>
                </a:lnTo>
                <a:lnTo>
                  <a:pt x="1488" y="44"/>
                </a:lnTo>
                <a:lnTo>
                  <a:pt x="1478" y="46"/>
                </a:lnTo>
                <a:lnTo>
                  <a:pt x="1469" y="46"/>
                </a:lnTo>
                <a:lnTo>
                  <a:pt x="1463" y="44"/>
                </a:lnTo>
                <a:lnTo>
                  <a:pt x="1457" y="40"/>
                </a:lnTo>
                <a:lnTo>
                  <a:pt x="1447" y="30"/>
                </a:lnTo>
                <a:lnTo>
                  <a:pt x="1434" y="18"/>
                </a:lnTo>
                <a:lnTo>
                  <a:pt x="1429" y="17"/>
                </a:lnTo>
                <a:lnTo>
                  <a:pt x="1423" y="16"/>
                </a:lnTo>
                <a:lnTo>
                  <a:pt x="1418" y="16"/>
                </a:lnTo>
                <a:lnTo>
                  <a:pt x="1412" y="17"/>
                </a:lnTo>
                <a:lnTo>
                  <a:pt x="1406" y="17"/>
                </a:lnTo>
                <a:lnTo>
                  <a:pt x="1401" y="18"/>
                </a:lnTo>
                <a:lnTo>
                  <a:pt x="1395" y="17"/>
                </a:lnTo>
                <a:lnTo>
                  <a:pt x="1389" y="16"/>
                </a:lnTo>
                <a:lnTo>
                  <a:pt x="1376" y="12"/>
                </a:lnTo>
                <a:lnTo>
                  <a:pt x="1363" y="7"/>
                </a:lnTo>
                <a:lnTo>
                  <a:pt x="1356" y="5"/>
                </a:lnTo>
                <a:lnTo>
                  <a:pt x="1349" y="4"/>
                </a:lnTo>
                <a:lnTo>
                  <a:pt x="1343" y="4"/>
                </a:lnTo>
                <a:lnTo>
                  <a:pt x="1336" y="5"/>
                </a:lnTo>
                <a:lnTo>
                  <a:pt x="1313" y="11"/>
                </a:lnTo>
                <a:lnTo>
                  <a:pt x="1298" y="15"/>
                </a:lnTo>
                <a:lnTo>
                  <a:pt x="1293" y="15"/>
                </a:lnTo>
                <a:lnTo>
                  <a:pt x="1285" y="14"/>
                </a:lnTo>
                <a:lnTo>
                  <a:pt x="1276" y="9"/>
                </a:lnTo>
                <a:lnTo>
                  <a:pt x="1264" y="3"/>
                </a:lnTo>
                <a:lnTo>
                  <a:pt x="1260" y="0"/>
                </a:lnTo>
                <a:lnTo>
                  <a:pt x="1254" y="0"/>
                </a:lnTo>
                <a:lnTo>
                  <a:pt x="1248" y="3"/>
                </a:lnTo>
                <a:lnTo>
                  <a:pt x="1243" y="6"/>
                </a:lnTo>
                <a:lnTo>
                  <a:pt x="1237" y="12"/>
                </a:lnTo>
                <a:lnTo>
                  <a:pt x="1230" y="18"/>
                </a:lnTo>
                <a:lnTo>
                  <a:pt x="1225" y="25"/>
                </a:lnTo>
                <a:lnTo>
                  <a:pt x="1219" y="33"/>
                </a:lnTo>
                <a:lnTo>
                  <a:pt x="1196" y="67"/>
                </a:lnTo>
                <a:lnTo>
                  <a:pt x="1180" y="92"/>
                </a:lnTo>
                <a:lnTo>
                  <a:pt x="1175" y="98"/>
                </a:lnTo>
                <a:lnTo>
                  <a:pt x="1168" y="102"/>
                </a:lnTo>
                <a:lnTo>
                  <a:pt x="1160" y="105"/>
                </a:lnTo>
                <a:lnTo>
                  <a:pt x="1152" y="107"/>
                </a:lnTo>
                <a:lnTo>
                  <a:pt x="1134" y="111"/>
                </a:lnTo>
                <a:lnTo>
                  <a:pt x="1118" y="113"/>
                </a:lnTo>
                <a:lnTo>
                  <a:pt x="1118" y="113"/>
                </a:lnTo>
                <a:lnTo>
                  <a:pt x="1023" y="237"/>
                </a:lnTo>
                <a:lnTo>
                  <a:pt x="1014" y="250"/>
                </a:lnTo>
                <a:lnTo>
                  <a:pt x="1003" y="263"/>
                </a:lnTo>
                <a:lnTo>
                  <a:pt x="989" y="276"/>
                </a:lnTo>
                <a:lnTo>
                  <a:pt x="976" y="288"/>
                </a:lnTo>
                <a:lnTo>
                  <a:pt x="962" y="301"/>
                </a:lnTo>
                <a:lnTo>
                  <a:pt x="947" y="311"/>
                </a:lnTo>
                <a:lnTo>
                  <a:pt x="932" y="319"/>
                </a:lnTo>
                <a:lnTo>
                  <a:pt x="917" y="325"/>
                </a:lnTo>
                <a:lnTo>
                  <a:pt x="890" y="330"/>
                </a:lnTo>
                <a:lnTo>
                  <a:pt x="861" y="335"/>
                </a:lnTo>
                <a:lnTo>
                  <a:pt x="846" y="338"/>
                </a:lnTo>
                <a:lnTo>
                  <a:pt x="833" y="342"/>
                </a:lnTo>
                <a:lnTo>
                  <a:pt x="819" y="346"/>
                </a:lnTo>
                <a:lnTo>
                  <a:pt x="808" y="352"/>
                </a:lnTo>
                <a:lnTo>
                  <a:pt x="801" y="358"/>
                </a:lnTo>
                <a:lnTo>
                  <a:pt x="793" y="366"/>
                </a:lnTo>
                <a:lnTo>
                  <a:pt x="787" y="375"/>
                </a:lnTo>
                <a:lnTo>
                  <a:pt x="781" y="385"/>
                </a:lnTo>
                <a:lnTo>
                  <a:pt x="776" y="398"/>
                </a:lnTo>
                <a:lnTo>
                  <a:pt x="771" y="410"/>
                </a:lnTo>
                <a:lnTo>
                  <a:pt x="768" y="424"/>
                </a:lnTo>
                <a:lnTo>
                  <a:pt x="764" y="437"/>
                </a:lnTo>
                <a:lnTo>
                  <a:pt x="762" y="452"/>
                </a:lnTo>
                <a:lnTo>
                  <a:pt x="760" y="466"/>
                </a:lnTo>
                <a:lnTo>
                  <a:pt x="759" y="480"/>
                </a:lnTo>
                <a:lnTo>
                  <a:pt x="758" y="493"/>
                </a:lnTo>
                <a:lnTo>
                  <a:pt x="759" y="506"/>
                </a:lnTo>
                <a:lnTo>
                  <a:pt x="759" y="518"/>
                </a:lnTo>
                <a:lnTo>
                  <a:pt x="761" y="529"/>
                </a:lnTo>
                <a:lnTo>
                  <a:pt x="763" y="538"/>
                </a:lnTo>
                <a:lnTo>
                  <a:pt x="775" y="566"/>
                </a:lnTo>
                <a:lnTo>
                  <a:pt x="789" y="600"/>
                </a:lnTo>
                <a:lnTo>
                  <a:pt x="796" y="618"/>
                </a:lnTo>
                <a:lnTo>
                  <a:pt x="800" y="634"/>
                </a:lnTo>
                <a:lnTo>
                  <a:pt x="801" y="642"/>
                </a:lnTo>
                <a:lnTo>
                  <a:pt x="801" y="650"/>
                </a:lnTo>
                <a:lnTo>
                  <a:pt x="800" y="657"/>
                </a:lnTo>
                <a:lnTo>
                  <a:pt x="797" y="663"/>
                </a:lnTo>
                <a:lnTo>
                  <a:pt x="798" y="669"/>
                </a:lnTo>
                <a:lnTo>
                  <a:pt x="800" y="674"/>
                </a:lnTo>
                <a:lnTo>
                  <a:pt x="800" y="680"/>
                </a:lnTo>
                <a:lnTo>
                  <a:pt x="800" y="686"/>
                </a:lnTo>
                <a:lnTo>
                  <a:pt x="797" y="697"/>
                </a:lnTo>
                <a:lnTo>
                  <a:pt x="793" y="708"/>
                </a:lnTo>
                <a:lnTo>
                  <a:pt x="783" y="729"/>
                </a:lnTo>
                <a:lnTo>
                  <a:pt x="770" y="747"/>
                </a:lnTo>
                <a:lnTo>
                  <a:pt x="764" y="757"/>
                </a:lnTo>
                <a:lnTo>
                  <a:pt x="760" y="769"/>
                </a:lnTo>
                <a:lnTo>
                  <a:pt x="758" y="781"/>
                </a:lnTo>
                <a:lnTo>
                  <a:pt x="755" y="794"/>
                </a:lnTo>
                <a:lnTo>
                  <a:pt x="753" y="820"/>
                </a:lnTo>
                <a:lnTo>
                  <a:pt x="752" y="845"/>
                </a:lnTo>
                <a:lnTo>
                  <a:pt x="744" y="1054"/>
                </a:lnTo>
                <a:lnTo>
                  <a:pt x="737" y="1059"/>
                </a:lnTo>
                <a:lnTo>
                  <a:pt x="730" y="1065"/>
                </a:lnTo>
                <a:lnTo>
                  <a:pt x="725" y="1072"/>
                </a:lnTo>
                <a:lnTo>
                  <a:pt x="720" y="1078"/>
                </a:lnTo>
                <a:lnTo>
                  <a:pt x="711" y="1094"/>
                </a:lnTo>
                <a:lnTo>
                  <a:pt x="703" y="1113"/>
                </a:lnTo>
                <a:lnTo>
                  <a:pt x="690" y="1149"/>
                </a:lnTo>
                <a:lnTo>
                  <a:pt x="678" y="1180"/>
                </a:lnTo>
                <a:lnTo>
                  <a:pt x="0" y="1566"/>
                </a:lnTo>
                <a:lnTo>
                  <a:pt x="0" y="1566"/>
                </a:lnTo>
                <a:lnTo>
                  <a:pt x="92" y="1889"/>
                </a:lnTo>
                <a:lnTo>
                  <a:pt x="60" y="1911"/>
                </a:lnTo>
                <a:lnTo>
                  <a:pt x="73" y="1973"/>
                </a:lnTo>
                <a:lnTo>
                  <a:pt x="147" y="1961"/>
                </a:lnTo>
                <a:lnTo>
                  <a:pt x="156" y="2007"/>
                </a:lnTo>
                <a:lnTo>
                  <a:pt x="100" y="2056"/>
                </a:lnTo>
                <a:lnTo>
                  <a:pt x="100" y="2056"/>
                </a:lnTo>
                <a:lnTo>
                  <a:pt x="476" y="2135"/>
                </a:lnTo>
                <a:lnTo>
                  <a:pt x="833" y="2363"/>
                </a:lnTo>
                <a:lnTo>
                  <a:pt x="1009" y="2443"/>
                </a:lnTo>
                <a:lnTo>
                  <a:pt x="1869" y="3171"/>
                </a:lnTo>
                <a:lnTo>
                  <a:pt x="2327" y="3213"/>
                </a:lnTo>
                <a:lnTo>
                  <a:pt x="2432" y="3221"/>
                </a:lnTo>
                <a:lnTo>
                  <a:pt x="2476" y="3204"/>
                </a:lnTo>
                <a:lnTo>
                  <a:pt x="2476" y="3204"/>
                </a:lnTo>
                <a:lnTo>
                  <a:pt x="2524" y="3141"/>
                </a:lnTo>
                <a:lnTo>
                  <a:pt x="2601" y="3017"/>
                </a:lnTo>
                <a:lnTo>
                  <a:pt x="2612" y="2996"/>
                </a:lnTo>
                <a:lnTo>
                  <a:pt x="2626" y="2967"/>
                </a:lnTo>
                <a:lnTo>
                  <a:pt x="2637" y="2939"/>
                </a:lnTo>
                <a:lnTo>
                  <a:pt x="2645" y="2914"/>
                </a:lnTo>
                <a:lnTo>
                  <a:pt x="2648" y="2903"/>
                </a:lnTo>
                <a:lnTo>
                  <a:pt x="2653" y="2893"/>
                </a:lnTo>
                <a:lnTo>
                  <a:pt x="2658" y="2884"/>
                </a:lnTo>
                <a:lnTo>
                  <a:pt x="2664" y="2876"/>
                </a:lnTo>
                <a:lnTo>
                  <a:pt x="2672" y="2869"/>
                </a:lnTo>
                <a:lnTo>
                  <a:pt x="2680" y="2862"/>
                </a:lnTo>
                <a:lnTo>
                  <a:pt x="2689" y="2858"/>
                </a:lnTo>
                <a:lnTo>
                  <a:pt x="2698" y="2853"/>
                </a:lnTo>
                <a:lnTo>
                  <a:pt x="2708" y="2849"/>
                </a:lnTo>
                <a:lnTo>
                  <a:pt x="2719" y="2845"/>
                </a:lnTo>
                <a:lnTo>
                  <a:pt x="2729" y="2843"/>
                </a:lnTo>
                <a:lnTo>
                  <a:pt x="2740" y="2842"/>
                </a:lnTo>
                <a:lnTo>
                  <a:pt x="2763" y="2838"/>
                </a:lnTo>
                <a:lnTo>
                  <a:pt x="2787" y="2838"/>
                </a:lnTo>
                <a:lnTo>
                  <a:pt x="2813" y="2837"/>
                </a:lnTo>
                <a:lnTo>
                  <a:pt x="2843" y="2836"/>
                </a:lnTo>
                <a:lnTo>
                  <a:pt x="2856" y="2837"/>
                </a:lnTo>
                <a:lnTo>
                  <a:pt x="2871" y="2838"/>
                </a:lnTo>
                <a:lnTo>
                  <a:pt x="2883" y="2842"/>
                </a:lnTo>
                <a:lnTo>
                  <a:pt x="2895" y="2846"/>
                </a:lnTo>
                <a:lnTo>
                  <a:pt x="2908" y="2852"/>
                </a:lnTo>
                <a:lnTo>
                  <a:pt x="2921" y="2857"/>
                </a:lnTo>
                <a:lnTo>
                  <a:pt x="2933" y="2859"/>
                </a:lnTo>
                <a:lnTo>
                  <a:pt x="2946" y="2861"/>
                </a:lnTo>
                <a:lnTo>
                  <a:pt x="2971" y="2862"/>
                </a:lnTo>
                <a:lnTo>
                  <a:pt x="2999" y="2863"/>
                </a:lnTo>
                <a:lnTo>
                  <a:pt x="2999" y="2863"/>
                </a:lnTo>
                <a:lnTo>
                  <a:pt x="3005" y="2863"/>
                </a:lnTo>
                <a:lnTo>
                  <a:pt x="3012" y="2866"/>
                </a:lnTo>
                <a:lnTo>
                  <a:pt x="3018" y="2868"/>
                </a:lnTo>
                <a:lnTo>
                  <a:pt x="3023" y="2871"/>
                </a:lnTo>
                <a:lnTo>
                  <a:pt x="3036" y="2878"/>
                </a:lnTo>
                <a:lnTo>
                  <a:pt x="3046" y="2886"/>
                </a:lnTo>
                <a:lnTo>
                  <a:pt x="3057" y="2892"/>
                </a:lnTo>
                <a:lnTo>
                  <a:pt x="3073" y="2898"/>
                </a:lnTo>
                <a:lnTo>
                  <a:pt x="3081" y="2900"/>
                </a:lnTo>
                <a:lnTo>
                  <a:pt x="3089" y="2901"/>
                </a:lnTo>
                <a:lnTo>
                  <a:pt x="3096" y="2901"/>
                </a:lnTo>
                <a:lnTo>
                  <a:pt x="3100" y="2899"/>
                </a:lnTo>
                <a:lnTo>
                  <a:pt x="3112" y="2898"/>
                </a:lnTo>
                <a:lnTo>
                  <a:pt x="3129" y="2895"/>
                </a:lnTo>
                <a:lnTo>
                  <a:pt x="3129" y="289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1" name="Freeform 101">
            <a:extLst>
              <a:ext uri="{FF2B5EF4-FFF2-40B4-BE49-F238E27FC236}">
                <a16:creationId xmlns:a16="http://schemas.microsoft.com/office/drawing/2014/main" id="{8C9353B3-B304-446A-AEC5-C875E32A55E4}"/>
              </a:ext>
            </a:extLst>
          </p:cNvPr>
          <p:cNvSpPr>
            <a:spLocks/>
          </p:cNvSpPr>
          <p:nvPr/>
        </p:nvSpPr>
        <p:spPr bwMode="auto">
          <a:xfrm>
            <a:off x="4292601" y="2792412"/>
            <a:ext cx="2160588" cy="1787525"/>
          </a:xfrm>
          <a:custGeom>
            <a:avLst/>
            <a:gdLst>
              <a:gd name="T0" fmla="*/ 3267 w 6805"/>
              <a:gd name="T1" fmla="*/ 1115 h 5632"/>
              <a:gd name="T2" fmla="*/ 4513 w 6805"/>
              <a:gd name="T3" fmla="*/ 1452 h 5632"/>
              <a:gd name="T4" fmla="*/ 4592 w 6805"/>
              <a:gd name="T5" fmla="*/ 1573 h 5632"/>
              <a:gd name="T6" fmla="*/ 4672 w 6805"/>
              <a:gd name="T7" fmla="*/ 1710 h 5632"/>
              <a:gd name="T8" fmla="*/ 4785 w 6805"/>
              <a:gd name="T9" fmla="*/ 1829 h 5632"/>
              <a:gd name="T10" fmla="*/ 4800 w 6805"/>
              <a:gd name="T11" fmla="*/ 1830 h 5632"/>
              <a:gd name="T12" fmla="*/ 4838 w 6805"/>
              <a:gd name="T13" fmla="*/ 1838 h 5632"/>
              <a:gd name="T14" fmla="*/ 4937 w 6805"/>
              <a:gd name="T15" fmla="*/ 1964 h 5632"/>
              <a:gd name="T16" fmla="*/ 4996 w 6805"/>
              <a:gd name="T17" fmla="*/ 2030 h 5632"/>
              <a:gd name="T18" fmla="*/ 5051 w 6805"/>
              <a:gd name="T19" fmla="*/ 2124 h 5632"/>
              <a:gd name="T20" fmla="*/ 5036 w 6805"/>
              <a:gd name="T21" fmla="*/ 2269 h 5632"/>
              <a:gd name="T22" fmla="*/ 5019 w 6805"/>
              <a:gd name="T23" fmla="*/ 2289 h 5632"/>
              <a:gd name="T24" fmla="*/ 5151 w 6805"/>
              <a:gd name="T25" fmla="*/ 2524 h 5632"/>
              <a:gd name="T26" fmla="*/ 5213 w 6805"/>
              <a:gd name="T27" fmla="*/ 2679 h 5632"/>
              <a:gd name="T28" fmla="*/ 5320 w 6805"/>
              <a:gd name="T29" fmla="*/ 2796 h 5632"/>
              <a:gd name="T30" fmla="*/ 5396 w 6805"/>
              <a:gd name="T31" fmla="*/ 2787 h 5632"/>
              <a:gd name="T32" fmla="*/ 5429 w 6805"/>
              <a:gd name="T33" fmla="*/ 2828 h 5632"/>
              <a:gd name="T34" fmla="*/ 5485 w 6805"/>
              <a:gd name="T35" fmla="*/ 2905 h 5632"/>
              <a:gd name="T36" fmla="*/ 4846 w 6805"/>
              <a:gd name="T37" fmla="*/ 4842 h 5632"/>
              <a:gd name="T38" fmla="*/ 4454 w 6805"/>
              <a:gd name="T39" fmla="*/ 4989 h 5632"/>
              <a:gd name="T40" fmla="*/ 4287 w 6805"/>
              <a:gd name="T41" fmla="*/ 5168 h 5632"/>
              <a:gd name="T42" fmla="*/ 4131 w 6805"/>
              <a:gd name="T43" fmla="*/ 5402 h 5632"/>
              <a:gd name="T44" fmla="*/ 3975 w 6805"/>
              <a:gd name="T45" fmla="*/ 5369 h 5632"/>
              <a:gd name="T46" fmla="*/ 3774 w 6805"/>
              <a:gd name="T47" fmla="*/ 5345 h 5632"/>
              <a:gd name="T48" fmla="*/ 3475 w 6805"/>
              <a:gd name="T49" fmla="*/ 5301 h 5632"/>
              <a:gd name="T50" fmla="*/ 3229 w 6805"/>
              <a:gd name="T51" fmla="*/ 5275 h 5632"/>
              <a:gd name="T52" fmla="*/ 3080 w 6805"/>
              <a:gd name="T53" fmla="*/ 5293 h 5632"/>
              <a:gd name="T54" fmla="*/ 3020 w 6805"/>
              <a:gd name="T55" fmla="*/ 5312 h 5632"/>
              <a:gd name="T56" fmla="*/ 2903 w 6805"/>
              <a:gd name="T57" fmla="*/ 5266 h 5632"/>
              <a:gd name="T58" fmla="*/ 2802 w 6805"/>
              <a:gd name="T59" fmla="*/ 5268 h 5632"/>
              <a:gd name="T60" fmla="*/ 2801 w 6805"/>
              <a:gd name="T61" fmla="*/ 5334 h 5632"/>
              <a:gd name="T62" fmla="*/ 2780 w 6805"/>
              <a:gd name="T63" fmla="*/ 5465 h 5632"/>
              <a:gd name="T64" fmla="*/ 2742 w 6805"/>
              <a:gd name="T65" fmla="*/ 5573 h 5632"/>
              <a:gd name="T66" fmla="*/ 2619 w 6805"/>
              <a:gd name="T67" fmla="*/ 5547 h 5632"/>
              <a:gd name="T68" fmla="*/ 2560 w 6805"/>
              <a:gd name="T69" fmla="*/ 5434 h 5632"/>
              <a:gd name="T70" fmla="*/ 2495 w 6805"/>
              <a:gd name="T71" fmla="*/ 5303 h 5632"/>
              <a:gd name="T72" fmla="*/ 2269 w 6805"/>
              <a:gd name="T73" fmla="*/ 5062 h 5632"/>
              <a:gd name="T74" fmla="*/ 2174 w 6805"/>
              <a:gd name="T75" fmla="*/ 4884 h 5632"/>
              <a:gd name="T76" fmla="*/ 2129 w 6805"/>
              <a:gd name="T77" fmla="*/ 4789 h 5632"/>
              <a:gd name="T78" fmla="*/ 2059 w 6805"/>
              <a:gd name="T79" fmla="*/ 4583 h 5632"/>
              <a:gd name="T80" fmla="*/ 1992 w 6805"/>
              <a:gd name="T81" fmla="*/ 4490 h 5632"/>
              <a:gd name="T82" fmla="*/ 1835 w 6805"/>
              <a:gd name="T83" fmla="*/ 4354 h 5632"/>
              <a:gd name="T84" fmla="*/ 1550 w 6805"/>
              <a:gd name="T85" fmla="*/ 4117 h 5632"/>
              <a:gd name="T86" fmla="*/ 1449 w 6805"/>
              <a:gd name="T87" fmla="*/ 3925 h 5632"/>
              <a:gd name="T88" fmla="*/ 1452 w 6805"/>
              <a:gd name="T89" fmla="*/ 3802 h 5632"/>
              <a:gd name="T90" fmla="*/ 1420 w 6805"/>
              <a:gd name="T91" fmla="*/ 3683 h 5632"/>
              <a:gd name="T92" fmla="*/ 1429 w 6805"/>
              <a:gd name="T93" fmla="*/ 3461 h 5632"/>
              <a:gd name="T94" fmla="*/ 1294 w 6805"/>
              <a:gd name="T95" fmla="*/ 3182 h 5632"/>
              <a:gd name="T96" fmla="*/ 1141 w 6805"/>
              <a:gd name="T97" fmla="*/ 2988 h 5632"/>
              <a:gd name="T98" fmla="*/ 990 w 6805"/>
              <a:gd name="T99" fmla="*/ 2893 h 5632"/>
              <a:gd name="T100" fmla="*/ 928 w 6805"/>
              <a:gd name="T101" fmla="*/ 2874 h 5632"/>
              <a:gd name="T102" fmla="*/ 859 w 6805"/>
              <a:gd name="T103" fmla="*/ 2752 h 5632"/>
              <a:gd name="T104" fmla="*/ 870 w 6805"/>
              <a:gd name="T105" fmla="*/ 2668 h 5632"/>
              <a:gd name="T106" fmla="*/ 766 w 6805"/>
              <a:gd name="T107" fmla="*/ 2446 h 5632"/>
              <a:gd name="T108" fmla="*/ 670 w 6805"/>
              <a:gd name="T109" fmla="*/ 2340 h 5632"/>
              <a:gd name="T110" fmla="*/ 608 w 6805"/>
              <a:gd name="T111" fmla="*/ 2202 h 5632"/>
              <a:gd name="T112" fmla="*/ 409 w 6805"/>
              <a:gd name="T113" fmla="*/ 1896 h 5632"/>
              <a:gd name="T114" fmla="*/ 307 w 6805"/>
              <a:gd name="T115" fmla="*/ 1736 h 5632"/>
              <a:gd name="T116" fmla="*/ 168 w 6805"/>
              <a:gd name="T117" fmla="*/ 1540 h 5632"/>
              <a:gd name="T118" fmla="*/ 16 w 6805"/>
              <a:gd name="T119" fmla="*/ 1549 h 5632"/>
              <a:gd name="T120" fmla="*/ 47 w 6805"/>
              <a:gd name="T121" fmla="*/ 1410 h 5632"/>
              <a:gd name="T122" fmla="*/ 84 w 6805"/>
              <a:gd name="T123" fmla="*/ 1175 h 5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805" h="5632">
                <a:moveTo>
                  <a:pt x="123" y="1055"/>
                </a:moveTo>
                <a:lnTo>
                  <a:pt x="484" y="1115"/>
                </a:lnTo>
                <a:lnTo>
                  <a:pt x="622" y="1004"/>
                </a:lnTo>
                <a:lnTo>
                  <a:pt x="699" y="869"/>
                </a:lnTo>
                <a:lnTo>
                  <a:pt x="944" y="821"/>
                </a:lnTo>
                <a:lnTo>
                  <a:pt x="991" y="686"/>
                </a:lnTo>
                <a:lnTo>
                  <a:pt x="1098" y="629"/>
                </a:lnTo>
                <a:lnTo>
                  <a:pt x="783" y="258"/>
                </a:lnTo>
                <a:lnTo>
                  <a:pt x="1433" y="67"/>
                </a:lnTo>
                <a:lnTo>
                  <a:pt x="1498" y="0"/>
                </a:lnTo>
                <a:lnTo>
                  <a:pt x="1498" y="0"/>
                </a:lnTo>
                <a:lnTo>
                  <a:pt x="1874" y="79"/>
                </a:lnTo>
                <a:lnTo>
                  <a:pt x="2231" y="307"/>
                </a:lnTo>
                <a:lnTo>
                  <a:pt x="2407" y="387"/>
                </a:lnTo>
                <a:lnTo>
                  <a:pt x="3267" y="1115"/>
                </a:lnTo>
                <a:lnTo>
                  <a:pt x="3725" y="1157"/>
                </a:lnTo>
                <a:lnTo>
                  <a:pt x="3830" y="1165"/>
                </a:lnTo>
                <a:lnTo>
                  <a:pt x="3874" y="1148"/>
                </a:lnTo>
                <a:lnTo>
                  <a:pt x="3874" y="1148"/>
                </a:lnTo>
                <a:lnTo>
                  <a:pt x="4148" y="1184"/>
                </a:lnTo>
                <a:lnTo>
                  <a:pt x="4211" y="1246"/>
                </a:lnTo>
                <a:lnTo>
                  <a:pt x="4206" y="1306"/>
                </a:lnTo>
                <a:lnTo>
                  <a:pt x="4248" y="1378"/>
                </a:lnTo>
                <a:lnTo>
                  <a:pt x="4480" y="1366"/>
                </a:lnTo>
                <a:lnTo>
                  <a:pt x="4480" y="1366"/>
                </a:lnTo>
                <a:lnTo>
                  <a:pt x="4489" y="1392"/>
                </a:lnTo>
                <a:lnTo>
                  <a:pt x="4497" y="1415"/>
                </a:lnTo>
                <a:lnTo>
                  <a:pt x="4502" y="1427"/>
                </a:lnTo>
                <a:lnTo>
                  <a:pt x="4506" y="1439"/>
                </a:lnTo>
                <a:lnTo>
                  <a:pt x="4513" y="1452"/>
                </a:lnTo>
                <a:lnTo>
                  <a:pt x="4521" y="1466"/>
                </a:lnTo>
                <a:lnTo>
                  <a:pt x="4528" y="1477"/>
                </a:lnTo>
                <a:lnTo>
                  <a:pt x="4533" y="1488"/>
                </a:lnTo>
                <a:lnTo>
                  <a:pt x="4536" y="1500"/>
                </a:lnTo>
                <a:lnTo>
                  <a:pt x="4539" y="1511"/>
                </a:lnTo>
                <a:lnTo>
                  <a:pt x="4544" y="1522"/>
                </a:lnTo>
                <a:lnTo>
                  <a:pt x="4550" y="1533"/>
                </a:lnTo>
                <a:lnTo>
                  <a:pt x="4553" y="1538"/>
                </a:lnTo>
                <a:lnTo>
                  <a:pt x="4558" y="1542"/>
                </a:lnTo>
                <a:lnTo>
                  <a:pt x="4563" y="1546"/>
                </a:lnTo>
                <a:lnTo>
                  <a:pt x="4569" y="1550"/>
                </a:lnTo>
                <a:lnTo>
                  <a:pt x="4578" y="1555"/>
                </a:lnTo>
                <a:lnTo>
                  <a:pt x="4584" y="1561"/>
                </a:lnTo>
                <a:lnTo>
                  <a:pt x="4588" y="1567"/>
                </a:lnTo>
                <a:lnTo>
                  <a:pt x="4592" y="1573"/>
                </a:lnTo>
                <a:lnTo>
                  <a:pt x="4596" y="1586"/>
                </a:lnTo>
                <a:lnTo>
                  <a:pt x="4604" y="1603"/>
                </a:lnTo>
                <a:lnTo>
                  <a:pt x="4609" y="1614"/>
                </a:lnTo>
                <a:lnTo>
                  <a:pt x="4612" y="1626"/>
                </a:lnTo>
                <a:lnTo>
                  <a:pt x="4615" y="1641"/>
                </a:lnTo>
                <a:lnTo>
                  <a:pt x="4619" y="1657"/>
                </a:lnTo>
                <a:lnTo>
                  <a:pt x="4622" y="1672"/>
                </a:lnTo>
                <a:lnTo>
                  <a:pt x="4628" y="1684"/>
                </a:lnTo>
                <a:lnTo>
                  <a:pt x="4630" y="1690"/>
                </a:lnTo>
                <a:lnTo>
                  <a:pt x="4634" y="1694"/>
                </a:lnTo>
                <a:lnTo>
                  <a:pt x="4638" y="1697"/>
                </a:lnTo>
                <a:lnTo>
                  <a:pt x="4643" y="1699"/>
                </a:lnTo>
                <a:lnTo>
                  <a:pt x="4656" y="1703"/>
                </a:lnTo>
                <a:lnTo>
                  <a:pt x="4664" y="1706"/>
                </a:lnTo>
                <a:lnTo>
                  <a:pt x="4672" y="1710"/>
                </a:lnTo>
                <a:lnTo>
                  <a:pt x="4685" y="1718"/>
                </a:lnTo>
                <a:lnTo>
                  <a:pt x="4692" y="1722"/>
                </a:lnTo>
                <a:lnTo>
                  <a:pt x="4698" y="1723"/>
                </a:lnTo>
                <a:lnTo>
                  <a:pt x="4704" y="1724"/>
                </a:lnTo>
                <a:lnTo>
                  <a:pt x="4711" y="1724"/>
                </a:lnTo>
                <a:lnTo>
                  <a:pt x="4717" y="1724"/>
                </a:lnTo>
                <a:lnTo>
                  <a:pt x="4723" y="1725"/>
                </a:lnTo>
                <a:lnTo>
                  <a:pt x="4729" y="1729"/>
                </a:lnTo>
                <a:lnTo>
                  <a:pt x="4736" y="1734"/>
                </a:lnTo>
                <a:lnTo>
                  <a:pt x="4744" y="1752"/>
                </a:lnTo>
                <a:lnTo>
                  <a:pt x="4753" y="1773"/>
                </a:lnTo>
                <a:lnTo>
                  <a:pt x="4762" y="1793"/>
                </a:lnTo>
                <a:lnTo>
                  <a:pt x="4771" y="1812"/>
                </a:lnTo>
                <a:lnTo>
                  <a:pt x="4778" y="1821"/>
                </a:lnTo>
                <a:lnTo>
                  <a:pt x="4785" y="1829"/>
                </a:lnTo>
                <a:lnTo>
                  <a:pt x="4787" y="1833"/>
                </a:lnTo>
                <a:lnTo>
                  <a:pt x="4789" y="1838"/>
                </a:lnTo>
                <a:lnTo>
                  <a:pt x="4792" y="1844"/>
                </a:lnTo>
                <a:lnTo>
                  <a:pt x="4794" y="1850"/>
                </a:lnTo>
                <a:lnTo>
                  <a:pt x="4796" y="1857"/>
                </a:lnTo>
                <a:lnTo>
                  <a:pt x="4801" y="1865"/>
                </a:lnTo>
                <a:lnTo>
                  <a:pt x="4803" y="1869"/>
                </a:lnTo>
                <a:lnTo>
                  <a:pt x="4805" y="1871"/>
                </a:lnTo>
                <a:lnTo>
                  <a:pt x="4806" y="1871"/>
                </a:lnTo>
                <a:lnTo>
                  <a:pt x="4808" y="1870"/>
                </a:lnTo>
                <a:lnTo>
                  <a:pt x="4809" y="1869"/>
                </a:lnTo>
                <a:lnTo>
                  <a:pt x="4809" y="1865"/>
                </a:lnTo>
                <a:lnTo>
                  <a:pt x="4806" y="1854"/>
                </a:lnTo>
                <a:lnTo>
                  <a:pt x="4801" y="1838"/>
                </a:lnTo>
                <a:lnTo>
                  <a:pt x="4800" y="1830"/>
                </a:lnTo>
                <a:lnTo>
                  <a:pt x="4800" y="1822"/>
                </a:lnTo>
                <a:lnTo>
                  <a:pt x="4801" y="1820"/>
                </a:lnTo>
                <a:lnTo>
                  <a:pt x="4803" y="1816"/>
                </a:lnTo>
                <a:lnTo>
                  <a:pt x="4806" y="1815"/>
                </a:lnTo>
                <a:lnTo>
                  <a:pt x="4810" y="1813"/>
                </a:lnTo>
                <a:lnTo>
                  <a:pt x="4820" y="1810"/>
                </a:lnTo>
                <a:lnTo>
                  <a:pt x="4837" y="1808"/>
                </a:lnTo>
                <a:lnTo>
                  <a:pt x="4852" y="1805"/>
                </a:lnTo>
                <a:lnTo>
                  <a:pt x="4859" y="1803"/>
                </a:lnTo>
                <a:lnTo>
                  <a:pt x="4858" y="1807"/>
                </a:lnTo>
                <a:lnTo>
                  <a:pt x="4854" y="1812"/>
                </a:lnTo>
                <a:lnTo>
                  <a:pt x="4851" y="1817"/>
                </a:lnTo>
                <a:lnTo>
                  <a:pt x="4846" y="1824"/>
                </a:lnTo>
                <a:lnTo>
                  <a:pt x="4842" y="1831"/>
                </a:lnTo>
                <a:lnTo>
                  <a:pt x="4838" y="1838"/>
                </a:lnTo>
                <a:lnTo>
                  <a:pt x="4837" y="1842"/>
                </a:lnTo>
                <a:lnTo>
                  <a:pt x="4836" y="1847"/>
                </a:lnTo>
                <a:lnTo>
                  <a:pt x="4836" y="1851"/>
                </a:lnTo>
                <a:lnTo>
                  <a:pt x="4837" y="1857"/>
                </a:lnTo>
                <a:lnTo>
                  <a:pt x="4840" y="1873"/>
                </a:lnTo>
                <a:lnTo>
                  <a:pt x="4847" y="1888"/>
                </a:lnTo>
                <a:lnTo>
                  <a:pt x="4854" y="1900"/>
                </a:lnTo>
                <a:lnTo>
                  <a:pt x="4863" y="1912"/>
                </a:lnTo>
                <a:lnTo>
                  <a:pt x="4872" y="1923"/>
                </a:lnTo>
                <a:lnTo>
                  <a:pt x="4884" y="1933"/>
                </a:lnTo>
                <a:lnTo>
                  <a:pt x="4895" y="1943"/>
                </a:lnTo>
                <a:lnTo>
                  <a:pt x="4909" y="1952"/>
                </a:lnTo>
                <a:lnTo>
                  <a:pt x="4918" y="1957"/>
                </a:lnTo>
                <a:lnTo>
                  <a:pt x="4927" y="1961"/>
                </a:lnTo>
                <a:lnTo>
                  <a:pt x="4937" y="1964"/>
                </a:lnTo>
                <a:lnTo>
                  <a:pt x="4947" y="1966"/>
                </a:lnTo>
                <a:lnTo>
                  <a:pt x="4958" y="1971"/>
                </a:lnTo>
                <a:lnTo>
                  <a:pt x="4967" y="1976"/>
                </a:lnTo>
                <a:lnTo>
                  <a:pt x="4971" y="1978"/>
                </a:lnTo>
                <a:lnTo>
                  <a:pt x="4975" y="1981"/>
                </a:lnTo>
                <a:lnTo>
                  <a:pt x="4978" y="1986"/>
                </a:lnTo>
                <a:lnTo>
                  <a:pt x="4981" y="1990"/>
                </a:lnTo>
                <a:lnTo>
                  <a:pt x="4988" y="2001"/>
                </a:lnTo>
                <a:lnTo>
                  <a:pt x="4996" y="2011"/>
                </a:lnTo>
                <a:lnTo>
                  <a:pt x="5000" y="2015"/>
                </a:lnTo>
                <a:lnTo>
                  <a:pt x="5001" y="2020"/>
                </a:lnTo>
                <a:lnTo>
                  <a:pt x="5001" y="2022"/>
                </a:lnTo>
                <a:lnTo>
                  <a:pt x="5000" y="2025"/>
                </a:lnTo>
                <a:lnTo>
                  <a:pt x="4998" y="2028"/>
                </a:lnTo>
                <a:lnTo>
                  <a:pt x="4996" y="2030"/>
                </a:lnTo>
                <a:lnTo>
                  <a:pt x="4994" y="2034"/>
                </a:lnTo>
                <a:lnTo>
                  <a:pt x="4993" y="2038"/>
                </a:lnTo>
                <a:lnTo>
                  <a:pt x="4990" y="2043"/>
                </a:lnTo>
                <a:lnTo>
                  <a:pt x="4990" y="2050"/>
                </a:lnTo>
                <a:lnTo>
                  <a:pt x="4990" y="2062"/>
                </a:lnTo>
                <a:lnTo>
                  <a:pt x="4993" y="2077"/>
                </a:lnTo>
                <a:lnTo>
                  <a:pt x="4997" y="2091"/>
                </a:lnTo>
                <a:lnTo>
                  <a:pt x="5003" y="2102"/>
                </a:lnTo>
                <a:lnTo>
                  <a:pt x="5006" y="2106"/>
                </a:lnTo>
                <a:lnTo>
                  <a:pt x="5010" y="2111"/>
                </a:lnTo>
                <a:lnTo>
                  <a:pt x="5014" y="2113"/>
                </a:lnTo>
                <a:lnTo>
                  <a:pt x="5018" y="2114"/>
                </a:lnTo>
                <a:lnTo>
                  <a:pt x="5035" y="2118"/>
                </a:lnTo>
                <a:lnTo>
                  <a:pt x="5048" y="2121"/>
                </a:lnTo>
                <a:lnTo>
                  <a:pt x="5051" y="2124"/>
                </a:lnTo>
                <a:lnTo>
                  <a:pt x="5053" y="2125"/>
                </a:lnTo>
                <a:lnTo>
                  <a:pt x="5055" y="2128"/>
                </a:lnTo>
                <a:lnTo>
                  <a:pt x="5057" y="2130"/>
                </a:lnTo>
                <a:lnTo>
                  <a:pt x="5060" y="2140"/>
                </a:lnTo>
                <a:lnTo>
                  <a:pt x="5060" y="2151"/>
                </a:lnTo>
                <a:lnTo>
                  <a:pt x="5053" y="2178"/>
                </a:lnTo>
                <a:lnTo>
                  <a:pt x="5047" y="2203"/>
                </a:lnTo>
                <a:lnTo>
                  <a:pt x="5045" y="2216"/>
                </a:lnTo>
                <a:lnTo>
                  <a:pt x="5044" y="2228"/>
                </a:lnTo>
                <a:lnTo>
                  <a:pt x="5043" y="2242"/>
                </a:lnTo>
                <a:lnTo>
                  <a:pt x="5043" y="2257"/>
                </a:lnTo>
                <a:lnTo>
                  <a:pt x="5042" y="2264"/>
                </a:lnTo>
                <a:lnTo>
                  <a:pt x="5040" y="2268"/>
                </a:lnTo>
                <a:lnTo>
                  <a:pt x="5039" y="2269"/>
                </a:lnTo>
                <a:lnTo>
                  <a:pt x="5036" y="2269"/>
                </a:lnTo>
                <a:lnTo>
                  <a:pt x="5030" y="2264"/>
                </a:lnTo>
                <a:lnTo>
                  <a:pt x="5022" y="2253"/>
                </a:lnTo>
                <a:lnTo>
                  <a:pt x="5014" y="2242"/>
                </a:lnTo>
                <a:lnTo>
                  <a:pt x="5006" y="2231"/>
                </a:lnTo>
                <a:lnTo>
                  <a:pt x="5002" y="2225"/>
                </a:lnTo>
                <a:lnTo>
                  <a:pt x="4998" y="2221"/>
                </a:lnTo>
                <a:lnTo>
                  <a:pt x="4996" y="2219"/>
                </a:lnTo>
                <a:lnTo>
                  <a:pt x="4993" y="2218"/>
                </a:lnTo>
                <a:lnTo>
                  <a:pt x="4992" y="2240"/>
                </a:lnTo>
                <a:lnTo>
                  <a:pt x="4992" y="2257"/>
                </a:lnTo>
                <a:lnTo>
                  <a:pt x="4994" y="2265"/>
                </a:lnTo>
                <a:lnTo>
                  <a:pt x="4997" y="2272"/>
                </a:lnTo>
                <a:lnTo>
                  <a:pt x="5004" y="2278"/>
                </a:lnTo>
                <a:lnTo>
                  <a:pt x="5014" y="2284"/>
                </a:lnTo>
                <a:lnTo>
                  <a:pt x="5019" y="2289"/>
                </a:lnTo>
                <a:lnTo>
                  <a:pt x="5021" y="2295"/>
                </a:lnTo>
                <a:lnTo>
                  <a:pt x="5023" y="2303"/>
                </a:lnTo>
                <a:lnTo>
                  <a:pt x="5026" y="2313"/>
                </a:lnTo>
                <a:lnTo>
                  <a:pt x="5028" y="2331"/>
                </a:lnTo>
                <a:lnTo>
                  <a:pt x="5031" y="2347"/>
                </a:lnTo>
                <a:lnTo>
                  <a:pt x="5037" y="2362"/>
                </a:lnTo>
                <a:lnTo>
                  <a:pt x="5044" y="2375"/>
                </a:lnTo>
                <a:lnTo>
                  <a:pt x="5052" y="2389"/>
                </a:lnTo>
                <a:lnTo>
                  <a:pt x="5060" y="2401"/>
                </a:lnTo>
                <a:lnTo>
                  <a:pt x="5079" y="2426"/>
                </a:lnTo>
                <a:lnTo>
                  <a:pt x="5098" y="2450"/>
                </a:lnTo>
                <a:lnTo>
                  <a:pt x="5118" y="2474"/>
                </a:lnTo>
                <a:lnTo>
                  <a:pt x="5136" y="2498"/>
                </a:lnTo>
                <a:lnTo>
                  <a:pt x="5144" y="2512"/>
                </a:lnTo>
                <a:lnTo>
                  <a:pt x="5151" y="2524"/>
                </a:lnTo>
                <a:lnTo>
                  <a:pt x="5157" y="2538"/>
                </a:lnTo>
                <a:lnTo>
                  <a:pt x="5163" y="2553"/>
                </a:lnTo>
                <a:lnTo>
                  <a:pt x="5161" y="2560"/>
                </a:lnTo>
                <a:lnTo>
                  <a:pt x="5160" y="2566"/>
                </a:lnTo>
                <a:lnTo>
                  <a:pt x="5160" y="2576"/>
                </a:lnTo>
                <a:lnTo>
                  <a:pt x="5161" y="2585"/>
                </a:lnTo>
                <a:lnTo>
                  <a:pt x="5167" y="2602"/>
                </a:lnTo>
                <a:lnTo>
                  <a:pt x="5172" y="2615"/>
                </a:lnTo>
                <a:lnTo>
                  <a:pt x="5177" y="2624"/>
                </a:lnTo>
                <a:lnTo>
                  <a:pt x="5182" y="2634"/>
                </a:lnTo>
                <a:lnTo>
                  <a:pt x="5189" y="2643"/>
                </a:lnTo>
                <a:lnTo>
                  <a:pt x="5196" y="2652"/>
                </a:lnTo>
                <a:lnTo>
                  <a:pt x="5203" y="2661"/>
                </a:lnTo>
                <a:lnTo>
                  <a:pt x="5209" y="2670"/>
                </a:lnTo>
                <a:lnTo>
                  <a:pt x="5213" y="2679"/>
                </a:lnTo>
                <a:lnTo>
                  <a:pt x="5217" y="2689"/>
                </a:lnTo>
                <a:lnTo>
                  <a:pt x="5218" y="2700"/>
                </a:lnTo>
                <a:lnTo>
                  <a:pt x="5220" y="2708"/>
                </a:lnTo>
                <a:lnTo>
                  <a:pt x="5223" y="2713"/>
                </a:lnTo>
                <a:lnTo>
                  <a:pt x="5227" y="2718"/>
                </a:lnTo>
                <a:lnTo>
                  <a:pt x="5231" y="2721"/>
                </a:lnTo>
                <a:lnTo>
                  <a:pt x="5237" y="2724"/>
                </a:lnTo>
                <a:lnTo>
                  <a:pt x="5246" y="2724"/>
                </a:lnTo>
                <a:lnTo>
                  <a:pt x="5256" y="2725"/>
                </a:lnTo>
                <a:lnTo>
                  <a:pt x="5256" y="2725"/>
                </a:lnTo>
                <a:lnTo>
                  <a:pt x="5278" y="2766"/>
                </a:lnTo>
                <a:lnTo>
                  <a:pt x="5288" y="2774"/>
                </a:lnTo>
                <a:lnTo>
                  <a:pt x="5300" y="2780"/>
                </a:lnTo>
                <a:lnTo>
                  <a:pt x="5311" y="2788"/>
                </a:lnTo>
                <a:lnTo>
                  <a:pt x="5320" y="2796"/>
                </a:lnTo>
                <a:lnTo>
                  <a:pt x="5325" y="2802"/>
                </a:lnTo>
                <a:lnTo>
                  <a:pt x="5329" y="2809"/>
                </a:lnTo>
                <a:lnTo>
                  <a:pt x="5331" y="2812"/>
                </a:lnTo>
                <a:lnTo>
                  <a:pt x="5334" y="2815"/>
                </a:lnTo>
                <a:lnTo>
                  <a:pt x="5337" y="2816"/>
                </a:lnTo>
                <a:lnTo>
                  <a:pt x="5342" y="2817"/>
                </a:lnTo>
                <a:lnTo>
                  <a:pt x="5345" y="2816"/>
                </a:lnTo>
                <a:lnTo>
                  <a:pt x="5348" y="2815"/>
                </a:lnTo>
                <a:lnTo>
                  <a:pt x="5352" y="2812"/>
                </a:lnTo>
                <a:lnTo>
                  <a:pt x="5354" y="2810"/>
                </a:lnTo>
                <a:lnTo>
                  <a:pt x="5360" y="2804"/>
                </a:lnTo>
                <a:lnTo>
                  <a:pt x="5364" y="2800"/>
                </a:lnTo>
                <a:lnTo>
                  <a:pt x="5373" y="2794"/>
                </a:lnTo>
                <a:lnTo>
                  <a:pt x="5385" y="2791"/>
                </a:lnTo>
                <a:lnTo>
                  <a:pt x="5396" y="2787"/>
                </a:lnTo>
                <a:lnTo>
                  <a:pt x="5406" y="2786"/>
                </a:lnTo>
                <a:lnTo>
                  <a:pt x="5419" y="2784"/>
                </a:lnTo>
                <a:lnTo>
                  <a:pt x="5430" y="2779"/>
                </a:lnTo>
                <a:lnTo>
                  <a:pt x="5436" y="2777"/>
                </a:lnTo>
                <a:lnTo>
                  <a:pt x="5442" y="2775"/>
                </a:lnTo>
                <a:lnTo>
                  <a:pt x="5448" y="2774"/>
                </a:lnTo>
                <a:lnTo>
                  <a:pt x="5454" y="2772"/>
                </a:lnTo>
                <a:lnTo>
                  <a:pt x="5454" y="2772"/>
                </a:lnTo>
                <a:lnTo>
                  <a:pt x="5457" y="2776"/>
                </a:lnTo>
                <a:lnTo>
                  <a:pt x="5460" y="2779"/>
                </a:lnTo>
                <a:lnTo>
                  <a:pt x="5462" y="2784"/>
                </a:lnTo>
                <a:lnTo>
                  <a:pt x="5463" y="2790"/>
                </a:lnTo>
                <a:lnTo>
                  <a:pt x="5457" y="2798"/>
                </a:lnTo>
                <a:lnTo>
                  <a:pt x="5444" y="2811"/>
                </a:lnTo>
                <a:lnTo>
                  <a:pt x="5429" y="2828"/>
                </a:lnTo>
                <a:lnTo>
                  <a:pt x="5420" y="2841"/>
                </a:lnTo>
                <a:lnTo>
                  <a:pt x="5417" y="2849"/>
                </a:lnTo>
                <a:lnTo>
                  <a:pt x="5415" y="2857"/>
                </a:lnTo>
                <a:lnTo>
                  <a:pt x="5415" y="2864"/>
                </a:lnTo>
                <a:lnTo>
                  <a:pt x="5417" y="2870"/>
                </a:lnTo>
                <a:lnTo>
                  <a:pt x="5420" y="2875"/>
                </a:lnTo>
                <a:lnTo>
                  <a:pt x="5425" y="2880"/>
                </a:lnTo>
                <a:lnTo>
                  <a:pt x="5430" y="2882"/>
                </a:lnTo>
                <a:lnTo>
                  <a:pt x="5438" y="2883"/>
                </a:lnTo>
                <a:lnTo>
                  <a:pt x="5444" y="2884"/>
                </a:lnTo>
                <a:lnTo>
                  <a:pt x="5452" y="2886"/>
                </a:lnTo>
                <a:lnTo>
                  <a:pt x="5459" y="2890"/>
                </a:lnTo>
                <a:lnTo>
                  <a:pt x="5467" y="2894"/>
                </a:lnTo>
                <a:lnTo>
                  <a:pt x="5479" y="2901"/>
                </a:lnTo>
                <a:lnTo>
                  <a:pt x="5485" y="2905"/>
                </a:lnTo>
                <a:lnTo>
                  <a:pt x="5485" y="2905"/>
                </a:lnTo>
                <a:lnTo>
                  <a:pt x="5501" y="2966"/>
                </a:lnTo>
                <a:lnTo>
                  <a:pt x="5813" y="3374"/>
                </a:lnTo>
                <a:lnTo>
                  <a:pt x="6638" y="3481"/>
                </a:lnTo>
                <a:lnTo>
                  <a:pt x="6664" y="3454"/>
                </a:lnTo>
                <a:lnTo>
                  <a:pt x="6664" y="3454"/>
                </a:lnTo>
                <a:lnTo>
                  <a:pt x="6805" y="3700"/>
                </a:lnTo>
                <a:lnTo>
                  <a:pt x="6594" y="4397"/>
                </a:lnTo>
                <a:lnTo>
                  <a:pt x="5627" y="4736"/>
                </a:lnTo>
                <a:lnTo>
                  <a:pt x="5627" y="4736"/>
                </a:lnTo>
                <a:lnTo>
                  <a:pt x="5265" y="4805"/>
                </a:lnTo>
                <a:lnTo>
                  <a:pt x="4967" y="4835"/>
                </a:lnTo>
                <a:lnTo>
                  <a:pt x="4931" y="4837"/>
                </a:lnTo>
                <a:lnTo>
                  <a:pt x="4890" y="4838"/>
                </a:lnTo>
                <a:lnTo>
                  <a:pt x="4846" y="4842"/>
                </a:lnTo>
                <a:lnTo>
                  <a:pt x="4800" y="4848"/>
                </a:lnTo>
                <a:lnTo>
                  <a:pt x="4777" y="4851"/>
                </a:lnTo>
                <a:lnTo>
                  <a:pt x="4754" y="4855"/>
                </a:lnTo>
                <a:lnTo>
                  <a:pt x="4733" y="4859"/>
                </a:lnTo>
                <a:lnTo>
                  <a:pt x="4711" y="4865"/>
                </a:lnTo>
                <a:lnTo>
                  <a:pt x="4692" y="4871"/>
                </a:lnTo>
                <a:lnTo>
                  <a:pt x="4673" y="4878"/>
                </a:lnTo>
                <a:lnTo>
                  <a:pt x="4658" y="4885"/>
                </a:lnTo>
                <a:lnTo>
                  <a:pt x="4644" y="4893"/>
                </a:lnTo>
                <a:lnTo>
                  <a:pt x="4613" y="4911"/>
                </a:lnTo>
                <a:lnTo>
                  <a:pt x="4583" y="4928"/>
                </a:lnTo>
                <a:lnTo>
                  <a:pt x="4551" y="4944"/>
                </a:lnTo>
                <a:lnTo>
                  <a:pt x="4518" y="4958"/>
                </a:lnTo>
                <a:lnTo>
                  <a:pt x="4486" y="4974"/>
                </a:lnTo>
                <a:lnTo>
                  <a:pt x="4454" y="4989"/>
                </a:lnTo>
                <a:lnTo>
                  <a:pt x="4422" y="5006"/>
                </a:lnTo>
                <a:lnTo>
                  <a:pt x="4394" y="5024"/>
                </a:lnTo>
                <a:lnTo>
                  <a:pt x="4387" y="5029"/>
                </a:lnTo>
                <a:lnTo>
                  <a:pt x="4383" y="5035"/>
                </a:lnTo>
                <a:lnTo>
                  <a:pt x="4378" y="5040"/>
                </a:lnTo>
                <a:lnTo>
                  <a:pt x="4375" y="5047"/>
                </a:lnTo>
                <a:lnTo>
                  <a:pt x="4370" y="5053"/>
                </a:lnTo>
                <a:lnTo>
                  <a:pt x="4367" y="5060"/>
                </a:lnTo>
                <a:lnTo>
                  <a:pt x="4362" y="5065"/>
                </a:lnTo>
                <a:lnTo>
                  <a:pt x="4356" y="5071"/>
                </a:lnTo>
                <a:lnTo>
                  <a:pt x="4344" y="5090"/>
                </a:lnTo>
                <a:lnTo>
                  <a:pt x="4331" y="5110"/>
                </a:lnTo>
                <a:lnTo>
                  <a:pt x="4318" y="5129"/>
                </a:lnTo>
                <a:lnTo>
                  <a:pt x="4303" y="5148"/>
                </a:lnTo>
                <a:lnTo>
                  <a:pt x="4287" y="5168"/>
                </a:lnTo>
                <a:lnTo>
                  <a:pt x="4271" y="5185"/>
                </a:lnTo>
                <a:lnTo>
                  <a:pt x="4255" y="5202"/>
                </a:lnTo>
                <a:lnTo>
                  <a:pt x="4239" y="5218"/>
                </a:lnTo>
                <a:lnTo>
                  <a:pt x="4231" y="5225"/>
                </a:lnTo>
                <a:lnTo>
                  <a:pt x="4223" y="5233"/>
                </a:lnTo>
                <a:lnTo>
                  <a:pt x="4218" y="5241"/>
                </a:lnTo>
                <a:lnTo>
                  <a:pt x="4212" y="5249"/>
                </a:lnTo>
                <a:lnTo>
                  <a:pt x="4203" y="5263"/>
                </a:lnTo>
                <a:lnTo>
                  <a:pt x="4195" y="5279"/>
                </a:lnTo>
                <a:lnTo>
                  <a:pt x="4184" y="5312"/>
                </a:lnTo>
                <a:lnTo>
                  <a:pt x="4169" y="5350"/>
                </a:lnTo>
                <a:lnTo>
                  <a:pt x="4161" y="5365"/>
                </a:lnTo>
                <a:lnTo>
                  <a:pt x="4152" y="5378"/>
                </a:lnTo>
                <a:lnTo>
                  <a:pt x="4143" y="5391"/>
                </a:lnTo>
                <a:lnTo>
                  <a:pt x="4131" y="5402"/>
                </a:lnTo>
                <a:lnTo>
                  <a:pt x="4120" y="5411"/>
                </a:lnTo>
                <a:lnTo>
                  <a:pt x="4109" y="5419"/>
                </a:lnTo>
                <a:lnTo>
                  <a:pt x="4096" y="5425"/>
                </a:lnTo>
                <a:lnTo>
                  <a:pt x="4083" y="5429"/>
                </a:lnTo>
                <a:lnTo>
                  <a:pt x="4070" y="5431"/>
                </a:lnTo>
                <a:lnTo>
                  <a:pt x="4056" y="5431"/>
                </a:lnTo>
                <a:lnTo>
                  <a:pt x="4044" y="5429"/>
                </a:lnTo>
                <a:lnTo>
                  <a:pt x="4030" y="5424"/>
                </a:lnTo>
                <a:lnTo>
                  <a:pt x="4025" y="5422"/>
                </a:lnTo>
                <a:lnTo>
                  <a:pt x="4018" y="5417"/>
                </a:lnTo>
                <a:lnTo>
                  <a:pt x="4012" y="5414"/>
                </a:lnTo>
                <a:lnTo>
                  <a:pt x="4005" y="5408"/>
                </a:lnTo>
                <a:lnTo>
                  <a:pt x="3994" y="5397"/>
                </a:lnTo>
                <a:lnTo>
                  <a:pt x="3984" y="5383"/>
                </a:lnTo>
                <a:lnTo>
                  <a:pt x="3975" y="5369"/>
                </a:lnTo>
                <a:lnTo>
                  <a:pt x="3966" y="5358"/>
                </a:lnTo>
                <a:lnTo>
                  <a:pt x="3958" y="5349"/>
                </a:lnTo>
                <a:lnTo>
                  <a:pt x="3950" y="5342"/>
                </a:lnTo>
                <a:lnTo>
                  <a:pt x="3942" y="5336"/>
                </a:lnTo>
                <a:lnTo>
                  <a:pt x="3935" y="5332"/>
                </a:lnTo>
                <a:lnTo>
                  <a:pt x="3927" y="5329"/>
                </a:lnTo>
                <a:lnTo>
                  <a:pt x="3919" y="5328"/>
                </a:lnTo>
                <a:lnTo>
                  <a:pt x="3911" y="5327"/>
                </a:lnTo>
                <a:lnTo>
                  <a:pt x="3902" y="5328"/>
                </a:lnTo>
                <a:lnTo>
                  <a:pt x="3892" y="5328"/>
                </a:lnTo>
                <a:lnTo>
                  <a:pt x="3881" y="5331"/>
                </a:lnTo>
                <a:lnTo>
                  <a:pt x="3859" y="5334"/>
                </a:lnTo>
                <a:lnTo>
                  <a:pt x="3829" y="5337"/>
                </a:lnTo>
                <a:lnTo>
                  <a:pt x="3800" y="5342"/>
                </a:lnTo>
                <a:lnTo>
                  <a:pt x="3774" y="5345"/>
                </a:lnTo>
                <a:lnTo>
                  <a:pt x="3749" y="5345"/>
                </a:lnTo>
                <a:lnTo>
                  <a:pt x="3725" y="5344"/>
                </a:lnTo>
                <a:lnTo>
                  <a:pt x="3702" y="5341"/>
                </a:lnTo>
                <a:lnTo>
                  <a:pt x="3677" y="5336"/>
                </a:lnTo>
                <a:lnTo>
                  <a:pt x="3651" y="5331"/>
                </a:lnTo>
                <a:lnTo>
                  <a:pt x="3622" y="5324"/>
                </a:lnTo>
                <a:lnTo>
                  <a:pt x="3604" y="5322"/>
                </a:lnTo>
                <a:lnTo>
                  <a:pt x="3584" y="5319"/>
                </a:lnTo>
                <a:lnTo>
                  <a:pt x="3563" y="5318"/>
                </a:lnTo>
                <a:lnTo>
                  <a:pt x="3542" y="5317"/>
                </a:lnTo>
                <a:lnTo>
                  <a:pt x="3520" y="5315"/>
                </a:lnTo>
                <a:lnTo>
                  <a:pt x="3501" y="5311"/>
                </a:lnTo>
                <a:lnTo>
                  <a:pt x="3492" y="5308"/>
                </a:lnTo>
                <a:lnTo>
                  <a:pt x="3483" y="5304"/>
                </a:lnTo>
                <a:lnTo>
                  <a:pt x="3475" y="5301"/>
                </a:lnTo>
                <a:lnTo>
                  <a:pt x="3468" y="5295"/>
                </a:lnTo>
                <a:lnTo>
                  <a:pt x="3460" y="5290"/>
                </a:lnTo>
                <a:lnTo>
                  <a:pt x="3452" y="5285"/>
                </a:lnTo>
                <a:lnTo>
                  <a:pt x="3445" y="5281"/>
                </a:lnTo>
                <a:lnTo>
                  <a:pt x="3437" y="5277"/>
                </a:lnTo>
                <a:lnTo>
                  <a:pt x="3421" y="5271"/>
                </a:lnTo>
                <a:lnTo>
                  <a:pt x="3404" y="5267"/>
                </a:lnTo>
                <a:lnTo>
                  <a:pt x="3388" y="5266"/>
                </a:lnTo>
                <a:lnTo>
                  <a:pt x="3371" y="5265"/>
                </a:lnTo>
                <a:lnTo>
                  <a:pt x="3353" y="5265"/>
                </a:lnTo>
                <a:lnTo>
                  <a:pt x="3336" y="5266"/>
                </a:lnTo>
                <a:lnTo>
                  <a:pt x="3301" y="5270"/>
                </a:lnTo>
                <a:lnTo>
                  <a:pt x="3266" y="5274"/>
                </a:lnTo>
                <a:lnTo>
                  <a:pt x="3247" y="5275"/>
                </a:lnTo>
                <a:lnTo>
                  <a:pt x="3229" y="5275"/>
                </a:lnTo>
                <a:lnTo>
                  <a:pt x="3212" y="5275"/>
                </a:lnTo>
                <a:lnTo>
                  <a:pt x="3195" y="5273"/>
                </a:lnTo>
                <a:lnTo>
                  <a:pt x="3177" y="5275"/>
                </a:lnTo>
                <a:lnTo>
                  <a:pt x="3154" y="5279"/>
                </a:lnTo>
                <a:lnTo>
                  <a:pt x="3144" y="5282"/>
                </a:lnTo>
                <a:lnTo>
                  <a:pt x="3134" y="5284"/>
                </a:lnTo>
                <a:lnTo>
                  <a:pt x="3126" y="5285"/>
                </a:lnTo>
                <a:lnTo>
                  <a:pt x="3121" y="5284"/>
                </a:lnTo>
                <a:lnTo>
                  <a:pt x="3117" y="5283"/>
                </a:lnTo>
                <a:lnTo>
                  <a:pt x="3112" y="5282"/>
                </a:lnTo>
                <a:lnTo>
                  <a:pt x="3108" y="5282"/>
                </a:lnTo>
                <a:lnTo>
                  <a:pt x="3103" y="5283"/>
                </a:lnTo>
                <a:lnTo>
                  <a:pt x="3095" y="5286"/>
                </a:lnTo>
                <a:lnTo>
                  <a:pt x="3087" y="5290"/>
                </a:lnTo>
                <a:lnTo>
                  <a:pt x="3080" y="5293"/>
                </a:lnTo>
                <a:lnTo>
                  <a:pt x="3074" y="5296"/>
                </a:lnTo>
                <a:lnTo>
                  <a:pt x="3070" y="5298"/>
                </a:lnTo>
                <a:lnTo>
                  <a:pt x="3068" y="5298"/>
                </a:lnTo>
                <a:lnTo>
                  <a:pt x="3066" y="5296"/>
                </a:lnTo>
                <a:lnTo>
                  <a:pt x="3063" y="5295"/>
                </a:lnTo>
                <a:lnTo>
                  <a:pt x="3058" y="5291"/>
                </a:lnTo>
                <a:lnTo>
                  <a:pt x="3050" y="5286"/>
                </a:lnTo>
                <a:lnTo>
                  <a:pt x="3046" y="5285"/>
                </a:lnTo>
                <a:lnTo>
                  <a:pt x="3043" y="5285"/>
                </a:lnTo>
                <a:lnTo>
                  <a:pt x="3040" y="5287"/>
                </a:lnTo>
                <a:lnTo>
                  <a:pt x="3037" y="5292"/>
                </a:lnTo>
                <a:lnTo>
                  <a:pt x="3034" y="5298"/>
                </a:lnTo>
                <a:lnTo>
                  <a:pt x="3030" y="5303"/>
                </a:lnTo>
                <a:lnTo>
                  <a:pt x="3025" y="5308"/>
                </a:lnTo>
                <a:lnTo>
                  <a:pt x="3020" y="5312"/>
                </a:lnTo>
                <a:lnTo>
                  <a:pt x="3013" y="5316"/>
                </a:lnTo>
                <a:lnTo>
                  <a:pt x="3008" y="5317"/>
                </a:lnTo>
                <a:lnTo>
                  <a:pt x="3004" y="5317"/>
                </a:lnTo>
                <a:lnTo>
                  <a:pt x="3001" y="5316"/>
                </a:lnTo>
                <a:lnTo>
                  <a:pt x="2997" y="5315"/>
                </a:lnTo>
                <a:lnTo>
                  <a:pt x="2994" y="5312"/>
                </a:lnTo>
                <a:lnTo>
                  <a:pt x="2987" y="5306"/>
                </a:lnTo>
                <a:lnTo>
                  <a:pt x="2980" y="5301"/>
                </a:lnTo>
                <a:lnTo>
                  <a:pt x="2974" y="5298"/>
                </a:lnTo>
                <a:lnTo>
                  <a:pt x="2967" y="5295"/>
                </a:lnTo>
                <a:lnTo>
                  <a:pt x="2953" y="5292"/>
                </a:lnTo>
                <a:lnTo>
                  <a:pt x="2934" y="5286"/>
                </a:lnTo>
                <a:lnTo>
                  <a:pt x="2925" y="5281"/>
                </a:lnTo>
                <a:lnTo>
                  <a:pt x="2913" y="5274"/>
                </a:lnTo>
                <a:lnTo>
                  <a:pt x="2903" y="5266"/>
                </a:lnTo>
                <a:lnTo>
                  <a:pt x="2892" y="5257"/>
                </a:lnTo>
                <a:lnTo>
                  <a:pt x="2880" y="5248"/>
                </a:lnTo>
                <a:lnTo>
                  <a:pt x="2870" y="5240"/>
                </a:lnTo>
                <a:lnTo>
                  <a:pt x="2859" y="5232"/>
                </a:lnTo>
                <a:lnTo>
                  <a:pt x="2847" y="5226"/>
                </a:lnTo>
                <a:lnTo>
                  <a:pt x="2841" y="5224"/>
                </a:lnTo>
                <a:lnTo>
                  <a:pt x="2834" y="5222"/>
                </a:lnTo>
                <a:lnTo>
                  <a:pt x="2828" y="5225"/>
                </a:lnTo>
                <a:lnTo>
                  <a:pt x="2822" y="5228"/>
                </a:lnTo>
                <a:lnTo>
                  <a:pt x="2817" y="5233"/>
                </a:lnTo>
                <a:lnTo>
                  <a:pt x="2812" y="5238"/>
                </a:lnTo>
                <a:lnTo>
                  <a:pt x="2809" y="5245"/>
                </a:lnTo>
                <a:lnTo>
                  <a:pt x="2805" y="5253"/>
                </a:lnTo>
                <a:lnTo>
                  <a:pt x="2803" y="5260"/>
                </a:lnTo>
                <a:lnTo>
                  <a:pt x="2802" y="5268"/>
                </a:lnTo>
                <a:lnTo>
                  <a:pt x="2801" y="5276"/>
                </a:lnTo>
                <a:lnTo>
                  <a:pt x="2800" y="5283"/>
                </a:lnTo>
                <a:lnTo>
                  <a:pt x="2801" y="5290"/>
                </a:lnTo>
                <a:lnTo>
                  <a:pt x="2802" y="5294"/>
                </a:lnTo>
                <a:lnTo>
                  <a:pt x="2804" y="5299"/>
                </a:lnTo>
                <a:lnTo>
                  <a:pt x="2807" y="5301"/>
                </a:lnTo>
                <a:lnTo>
                  <a:pt x="2812" y="5304"/>
                </a:lnTo>
                <a:lnTo>
                  <a:pt x="2816" y="5307"/>
                </a:lnTo>
                <a:lnTo>
                  <a:pt x="2818" y="5310"/>
                </a:lnTo>
                <a:lnTo>
                  <a:pt x="2819" y="5312"/>
                </a:lnTo>
                <a:lnTo>
                  <a:pt x="2819" y="5316"/>
                </a:lnTo>
                <a:lnTo>
                  <a:pt x="2818" y="5318"/>
                </a:lnTo>
                <a:lnTo>
                  <a:pt x="2816" y="5320"/>
                </a:lnTo>
                <a:lnTo>
                  <a:pt x="2813" y="5324"/>
                </a:lnTo>
                <a:lnTo>
                  <a:pt x="2801" y="5334"/>
                </a:lnTo>
                <a:lnTo>
                  <a:pt x="2790" y="5347"/>
                </a:lnTo>
                <a:lnTo>
                  <a:pt x="2782" y="5359"/>
                </a:lnTo>
                <a:lnTo>
                  <a:pt x="2778" y="5369"/>
                </a:lnTo>
                <a:lnTo>
                  <a:pt x="2776" y="5377"/>
                </a:lnTo>
                <a:lnTo>
                  <a:pt x="2777" y="5384"/>
                </a:lnTo>
                <a:lnTo>
                  <a:pt x="2778" y="5391"/>
                </a:lnTo>
                <a:lnTo>
                  <a:pt x="2779" y="5398"/>
                </a:lnTo>
                <a:lnTo>
                  <a:pt x="2780" y="5408"/>
                </a:lnTo>
                <a:lnTo>
                  <a:pt x="2782" y="5419"/>
                </a:lnTo>
                <a:lnTo>
                  <a:pt x="2771" y="5434"/>
                </a:lnTo>
                <a:lnTo>
                  <a:pt x="2765" y="5447"/>
                </a:lnTo>
                <a:lnTo>
                  <a:pt x="2767" y="5451"/>
                </a:lnTo>
                <a:lnTo>
                  <a:pt x="2770" y="5456"/>
                </a:lnTo>
                <a:lnTo>
                  <a:pt x="2775" y="5460"/>
                </a:lnTo>
                <a:lnTo>
                  <a:pt x="2780" y="5465"/>
                </a:lnTo>
                <a:lnTo>
                  <a:pt x="2791" y="5473"/>
                </a:lnTo>
                <a:lnTo>
                  <a:pt x="2800" y="5480"/>
                </a:lnTo>
                <a:lnTo>
                  <a:pt x="2804" y="5484"/>
                </a:lnTo>
                <a:lnTo>
                  <a:pt x="2808" y="5490"/>
                </a:lnTo>
                <a:lnTo>
                  <a:pt x="2809" y="5496"/>
                </a:lnTo>
                <a:lnTo>
                  <a:pt x="2809" y="5500"/>
                </a:lnTo>
                <a:lnTo>
                  <a:pt x="2808" y="5505"/>
                </a:lnTo>
                <a:lnTo>
                  <a:pt x="2804" y="5509"/>
                </a:lnTo>
                <a:lnTo>
                  <a:pt x="2801" y="5514"/>
                </a:lnTo>
                <a:lnTo>
                  <a:pt x="2796" y="5518"/>
                </a:lnTo>
                <a:lnTo>
                  <a:pt x="2777" y="5533"/>
                </a:lnTo>
                <a:lnTo>
                  <a:pt x="2762" y="5545"/>
                </a:lnTo>
                <a:lnTo>
                  <a:pt x="2753" y="5561"/>
                </a:lnTo>
                <a:lnTo>
                  <a:pt x="2749" y="5567"/>
                </a:lnTo>
                <a:lnTo>
                  <a:pt x="2742" y="5573"/>
                </a:lnTo>
                <a:lnTo>
                  <a:pt x="2726" y="5582"/>
                </a:lnTo>
                <a:lnTo>
                  <a:pt x="2717" y="5588"/>
                </a:lnTo>
                <a:lnTo>
                  <a:pt x="2711" y="5592"/>
                </a:lnTo>
                <a:lnTo>
                  <a:pt x="2708" y="5597"/>
                </a:lnTo>
                <a:lnTo>
                  <a:pt x="2705" y="5602"/>
                </a:lnTo>
                <a:lnTo>
                  <a:pt x="2704" y="5607"/>
                </a:lnTo>
                <a:lnTo>
                  <a:pt x="2702" y="5613"/>
                </a:lnTo>
                <a:lnTo>
                  <a:pt x="2699" y="5620"/>
                </a:lnTo>
                <a:lnTo>
                  <a:pt x="2693" y="5628"/>
                </a:lnTo>
                <a:lnTo>
                  <a:pt x="2640" y="5632"/>
                </a:lnTo>
                <a:lnTo>
                  <a:pt x="2640" y="5632"/>
                </a:lnTo>
                <a:lnTo>
                  <a:pt x="2630" y="5604"/>
                </a:lnTo>
                <a:lnTo>
                  <a:pt x="2624" y="5575"/>
                </a:lnTo>
                <a:lnTo>
                  <a:pt x="2621" y="5561"/>
                </a:lnTo>
                <a:lnTo>
                  <a:pt x="2619" y="5547"/>
                </a:lnTo>
                <a:lnTo>
                  <a:pt x="2618" y="5533"/>
                </a:lnTo>
                <a:lnTo>
                  <a:pt x="2617" y="5520"/>
                </a:lnTo>
                <a:lnTo>
                  <a:pt x="2617" y="5512"/>
                </a:lnTo>
                <a:lnTo>
                  <a:pt x="2615" y="5504"/>
                </a:lnTo>
                <a:lnTo>
                  <a:pt x="2611" y="5498"/>
                </a:lnTo>
                <a:lnTo>
                  <a:pt x="2607" y="5492"/>
                </a:lnTo>
                <a:lnTo>
                  <a:pt x="2596" y="5483"/>
                </a:lnTo>
                <a:lnTo>
                  <a:pt x="2584" y="5475"/>
                </a:lnTo>
                <a:lnTo>
                  <a:pt x="2578" y="5471"/>
                </a:lnTo>
                <a:lnTo>
                  <a:pt x="2574" y="5466"/>
                </a:lnTo>
                <a:lnTo>
                  <a:pt x="2569" y="5462"/>
                </a:lnTo>
                <a:lnTo>
                  <a:pt x="2565" y="5456"/>
                </a:lnTo>
                <a:lnTo>
                  <a:pt x="2562" y="5450"/>
                </a:lnTo>
                <a:lnTo>
                  <a:pt x="2560" y="5442"/>
                </a:lnTo>
                <a:lnTo>
                  <a:pt x="2560" y="5434"/>
                </a:lnTo>
                <a:lnTo>
                  <a:pt x="2561" y="5425"/>
                </a:lnTo>
                <a:lnTo>
                  <a:pt x="2560" y="5417"/>
                </a:lnTo>
                <a:lnTo>
                  <a:pt x="2555" y="5410"/>
                </a:lnTo>
                <a:lnTo>
                  <a:pt x="2551" y="5405"/>
                </a:lnTo>
                <a:lnTo>
                  <a:pt x="2544" y="5399"/>
                </a:lnTo>
                <a:lnTo>
                  <a:pt x="2538" y="5393"/>
                </a:lnTo>
                <a:lnTo>
                  <a:pt x="2532" y="5389"/>
                </a:lnTo>
                <a:lnTo>
                  <a:pt x="2527" y="5383"/>
                </a:lnTo>
                <a:lnTo>
                  <a:pt x="2523" y="5376"/>
                </a:lnTo>
                <a:lnTo>
                  <a:pt x="2513" y="5359"/>
                </a:lnTo>
                <a:lnTo>
                  <a:pt x="2507" y="5341"/>
                </a:lnTo>
                <a:lnTo>
                  <a:pt x="2503" y="5332"/>
                </a:lnTo>
                <a:lnTo>
                  <a:pt x="2500" y="5323"/>
                </a:lnTo>
                <a:lnTo>
                  <a:pt x="2498" y="5314"/>
                </a:lnTo>
                <a:lnTo>
                  <a:pt x="2495" y="5303"/>
                </a:lnTo>
                <a:lnTo>
                  <a:pt x="2494" y="5293"/>
                </a:lnTo>
                <a:lnTo>
                  <a:pt x="2491" y="5284"/>
                </a:lnTo>
                <a:lnTo>
                  <a:pt x="2486" y="5275"/>
                </a:lnTo>
                <a:lnTo>
                  <a:pt x="2482" y="5266"/>
                </a:lnTo>
                <a:lnTo>
                  <a:pt x="2477" y="5259"/>
                </a:lnTo>
                <a:lnTo>
                  <a:pt x="2470" y="5251"/>
                </a:lnTo>
                <a:lnTo>
                  <a:pt x="2463" y="5244"/>
                </a:lnTo>
                <a:lnTo>
                  <a:pt x="2457" y="5237"/>
                </a:lnTo>
                <a:lnTo>
                  <a:pt x="2426" y="5213"/>
                </a:lnTo>
                <a:lnTo>
                  <a:pt x="2393" y="5191"/>
                </a:lnTo>
                <a:lnTo>
                  <a:pt x="2373" y="5172"/>
                </a:lnTo>
                <a:lnTo>
                  <a:pt x="2345" y="5147"/>
                </a:lnTo>
                <a:lnTo>
                  <a:pt x="2315" y="5115"/>
                </a:lnTo>
                <a:lnTo>
                  <a:pt x="2284" y="5080"/>
                </a:lnTo>
                <a:lnTo>
                  <a:pt x="2269" y="5062"/>
                </a:lnTo>
                <a:lnTo>
                  <a:pt x="2255" y="5044"/>
                </a:lnTo>
                <a:lnTo>
                  <a:pt x="2243" y="5026"/>
                </a:lnTo>
                <a:lnTo>
                  <a:pt x="2233" y="5008"/>
                </a:lnTo>
                <a:lnTo>
                  <a:pt x="2225" y="4991"/>
                </a:lnTo>
                <a:lnTo>
                  <a:pt x="2219" y="4977"/>
                </a:lnTo>
                <a:lnTo>
                  <a:pt x="2218" y="4970"/>
                </a:lnTo>
                <a:lnTo>
                  <a:pt x="2217" y="4963"/>
                </a:lnTo>
                <a:lnTo>
                  <a:pt x="2217" y="4956"/>
                </a:lnTo>
                <a:lnTo>
                  <a:pt x="2218" y="4950"/>
                </a:lnTo>
                <a:lnTo>
                  <a:pt x="2217" y="4939"/>
                </a:lnTo>
                <a:lnTo>
                  <a:pt x="2213" y="4929"/>
                </a:lnTo>
                <a:lnTo>
                  <a:pt x="2209" y="4920"/>
                </a:lnTo>
                <a:lnTo>
                  <a:pt x="2202" y="4912"/>
                </a:lnTo>
                <a:lnTo>
                  <a:pt x="2188" y="4897"/>
                </a:lnTo>
                <a:lnTo>
                  <a:pt x="2174" y="4884"/>
                </a:lnTo>
                <a:lnTo>
                  <a:pt x="2166" y="4879"/>
                </a:lnTo>
                <a:lnTo>
                  <a:pt x="2159" y="4872"/>
                </a:lnTo>
                <a:lnTo>
                  <a:pt x="2153" y="4865"/>
                </a:lnTo>
                <a:lnTo>
                  <a:pt x="2148" y="4858"/>
                </a:lnTo>
                <a:lnTo>
                  <a:pt x="2143" y="4851"/>
                </a:lnTo>
                <a:lnTo>
                  <a:pt x="2140" y="4843"/>
                </a:lnTo>
                <a:lnTo>
                  <a:pt x="2138" y="4834"/>
                </a:lnTo>
                <a:lnTo>
                  <a:pt x="2140" y="4825"/>
                </a:lnTo>
                <a:lnTo>
                  <a:pt x="2143" y="4811"/>
                </a:lnTo>
                <a:lnTo>
                  <a:pt x="2145" y="4805"/>
                </a:lnTo>
                <a:lnTo>
                  <a:pt x="2144" y="4804"/>
                </a:lnTo>
                <a:lnTo>
                  <a:pt x="2143" y="4801"/>
                </a:lnTo>
                <a:lnTo>
                  <a:pt x="2138" y="4798"/>
                </a:lnTo>
                <a:lnTo>
                  <a:pt x="2132" y="4792"/>
                </a:lnTo>
                <a:lnTo>
                  <a:pt x="2129" y="4789"/>
                </a:lnTo>
                <a:lnTo>
                  <a:pt x="2126" y="4783"/>
                </a:lnTo>
                <a:lnTo>
                  <a:pt x="2123" y="4775"/>
                </a:lnTo>
                <a:lnTo>
                  <a:pt x="2119" y="4766"/>
                </a:lnTo>
                <a:lnTo>
                  <a:pt x="2115" y="4748"/>
                </a:lnTo>
                <a:lnTo>
                  <a:pt x="2112" y="4735"/>
                </a:lnTo>
                <a:lnTo>
                  <a:pt x="2116" y="4720"/>
                </a:lnTo>
                <a:lnTo>
                  <a:pt x="2117" y="4709"/>
                </a:lnTo>
                <a:lnTo>
                  <a:pt x="2106" y="4700"/>
                </a:lnTo>
                <a:lnTo>
                  <a:pt x="2092" y="4692"/>
                </a:lnTo>
                <a:lnTo>
                  <a:pt x="2083" y="4669"/>
                </a:lnTo>
                <a:lnTo>
                  <a:pt x="2074" y="4643"/>
                </a:lnTo>
                <a:lnTo>
                  <a:pt x="2067" y="4616"/>
                </a:lnTo>
                <a:lnTo>
                  <a:pt x="2062" y="4591"/>
                </a:lnTo>
                <a:lnTo>
                  <a:pt x="2061" y="4586"/>
                </a:lnTo>
                <a:lnTo>
                  <a:pt x="2059" y="4583"/>
                </a:lnTo>
                <a:lnTo>
                  <a:pt x="2057" y="4578"/>
                </a:lnTo>
                <a:lnTo>
                  <a:pt x="2054" y="4575"/>
                </a:lnTo>
                <a:lnTo>
                  <a:pt x="2049" y="4569"/>
                </a:lnTo>
                <a:lnTo>
                  <a:pt x="2041" y="4563"/>
                </a:lnTo>
                <a:lnTo>
                  <a:pt x="2025" y="4553"/>
                </a:lnTo>
                <a:lnTo>
                  <a:pt x="2009" y="4542"/>
                </a:lnTo>
                <a:lnTo>
                  <a:pt x="2007" y="4538"/>
                </a:lnTo>
                <a:lnTo>
                  <a:pt x="2003" y="4536"/>
                </a:lnTo>
                <a:lnTo>
                  <a:pt x="2001" y="4533"/>
                </a:lnTo>
                <a:lnTo>
                  <a:pt x="2000" y="4529"/>
                </a:lnTo>
                <a:lnTo>
                  <a:pt x="1998" y="4521"/>
                </a:lnTo>
                <a:lnTo>
                  <a:pt x="1996" y="4512"/>
                </a:lnTo>
                <a:lnTo>
                  <a:pt x="1995" y="4504"/>
                </a:lnTo>
                <a:lnTo>
                  <a:pt x="1993" y="4497"/>
                </a:lnTo>
                <a:lnTo>
                  <a:pt x="1992" y="4490"/>
                </a:lnTo>
                <a:lnTo>
                  <a:pt x="1988" y="4486"/>
                </a:lnTo>
                <a:lnTo>
                  <a:pt x="1984" y="4482"/>
                </a:lnTo>
                <a:lnTo>
                  <a:pt x="1981" y="4480"/>
                </a:lnTo>
                <a:lnTo>
                  <a:pt x="1976" y="4478"/>
                </a:lnTo>
                <a:lnTo>
                  <a:pt x="1970" y="4477"/>
                </a:lnTo>
                <a:lnTo>
                  <a:pt x="1966" y="4474"/>
                </a:lnTo>
                <a:lnTo>
                  <a:pt x="1960" y="4472"/>
                </a:lnTo>
                <a:lnTo>
                  <a:pt x="1954" y="4468"/>
                </a:lnTo>
                <a:lnTo>
                  <a:pt x="1948" y="4461"/>
                </a:lnTo>
                <a:lnTo>
                  <a:pt x="1917" y="4427"/>
                </a:lnTo>
                <a:lnTo>
                  <a:pt x="1887" y="4394"/>
                </a:lnTo>
                <a:lnTo>
                  <a:pt x="1871" y="4379"/>
                </a:lnTo>
                <a:lnTo>
                  <a:pt x="1854" y="4366"/>
                </a:lnTo>
                <a:lnTo>
                  <a:pt x="1844" y="4360"/>
                </a:lnTo>
                <a:lnTo>
                  <a:pt x="1835" y="4354"/>
                </a:lnTo>
                <a:lnTo>
                  <a:pt x="1824" y="4348"/>
                </a:lnTo>
                <a:lnTo>
                  <a:pt x="1813" y="4344"/>
                </a:lnTo>
                <a:lnTo>
                  <a:pt x="1787" y="4332"/>
                </a:lnTo>
                <a:lnTo>
                  <a:pt x="1765" y="4321"/>
                </a:lnTo>
                <a:lnTo>
                  <a:pt x="1742" y="4308"/>
                </a:lnTo>
                <a:lnTo>
                  <a:pt x="1720" y="4295"/>
                </a:lnTo>
                <a:lnTo>
                  <a:pt x="1700" y="4281"/>
                </a:lnTo>
                <a:lnTo>
                  <a:pt x="1681" y="4265"/>
                </a:lnTo>
                <a:lnTo>
                  <a:pt x="1662" y="4250"/>
                </a:lnTo>
                <a:lnTo>
                  <a:pt x="1644" y="4233"/>
                </a:lnTo>
                <a:lnTo>
                  <a:pt x="1627" y="4216"/>
                </a:lnTo>
                <a:lnTo>
                  <a:pt x="1611" y="4198"/>
                </a:lnTo>
                <a:lnTo>
                  <a:pt x="1595" y="4178"/>
                </a:lnTo>
                <a:lnTo>
                  <a:pt x="1579" y="4159"/>
                </a:lnTo>
                <a:lnTo>
                  <a:pt x="1550" y="4117"/>
                </a:lnTo>
                <a:lnTo>
                  <a:pt x="1520" y="4071"/>
                </a:lnTo>
                <a:lnTo>
                  <a:pt x="1512" y="4064"/>
                </a:lnTo>
                <a:lnTo>
                  <a:pt x="1506" y="4054"/>
                </a:lnTo>
                <a:lnTo>
                  <a:pt x="1499" y="4044"/>
                </a:lnTo>
                <a:lnTo>
                  <a:pt x="1493" y="4033"/>
                </a:lnTo>
                <a:lnTo>
                  <a:pt x="1482" y="4011"/>
                </a:lnTo>
                <a:lnTo>
                  <a:pt x="1474" y="3991"/>
                </a:lnTo>
                <a:lnTo>
                  <a:pt x="1466" y="3975"/>
                </a:lnTo>
                <a:lnTo>
                  <a:pt x="1456" y="3954"/>
                </a:lnTo>
                <a:lnTo>
                  <a:pt x="1451" y="3944"/>
                </a:lnTo>
                <a:lnTo>
                  <a:pt x="1448" y="3935"/>
                </a:lnTo>
                <a:lnTo>
                  <a:pt x="1446" y="3930"/>
                </a:lnTo>
                <a:lnTo>
                  <a:pt x="1446" y="3928"/>
                </a:lnTo>
                <a:lnTo>
                  <a:pt x="1448" y="3926"/>
                </a:lnTo>
                <a:lnTo>
                  <a:pt x="1449" y="3925"/>
                </a:lnTo>
                <a:lnTo>
                  <a:pt x="1459" y="3919"/>
                </a:lnTo>
                <a:lnTo>
                  <a:pt x="1467" y="3914"/>
                </a:lnTo>
                <a:lnTo>
                  <a:pt x="1473" y="3909"/>
                </a:lnTo>
                <a:lnTo>
                  <a:pt x="1476" y="3904"/>
                </a:lnTo>
                <a:lnTo>
                  <a:pt x="1478" y="3898"/>
                </a:lnTo>
                <a:lnTo>
                  <a:pt x="1479" y="3893"/>
                </a:lnTo>
                <a:lnTo>
                  <a:pt x="1478" y="3887"/>
                </a:lnTo>
                <a:lnTo>
                  <a:pt x="1477" y="3882"/>
                </a:lnTo>
                <a:lnTo>
                  <a:pt x="1473" y="3870"/>
                </a:lnTo>
                <a:lnTo>
                  <a:pt x="1466" y="3856"/>
                </a:lnTo>
                <a:lnTo>
                  <a:pt x="1464" y="3848"/>
                </a:lnTo>
                <a:lnTo>
                  <a:pt x="1460" y="3842"/>
                </a:lnTo>
                <a:lnTo>
                  <a:pt x="1458" y="3832"/>
                </a:lnTo>
                <a:lnTo>
                  <a:pt x="1456" y="3823"/>
                </a:lnTo>
                <a:lnTo>
                  <a:pt x="1452" y="3802"/>
                </a:lnTo>
                <a:lnTo>
                  <a:pt x="1445" y="3780"/>
                </a:lnTo>
                <a:lnTo>
                  <a:pt x="1442" y="3770"/>
                </a:lnTo>
                <a:lnTo>
                  <a:pt x="1436" y="3761"/>
                </a:lnTo>
                <a:lnTo>
                  <a:pt x="1428" y="3752"/>
                </a:lnTo>
                <a:lnTo>
                  <a:pt x="1419" y="3744"/>
                </a:lnTo>
                <a:lnTo>
                  <a:pt x="1410" y="3737"/>
                </a:lnTo>
                <a:lnTo>
                  <a:pt x="1404" y="3730"/>
                </a:lnTo>
                <a:lnTo>
                  <a:pt x="1400" y="3724"/>
                </a:lnTo>
                <a:lnTo>
                  <a:pt x="1398" y="3719"/>
                </a:lnTo>
                <a:lnTo>
                  <a:pt x="1398" y="3713"/>
                </a:lnTo>
                <a:lnTo>
                  <a:pt x="1398" y="3708"/>
                </a:lnTo>
                <a:lnTo>
                  <a:pt x="1400" y="3704"/>
                </a:lnTo>
                <a:lnTo>
                  <a:pt x="1403" y="3699"/>
                </a:lnTo>
                <a:lnTo>
                  <a:pt x="1411" y="3691"/>
                </a:lnTo>
                <a:lnTo>
                  <a:pt x="1420" y="3683"/>
                </a:lnTo>
                <a:lnTo>
                  <a:pt x="1425" y="3679"/>
                </a:lnTo>
                <a:lnTo>
                  <a:pt x="1429" y="3674"/>
                </a:lnTo>
                <a:lnTo>
                  <a:pt x="1433" y="3670"/>
                </a:lnTo>
                <a:lnTo>
                  <a:pt x="1435" y="3665"/>
                </a:lnTo>
                <a:lnTo>
                  <a:pt x="1441" y="3647"/>
                </a:lnTo>
                <a:lnTo>
                  <a:pt x="1445" y="3627"/>
                </a:lnTo>
                <a:lnTo>
                  <a:pt x="1451" y="3609"/>
                </a:lnTo>
                <a:lnTo>
                  <a:pt x="1459" y="3591"/>
                </a:lnTo>
                <a:lnTo>
                  <a:pt x="1458" y="3577"/>
                </a:lnTo>
                <a:lnTo>
                  <a:pt x="1458" y="3564"/>
                </a:lnTo>
                <a:lnTo>
                  <a:pt x="1456" y="3551"/>
                </a:lnTo>
                <a:lnTo>
                  <a:pt x="1453" y="3538"/>
                </a:lnTo>
                <a:lnTo>
                  <a:pt x="1448" y="3511"/>
                </a:lnTo>
                <a:lnTo>
                  <a:pt x="1439" y="3486"/>
                </a:lnTo>
                <a:lnTo>
                  <a:pt x="1429" y="3461"/>
                </a:lnTo>
                <a:lnTo>
                  <a:pt x="1417" y="3437"/>
                </a:lnTo>
                <a:lnTo>
                  <a:pt x="1403" y="3413"/>
                </a:lnTo>
                <a:lnTo>
                  <a:pt x="1389" y="3390"/>
                </a:lnTo>
                <a:lnTo>
                  <a:pt x="1376" y="3369"/>
                </a:lnTo>
                <a:lnTo>
                  <a:pt x="1365" y="3347"/>
                </a:lnTo>
                <a:lnTo>
                  <a:pt x="1353" y="3326"/>
                </a:lnTo>
                <a:lnTo>
                  <a:pt x="1343" y="3302"/>
                </a:lnTo>
                <a:lnTo>
                  <a:pt x="1334" y="3279"/>
                </a:lnTo>
                <a:lnTo>
                  <a:pt x="1326" y="3255"/>
                </a:lnTo>
                <a:lnTo>
                  <a:pt x="1318" y="3232"/>
                </a:lnTo>
                <a:lnTo>
                  <a:pt x="1310" y="3209"/>
                </a:lnTo>
                <a:lnTo>
                  <a:pt x="1307" y="3202"/>
                </a:lnTo>
                <a:lnTo>
                  <a:pt x="1302" y="3195"/>
                </a:lnTo>
                <a:lnTo>
                  <a:pt x="1299" y="3189"/>
                </a:lnTo>
                <a:lnTo>
                  <a:pt x="1294" y="3182"/>
                </a:lnTo>
                <a:lnTo>
                  <a:pt x="1290" y="3177"/>
                </a:lnTo>
                <a:lnTo>
                  <a:pt x="1286" y="3170"/>
                </a:lnTo>
                <a:lnTo>
                  <a:pt x="1283" y="3163"/>
                </a:lnTo>
                <a:lnTo>
                  <a:pt x="1283" y="3155"/>
                </a:lnTo>
                <a:lnTo>
                  <a:pt x="1277" y="3141"/>
                </a:lnTo>
                <a:lnTo>
                  <a:pt x="1272" y="3128"/>
                </a:lnTo>
                <a:lnTo>
                  <a:pt x="1264" y="3114"/>
                </a:lnTo>
                <a:lnTo>
                  <a:pt x="1256" y="3100"/>
                </a:lnTo>
                <a:lnTo>
                  <a:pt x="1247" y="3088"/>
                </a:lnTo>
                <a:lnTo>
                  <a:pt x="1236" y="3075"/>
                </a:lnTo>
                <a:lnTo>
                  <a:pt x="1226" y="3063"/>
                </a:lnTo>
                <a:lnTo>
                  <a:pt x="1215" y="3050"/>
                </a:lnTo>
                <a:lnTo>
                  <a:pt x="1191" y="3028"/>
                </a:lnTo>
                <a:lnTo>
                  <a:pt x="1166" y="3007"/>
                </a:lnTo>
                <a:lnTo>
                  <a:pt x="1141" y="2988"/>
                </a:lnTo>
                <a:lnTo>
                  <a:pt x="1116" y="2969"/>
                </a:lnTo>
                <a:lnTo>
                  <a:pt x="1108" y="2965"/>
                </a:lnTo>
                <a:lnTo>
                  <a:pt x="1100" y="2961"/>
                </a:lnTo>
                <a:lnTo>
                  <a:pt x="1092" y="2958"/>
                </a:lnTo>
                <a:lnTo>
                  <a:pt x="1085" y="2956"/>
                </a:lnTo>
                <a:lnTo>
                  <a:pt x="1069" y="2952"/>
                </a:lnTo>
                <a:lnTo>
                  <a:pt x="1053" y="2946"/>
                </a:lnTo>
                <a:lnTo>
                  <a:pt x="1047" y="2942"/>
                </a:lnTo>
                <a:lnTo>
                  <a:pt x="1039" y="2934"/>
                </a:lnTo>
                <a:lnTo>
                  <a:pt x="1029" y="2926"/>
                </a:lnTo>
                <a:lnTo>
                  <a:pt x="1019" y="2916"/>
                </a:lnTo>
                <a:lnTo>
                  <a:pt x="1010" y="2907"/>
                </a:lnTo>
                <a:lnTo>
                  <a:pt x="1002" y="2900"/>
                </a:lnTo>
                <a:lnTo>
                  <a:pt x="995" y="2894"/>
                </a:lnTo>
                <a:lnTo>
                  <a:pt x="990" y="2893"/>
                </a:lnTo>
                <a:lnTo>
                  <a:pt x="985" y="2895"/>
                </a:lnTo>
                <a:lnTo>
                  <a:pt x="981" y="2900"/>
                </a:lnTo>
                <a:lnTo>
                  <a:pt x="977" y="2905"/>
                </a:lnTo>
                <a:lnTo>
                  <a:pt x="974" y="2909"/>
                </a:lnTo>
                <a:lnTo>
                  <a:pt x="969" y="2913"/>
                </a:lnTo>
                <a:lnTo>
                  <a:pt x="965" y="2915"/>
                </a:lnTo>
                <a:lnTo>
                  <a:pt x="962" y="2916"/>
                </a:lnTo>
                <a:lnTo>
                  <a:pt x="960" y="2915"/>
                </a:lnTo>
                <a:lnTo>
                  <a:pt x="957" y="2914"/>
                </a:lnTo>
                <a:lnTo>
                  <a:pt x="953" y="2911"/>
                </a:lnTo>
                <a:lnTo>
                  <a:pt x="949" y="2907"/>
                </a:lnTo>
                <a:lnTo>
                  <a:pt x="944" y="2901"/>
                </a:lnTo>
                <a:lnTo>
                  <a:pt x="940" y="2894"/>
                </a:lnTo>
                <a:lnTo>
                  <a:pt x="936" y="2887"/>
                </a:lnTo>
                <a:lnTo>
                  <a:pt x="928" y="2874"/>
                </a:lnTo>
                <a:lnTo>
                  <a:pt x="919" y="2861"/>
                </a:lnTo>
                <a:lnTo>
                  <a:pt x="914" y="2853"/>
                </a:lnTo>
                <a:lnTo>
                  <a:pt x="910" y="2846"/>
                </a:lnTo>
                <a:lnTo>
                  <a:pt x="910" y="2841"/>
                </a:lnTo>
                <a:lnTo>
                  <a:pt x="910" y="2836"/>
                </a:lnTo>
                <a:lnTo>
                  <a:pt x="912" y="2832"/>
                </a:lnTo>
                <a:lnTo>
                  <a:pt x="914" y="2827"/>
                </a:lnTo>
                <a:lnTo>
                  <a:pt x="915" y="2821"/>
                </a:lnTo>
                <a:lnTo>
                  <a:pt x="914" y="2815"/>
                </a:lnTo>
                <a:lnTo>
                  <a:pt x="910" y="2807"/>
                </a:lnTo>
                <a:lnTo>
                  <a:pt x="904" y="2799"/>
                </a:lnTo>
                <a:lnTo>
                  <a:pt x="898" y="2791"/>
                </a:lnTo>
                <a:lnTo>
                  <a:pt x="889" y="2783"/>
                </a:lnTo>
                <a:lnTo>
                  <a:pt x="872" y="2767"/>
                </a:lnTo>
                <a:lnTo>
                  <a:pt x="859" y="2752"/>
                </a:lnTo>
                <a:lnTo>
                  <a:pt x="850" y="2741"/>
                </a:lnTo>
                <a:lnTo>
                  <a:pt x="836" y="2721"/>
                </a:lnTo>
                <a:lnTo>
                  <a:pt x="832" y="2712"/>
                </a:lnTo>
                <a:lnTo>
                  <a:pt x="828" y="2704"/>
                </a:lnTo>
                <a:lnTo>
                  <a:pt x="828" y="2701"/>
                </a:lnTo>
                <a:lnTo>
                  <a:pt x="830" y="2698"/>
                </a:lnTo>
                <a:lnTo>
                  <a:pt x="832" y="2697"/>
                </a:lnTo>
                <a:lnTo>
                  <a:pt x="835" y="2696"/>
                </a:lnTo>
                <a:lnTo>
                  <a:pt x="844" y="2696"/>
                </a:lnTo>
                <a:lnTo>
                  <a:pt x="852" y="2695"/>
                </a:lnTo>
                <a:lnTo>
                  <a:pt x="859" y="2692"/>
                </a:lnTo>
                <a:lnTo>
                  <a:pt x="864" y="2687"/>
                </a:lnTo>
                <a:lnTo>
                  <a:pt x="867" y="2683"/>
                </a:lnTo>
                <a:lnTo>
                  <a:pt x="869" y="2676"/>
                </a:lnTo>
                <a:lnTo>
                  <a:pt x="870" y="2668"/>
                </a:lnTo>
                <a:lnTo>
                  <a:pt x="872" y="2659"/>
                </a:lnTo>
                <a:lnTo>
                  <a:pt x="870" y="2638"/>
                </a:lnTo>
                <a:lnTo>
                  <a:pt x="868" y="2620"/>
                </a:lnTo>
                <a:lnTo>
                  <a:pt x="865" y="2604"/>
                </a:lnTo>
                <a:lnTo>
                  <a:pt x="860" y="2589"/>
                </a:lnTo>
                <a:lnTo>
                  <a:pt x="855" y="2576"/>
                </a:lnTo>
                <a:lnTo>
                  <a:pt x="845" y="2562"/>
                </a:lnTo>
                <a:lnTo>
                  <a:pt x="836" y="2547"/>
                </a:lnTo>
                <a:lnTo>
                  <a:pt x="824" y="2531"/>
                </a:lnTo>
                <a:lnTo>
                  <a:pt x="807" y="2510"/>
                </a:lnTo>
                <a:lnTo>
                  <a:pt x="787" y="2484"/>
                </a:lnTo>
                <a:lnTo>
                  <a:pt x="778" y="2472"/>
                </a:lnTo>
                <a:lnTo>
                  <a:pt x="770" y="2458"/>
                </a:lnTo>
                <a:lnTo>
                  <a:pt x="768" y="2453"/>
                </a:lnTo>
                <a:lnTo>
                  <a:pt x="766" y="2446"/>
                </a:lnTo>
                <a:lnTo>
                  <a:pt x="764" y="2439"/>
                </a:lnTo>
                <a:lnTo>
                  <a:pt x="762" y="2433"/>
                </a:lnTo>
                <a:lnTo>
                  <a:pt x="761" y="2421"/>
                </a:lnTo>
                <a:lnTo>
                  <a:pt x="759" y="2412"/>
                </a:lnTo>
                <a:lnTo>
                  <a:pt x="757" y="2406"/>
                </a:lnTo>
                <a:lnTo>
                  <a:pt x="752" y="2401"/>
                </a:lnTo>
                <a:lnTo>
                  <a:pt x="741" y="2395"/>
                </a:lnTo>
                <a:lnTo>
                  <a:pt x="722" y="2387"/>
                </a:lnTo>
                <a:lnTo>
                  <a:pt x="712" y="2381"/>
                </a:lnTo>
                <a:lnTo>
                  <a:pt x="703" y="2376"/>
                </a:lnTo>
                <a:lnTo>
                  <a:pt x="695" y="2371"/>
                </a:lnTo>
                <a:lnTo>
                  <a:pt x="689" y="2364"/>
                </a:lnTo>
                <a:lnTo>
                  <a:pt x="682" y="2357"/>
                </a:lnTo>
                <a:lnTo>
                  <a:pt x="676" y="2349"/>
                </a:lnTo>
                <a:lnTo>
                  <a:pt x="670" y="2340"/>
                </a:lnTo>
                <a:lnTo>
                  <a:pt x="667" y="2330"/>
                </a:lnTo>
                <a:lnTo>
                  <a:pt x="675" y="2319"/>
                </a:lnTo>
                <a:lnTo>
                  <a:pt x="681" y="2311"/>
                </a:lnTo>
                <a:lnTo>
                  <a:pt x="683" y="2305"/>
                </a:lnTo>
                <a:lnTo>
                  <a:pt x="684" y="2299"/>
                </a:lnTo>
                <a:lnTo>
                  <a:pt x="682" y="2288"/>
                </a:lnTo>
                <a:lnTo>
                  <a:pt x="681" y="2267"/>
                </a:lnTo>
                <a:lnTo>
                  <a:pt x="665" y="2262"/>
                </a:lnTo>
                <a:lnTo>
                  <a:pt x="651" y="2257"/>
                </a:lnTo>
                <a:lnTo>
                  <a:pt x="640" y="2250"/>
                </a:lnTo>
                <a:lnTo>
                  <a:pt x="631" y="2242"/>
                </a:lnTo>
                <a:lnTo>
                  <a:pt x="623" y="2233"/>
                </a:lnTo>
                <a:lnTo>
                  <a:pt x="617" y="2224"/>
                </a:lnTo>
                <a:lnTo>
                  <a:pt x="611" y="2214"/>
                </a:lnTo>
                <a:lnTo>
                  <a:pt x="608" y="2202"/>
                </a:lnTo>
                <a:lnTo>
                  <a:pt x="600" y="2179"/>
                </a:lnTo>
                <a:lnTo>
                  <a:pt x="592" y="2155"/>
                </a:lnTo>
                <a:lnTo>
                  <a:pt x="587" y="2143"/>
                </a:lnTo>
                <a:lnTo>
                  <a:pt x="581" y="2132"/>
                </a:lnTo>
                <a:lnTo>
                  <a:pt x="574" y="2119"/>
                </a:lnTo>
                <a:lnTo>
                  <a:pt x="565" y="2106"/>
                </a:lnTo>
                <a:lnTo>
                  <a:pt x="543" y="2078"/>
                </a:lnTo>
                <a:lnTo>
                  <a:pt x="524" y="2050"/>
                </a:lnTo>
                <a:lnTo>
                  <a:pt x="506" y="2020"/>
                </a:lnTo>
                <a:lnTo>
                  <a:pt x="486" y="1990"/>
                </a:lnTo>
                <a:lnTo>
                  <a:pt x="467" y="1961"/>
                </a:lnTo>
                <a:lnTo>
                  <a:pt x="447" y="1933"/>
                </a:lnTo>
                <a:lnTo>
                  <a:pt x="435" y="1921"/>
                </a:lnTo>
                <a:lnTo>
                  <a:pt x="423" y="1908"/>
                </a:lnTo>
                <a:lnTo>
                  <a:pt x="409" y="1896"/>
                </a:lnTo>
                <a:lnTo>
                  <a:pt x="394" y="1886"/>
                </a:lnTo>
                <a:lnTo>
                  <a:pt x="391" y="1881"/>
                </a:lnTo>
                <a:lnTo>
                  <a:pt x="388" y="1874"/>
                </a:lnTo>
                <a:lnTo>
                  <a:pt x="385" y="1867"/>
                </a:lnTo>
                <a:lnTo>
                  <a:pt x="384" y="1859"/>
                </a:lnTo>
                <a:lnTo>
                  <a:pt x="384" y="1842"/>
                </a:lnTo>
                <a:lnTo>
                  <a:pt x="383" y="1826"/>
                </a:lnTo>
                <a:lnTo>
                  <a:pt x="377" y="1816"/>
                </a:lnTo>
                <a:lnTo>
                  <a:pt x="372" y="1806"/>
                </a:lnTo>
                <a:lnTo>
                  <a:pt x="364" y="1798"/>
                </a:lnTo>
                <a:lnTo>
                  <a:pt x="355" y="1790"/>
                </a:lnTo>
                <a:lnTo>
                  <a:pt x="336" y="1775"/>
                </a:lnTo>
                <a:lnTo>
                  <a:pt x="319" y="1758"/>
                </a:lnTo>
                <a:lnTo>
                  <a:pt x="313" y="1748"/>
                </a:lnTo>
                <a:lnTo>
                  <a:pt x="307" y="1736"/>
                </a:lnTo>
                <a:lnTo>
                  <a:pt x="302" y="1724"/>
                </a:lnTo>
                <a:lnTo>
                  <a:pt x="298" y="1713"/>
                </a:lnTo>
                <a:lnTo>
                  <a:pt x="294" y="1700"/>
                </a:lnTo>
                <a:lnTo>
                  <a:pt x="290" y="1688"/>
                </a:lnTo>
                <a:lnTo>
                  <a:pt x="285" y="1676"/>
                </a:lnTo>
                <a:lnTo>
                  <a:pt x="280" y="1665"/>
                </a:lnTo>
                <a:lnTo>
                  <a:pt x="267" y="1643"/>
                </a:lnTo>
                <a:lnTo>
                  <a:pt x="252" y="1623"/>
                </a:lnTo>
                <a:lnTo>
                  <a:pt x="236" y="1601"/>
                </a:lnTo>
                <a:lnTo>
                  <a:pt x="218" y="1582"/>
                </a:lnTo>
                <a:lnTo>
                  <a:pt x="209" y="1571"/>
                </a:lnTo>
                <a:lnTo>
                  <a:pt x="199" y="1563"/>
                </a:lnTo>
                <a:lnTo>
                  <a:pt x="189" y="1554"/>
                </a:lnTo>
                <a:lnTo>
                  <a:pt x="178" y="1546"/>
                </a:lnTo>
                <a:lnTo>
                  <a:pt x="168" y="1540"/>
                </a:lnTo>
                <a:lnTo>
                  <a:pt x="158" y="1533"/>
                </a:lnTo>
                <a:lnTo>
                  <a:pt x="147" y="1527"/>
                </a:lnTo>
                <a:lnTo>
                  <a:pt x="135" y="1522"/>
                </a:lnTo>
                <a:lnTo>
                  <a:pt x="125" y="1519"/>
                </a:lnTo>
                <a:lnTo>
                  <a:pt x="116" y="1517"/>
                </a:lnTo>
                <a:lnTo>
                  <a:pt x="106" y="1517"/>
                </a:lnTo>
                <a:lnTo>
                  <a:pt x="97" y="1518"/>
                </a:lnTo>
                <a:lnTo>
                  <a:pt x="89" y="1520"/>
                </a:lnTo>
                <a:lnTo>
                  <a:pt x="80" y="1522"/>
                </a:lnTo>
                <a:lnTo>
                  <a:pt x="72" y="1526"/>
                </a:lnTo>
                <a:lnTo>
                  <a:pt x="63" y="1529"/>
                </a:lnTo>
                <a:lnTo>
                  <a:pt x="47" y="1537"/>
                </a:lnTo>
                <a:lnTo>
                  <a:pt x="32" y="1544"/>
                </a:lnTo>
                <a:lnTo>
                  <a:pt x="24" y="1546"/>
                </a:lnTo>
                <a:lnTo>
                  <a:pt x="16" y="1549"/>
                </a:lnTo>
                <a:lnTo>
                  <a:pt x="9" y="1550"/>
                </a:lnTo>
                <a:lnTo>
                  <a:pt x="1" y="1549"/>
                </a:lnTo>
                <a:lnTo>
                  <a:pt x="0" y="1538"/>
                </a:lnTo>
                <a:lnTo>
                  <a:pt x="1" y="1526"/>
                </a:lnTo>
                <a:lnTo>
                  <a:pt x="2" y="1513"/>
                </a:lnTo>
                <a:lnTo>
                  <a:pt x="5" y="1502"/>
                </a:lnTo>
                <a:lnTo>
                  <a:pt x="10" y="1497"/>
                </a:lnTo>
                <a:lnTo>
                  <a:pt x="15" y="1489"/>
                </a:lnTo>
                <a:lnTo>
                  <a:pt x="19" y="1479"/>
                </a:lnTo>
                <a:lnTo>
                  <a:pt x="24" y="1469"/>
                </a:lnTo>
                <a:lnTo>
                  <a:pt x="32" y="1446"/>
                </a:lnTo>
                <a:lnTo>
                  <a:pt x="38" y="1429"/>
                </a:lnTo>
                <a:lnTo>
                  <a:pt x="40" y="1423"/>
                </a:lnTo>
                <a:lnTo>
                  <a:pt x="42" y="1417"/>
                </a:lnTo>
                <a:lnTo>
                  <a:pt x="47" y="1410"/>
                </a:lnTo>
                <a:lnTo>
                  <a:pt x="51" y="1404"/>
                </a:lnTo>
                <a:lnTo>
                  <a:pt x="60" y="1392"/>
                </a:lnTo>
                <a:lnTo>
                  <a:pt x="68" y="1379"/>
                </a:lnTo>
                <a:lnTo>
                  <a:pt x="70" y="1373"/>
                </a:lnTo>
                <a:lnTo>
                  <a:pt x="72" y="1368"/>
                </a:lnTo>
                <a:lnTo>
                  <a:pt x="72" y="1361"/>
                </a:lnTo>
                <a:lnTo>
                  <a:pt x="72" y="1355"/>
                </a:lnTo>
                <a:lnTo>
                  <a:pt x="72" y="1341"/>
                </a:lnTo>
                <a:lnTo>
                  <a:pt x="72" y="1329"/>
                </a:lnTo>
                <a:lnTo>
                  <a:pt x="74" y="1298"/>
                </a:lnTo>
                <a:lnTo>
                  <a:pt x="74" y="1266"/>
                </a:lnTo>
                <a:lnTo>
                  <a:pt x="75" y="1234"/>
                </a:lnTo>
                <a:lnTo>
                  <a:pt x="77" y="1204"/>
                </a:lnTo>
                <a:lnTo>
                  <a:pt x="80" y="1191"/>
                </a:lnTo>
                <a:lnTo>
                  <a:pt x="84" y="1175"/>
                </a:lnTo>
                <a:lnTo>
                  <a:pt x="90" y="1158"/>
                </a:lnTo>
                <a:lnTo>
                  <a:pt x="97" y="1139"/>
                </a:lnTo>
                <a:lnTo>
                  <a:pt x="110" y="1097"/>
                </a:lnTo>
                <a:lnTo>
                  <a:pt x="123" y="1055"/>
                </a:lnTo>
                <a:lnTo>
                  <a:pt x="123" y="1055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92" name="Freeform 102">
            <a:extLst>
              <a:ext uri="{FF2B5EF4-FFF2-40B4-BE49-F238E27FC236}">
                <a16:creationId xmlns:a16="http://schemas.microsoft.com/office/drawing/2014/main" id="{72083668-5B34-48BF-89EC-B60CD1535B63}"/>
              </a:ext>
            </a:extLst>
          </p:cNvPr>
          <p:cNvSpPr>
            <a:spLocks/>
          </p:cNvSpPr>
          <p:nvPr/>
        </p:nvSpPr>
        <p:spPr bwMode="auto">
          <a:xfrm>
            <a:off x="4292601" y="2792412"/>
            <a:ext cx="2160588" cy="1787525"/>
          </a:xfrm>
          <a:custGeom>
            <a:avLst/>
            <a:gdLst>
              <a:gd name="T0" fmla="*/ 3267 w 6805"/>
              <a:gd name="T1" fmla="*/ 1115 h 5632"/>
              <a:gd name="T2" fmla="*/ 4513 w 6805"/>
              <a:gd name="T3" fmla="*/ 1452 h 5632"/>
              <a:gd name="T4" fmla="*/ 4592 w 6805"/>
              <a:gd name="T5" fmla="*/ 1573 h 5632"/>
              <a:gd name="T6" fmla="*/ 4672 w 6805"/>
              <a:gd name="T7" fmla="*/ 1710 h 5632"/>
              <a:gd name="T8" fmla="*/ 4785 w 6805"/>
              <a:gd name="T9" fmla="*/ 1829 h 5632"/>
              <a:gd name="T10" fmla="*/ 4800 w 6805"/>
              <a:gd name="T11" fmla="*/ 1830 h 5632"/>
              <a:gd name="T12" fmla="*/ 4838 w 6805"/>
              <a:gd name="T13" fmla="*/ 1838 h 5632"/>
              <a:gd name="T14" fmla="*/ 4937 w 6805"/>
              <a:gd name="T15" fmla="*/ 1964 h 5632"/>
              <a:gd name="T16" fmla="*/ 4996 w 6805"/>
              <a:gd name="T17" fmla="*/ 2030 h 5632"/>
              <a:gd name="T18" fmla="*/ 5051 w 6805"/>
              <a:gd name="T19" fmla="*/ 2124 h 5632"/>
              <a:gd name="T20" fmla="*/ 5036 w 6805"/>
              <a:gd name="T21" fmla="*/ 2269 h 5632"/>
              <a:gd name="T22" fmla="*/ 5019 w 6805"/>
              <a:gd name="T23" fmla="*/ 2289 h 5632"/>
              <a:gd name="T24" fmla="*/ 5151 w 6805"/>
              <a:gd name="T25" fmla="*/ 2524 h 5632"/>
              <a:gd name="T26" fmla="*/ 5213 w 6805"/>
              <a:gd name="T27" fmla="*/ 2679 h 5632"/>
              <a:gd name="T28" fmla="*/ 5320 w 6805"/>
              <a:gd name="T29" fmla="*/ 2796 h 5632"/>
              <a:gd name="T30" fmla="*/ 5396 w 6805"/>
              <a:gd name="T31" fmla="*/ 2787 h 5632"/>
              <a:gd name="T32" fmla="*/ 5429 w 6805"/>
              <a:gd name="T33" fmla="*/ 2828 h 5632"/>
              <a:gd name="T34" fmla="*/ 5485 w 6805"/>
              <a:gd name="T35" fmla="*/ 2905 h 5632"/>
              <a:gd name="T36" fmla="*/ 4846 w 6805"/>
              <a:gd name="T37" fmla="*/ 4842 h 5632"/>
              <a:gd name="T38" fmla="*/ 4454 w 6805"/>
              <a:gd name="T39" fmla="*/ 4989 h 5632"/>
              <a:gd name="T40" fmla="*/ 4287 w 6805"/>
              <a:gd name="T41" fmla="*/ 5168 h 5632"/>
              <a:gd name="T42" fmla="*/ 4131 w 6805"/>
              <a:gd name="T43" fmla="*/ 5402 h 5632"/>
              <a:gd name="T44" fmla="*/ 3975 w 6805"/>
              <a:gd name="T45" fmla="*/ 5369 h 5632"/>
              <a:gd name="T46" fmla="*/ 3774 w 6805"/>
              <a:gd name="T47" fmla="*/ 5345 h 5632"/>
              <a:gd name="T48" fmla="*/ 3475 w 6805"/>
              <a:gd name="T49" fmla="*/ 5301 h 5632"/>
              <a:gd name="T50" fmla="*/ 3229 w 6805"/>
              <a:gd name="T51" fmla="*/ 5275 h 5632"/>
              <a:gd name="T52" fmla="*/ 3080 w 6805"/>
              <a:gd name="T53" fmla="*/ 5293 h 5632"/>
              <a:gd name="T54" fmla="*/ 3020 w 6805"/>
              <a:gd name="T55" fmla="*/ 5312 h 5632"/>
              <a:gd name="T56" fmla="*/ 2903 w 6805"/>
              <a:gd name="T57" fmla="*/ 5266 h 5632"/>
              <a:gd name="T58" fmla="*/ 2802 w 6805"/>
              <a:gd name="T59" fmla="*/ 5268 h 5632"/>
              <a:gd name="T60" fmla="*/ 2801 w 6805"/>
              <a:gd name="T61" fmla="*/ 5334 h 5632"/>
              <a:gd name="T62" fmla="*/ 2780 w 6805"/>
              <a:gd name="T63" fmla="*/ 5465 h 5632"/>
              <a:gd name="T64" fmla="*/ 2742 w 6805"/>
              <a:gd name="T65" fmla="*/ 5573 h 5632"/>
              <a:gd name="T66" fmla="*/ 2619 w 6805"/>
              <a:gd name="T67" fmla="*/ 5547 h 5632"/>
              <a:gd name="T68" fmla="*/ 2560 w 6805"/>
              <a:gd name="T69" fmla="*/ 5434 h 5632"/>
              <a:gd name="T70" fmla="*/ 2495 w 6805"/>
              <a:gd name="T71" fmla="*/ 5303 h 5632"/>
              <a:gd name="T72" fmla="*/ 2269 w 6805"/>
              <a:gd name="T73" fmla="*/ 5062 h 5632"/>
              <a:gd name="T74" fmla="*/ 2174 w 6805"/>
              <a:gd name="T75" fmla="*/ 4884 h 5632"/>
              <a:gd name="T76" fmla="*/ 2129 w 6805"/>
              <a:gd name="T77" fmla="*/ 4789 h 5632"/>
              <a:gd name="T78" fmla="*/ 2059 w 6805"/>
              <a:gd name="T79" fmla="*/ 4583 h 5632"/>
              <a:gd name="T80" fmla="*/ 1992 w 6805"/>
              <a:gd name="T81" fmla="*/ 4490 h 5632"/>
              <a:gd name="T82" fmla="*/ 1835 w 6805"/>
              <a:gd name="T83" fmla="*/ 4354 h 5632"/>
              <a:gd name="T84" fmla="*/ 1550 w 6805"/>
              <a:gd name="T85" fmla="*/ 4117 h 5632"/>
              <a:gd name="T86" fmla="*/ 1449 w 6805"/>
              <a:gd name="T87" fmla="*/ 3925 h 5632"/>
              <a:gd name="T88" fmla="*/ 1452 w 6805"/>
              <a:gd name="T89" fmla="*/ 3802 h 5632"/>
              <a:gd name="T90" fmla="*/ 1420 w 6805"/>
              <a:gd name="T91" fmla="*/ 3683 h 5632"/>
              <a:gd name="T92" fmla="*/ 1429 w 6805"/>
              <a:gd name="T93" fmla="*/ 3461 h 5632"/>
              <a:gd name="T94" fmla="*/ 1294 w 6805"/>
              <a:gd name="T95" fmla="*/ 3182 h 5632"/>
              <a:gd name="T96" fmla="*/ 1141 w 6805"/>
              <a:gd name="T97" fmla="*/ 2988 h 5632"/>
              <a:gd name="T98" fmla="*/ 990 w 6805"/>
              <a:gd name="T99" fmla="*/ 2893 h 5632"/>
              <a:gd name="T100" fmla="*/ 928 w 6805"/>
              <a:gd name="T101" fmla="*/ 2874 h 5632"/>
              <a:gd name="T102" fmla="*/ 859 w 6805"/>
              <a:gd name="T103" fmla="*/ 2752 h 5632"/>
              <a:gd name="T104" fmla="*/ 870 w 6805"/>
              <a:gd name="T105" fmla="*/ 2668 h 5632"/>
              <a:gd name="T106" fmla="*/ 766 w 6805"/>
              <a:gd name="T107" fmla="*/ 2446 h 5632"/>
              <a:gd name="T108" fmla="*/ 670 w 6805"/>
              <a:gd name="T109" fmla="*/ 2340 h 5632"/>
              <a:gd name="T110" fmla="*/ 608 w 6805"/>
              <a:gd name="T111" fmla="*/ 2202 h 5632"/>
              <a:gd name="T112" fmla="*/ 409 w 6805"/>
              <a:gd name="T113" fmla="*/ 1896 h 5632"/>
              <a:gd name="T114" fmla="*/ 307 w 6805"/>
              <a:gd name="T115" fmla="*/ 1736 h 5632"/>
              <a:gd name="T116" fmla="*/ 168 w 6805"/>
              <a:gd name="T117" fmla="*/ 1540 h 5632"/>
              <a:gd name="T118" fmla="*/ 16 w 6805"/>
              <a:gd name="T119" fmla="*/ 1549 h 5632"/>
              <a:gd name="T120" fmla="*/ 47 w 6805"/>
              <a:gd name="T121" fmla="*/ 1410 h 5632"/>
              <a:gd name="T122" fmla="*/ 84 w 6805"/>
              <a:gd name="T123" fmla="*/ 1175 h 5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805" h="5632">
                <a:moveTo>
                  <a:pt x="123" y="1055"/>
                </a:moveTo>
                <a:lnTo>
                  <a:pt x="484" y="1115"/>
                </a:lnTo>
                <a:lnTo>
                  <a:pt x="622" y="1004"/>
                </a:lnTo>
                <a:lnTo>
                  <a:pt x="699" y="869"/>
                </a:lnTo>
                <a:lnTo>
                  <a:pt x="944" y="821"/>
                </a:lnTo>
                <a:lnTo>
                  <a:pt x="991" y="686"/>
                </a:lnTo>
                <a:lnTo>
                  <a:pt x="1098" y="629"/>
                </a:lnTo>
                <a:lnTo>
                  <a:pt x="783" y="258"/>
                </a:lnTo>
                <a:lnTo>
                  <a:pt x="1433" y="67"/>
                </a:lnTo>
                <a:lnTo>
                  <a:pt x="1498" y="0"/>
                </a:lnTo>
                <a:lnTo>
                  <a:pt x="1498" y="0"/>
                </a:lnTo>
                <a:lnTo>
                  <a:pt x="1874" y="79"/>
                </a:lnTo>
                <a:lnTo>
                  <a:pt x="2231" y="307"/>
                </a:lnTo>
                <a:lnTo>
                  <a:pt x="2407" y="387"/>
                </a:lnTo>
                <a:lnTo>
                  <a:pt x="3267" y="1115"/>
                </a:lnTo>
                <a:lnTo>
                  <a:pt x="3725" y="1157"/>
                </a:lnTo>
                <a:lnTo>
                  <a:pt x="3830" y="1165"/>
                </a:lnTo>
                <a:lnTo>
                  <a:pt x="3874" y="1148"/>
                </a:lnTo>
                <a:lnTo>
                  <a:pt x="3874" y="1148"/>
                </a:lnTo>
                <a:lnTo>
                  <a:pt x="4148" y="1184"/>
                </a:lnTo>
                <a:lnTo>
                  <a:pt x="4211" y="1246"/>
                </a:lnTo>
                <a:lnTo>
                  <a:pt x="4206" y="1306"/>
                </a:lnTo>
                <a:lnTo>
                  <a:pt x="4248" y="1378"/>
                </a:lnTo>
                <a:lnTo>
                  <a:pt x="4480" y="1366"/>
                </a:lnTo>
                <a:lnTo>
                  <a:pt x="4480" y="1366"/>
                </a:lnTo>
                <a:lnTo>
                  <a:pt x="4489" y="1392"/>
                </a:lnTo>
                <a:lnTo>
                  <a:pt x="4497" y="1415"/>
                </a:lnTo>
                <a:lnTo>
                  <a:pt x="4502" y="1427"/>
                </a:lnTo>
                <a:lnTo>
                  <a:pt x="4506" y="1439"/>
                </a:lnTo>
                <a:lnTo>
                  <a:pt x="4513" y="1452"/>
                </a:lnTo>
                <a:lnTo>
                  <a:pt x="4521" y="1466"/>
                </a:lnTo>
                <a:lnTo>
                  <a:pt x="4528" y="1477"/>
                </a:lnTo>
                <a:lnTo>
                  <a:pt x="4533" y="1488"/>
                </a:lnTo>
                <a:lnTo>
                  <a:pt x="4536" y="1500"/>
                </a:lnTo>
                <a:lnTo>
                  <a:pt x="4539" y="1511"/>
                </a:lnTo>
                <a:lnTo>
                  <a:pt x="4544" y="1522"/>
                </a:lnTo>
                <a:lnTo>
                  <a:pt x="4550" y="1533"/>
                </a:lnTo>
                <a:lnTo>
                  <a:pt x="4553" y="1538"/>
                </a:lnTo>
                <a:lnTo>
                  <a:pt x="4558" y="1542"/>
                </a:lnTo>
                <a:lnTo>
                  <a:pt x="4563" y="1546"/>
                </a:lnTo>
                <a:lnTo>
                  <a:pt x="4569" y="1550"/>
                </a:lnTo>
                <a:lnTo>
                  <a:pt x="4578" y="1555"/>
                </a:lnTo>
                <a:lnTo>
                  <a:pt x="4584" y="1561"/>
                </a:lnTo>
                <a:lnTo>
                  <a:pt x="4588" y="1567"/>
                </a:lnTo>
                <a:lnTo>
                  <a:pt x="4592" y="1573"/>
                </a:lnTo>
                <a:lnTo>
                  <a:pt x="4596" y="1586"/>
                </a:lnTo>
                <a:lnTo>
                  <a:pt x="4604" y="1603"/>
                </a:lnTo>
                <a:lnTo>
                  <a:pt x="4609" y="1614"/>
                </a:lnTo>
                <a:lnTo>
                  <a:pt x="4612" y="1626"/>
                </a:lnTo>
                <a:lnTo>
                  <a:pt x="4615" y="1641"/>
                </a:lnTo>
                <a:lnTo>
                  <a:pt x="4619" y="1657"/>
                </a:lnTo>
                <a:lnTo>
                  <a:pt x="4622" y="1672"/>
                </a:lnTo>
                <a:lnTo>
                  <a:pt x="4628" y="1684"/>
                </a:lnTo>
                <a:lnTo>
                  <a:pt x="4630" y="1690"/>
                </a:lnTo>
                <a:lnTo>
                  <a:pt x="4634" y="1694"/>
                </a:lnTo>
                <a:lnTo>
                  <a:pt x="4638" y="1697"/>
                </a:lnTo>
                <a:lnTo>
                  <a:pt x="4643" y="1699"/>
                </a:lnTo>
                <a:lnTo>
                  <a:pt x="4656" y="1703"/>
                </a:lnTo>
                <a:lnTo>
                  <a:pt x="4664" y="1706"/>
                </a:lnTo>
                <a:lnTo>
                  <a:pt x="4672" y="1710"/>
                </a:lnTo>
                <a:lnTo>
                  <a:pt x="4685" y="1718"/>
                </a:lnTo>
                <a:lnTo>
                  <a:pt x="4692" y="1722"/>
                </a:lnTo>
                <a:lnTo>
                  <a:pt x="4698" y="1723"/>
                </a:lnTo>
                <a:lnTo>
                  <a:pt x="4704" y="1724"/>
                </a:lnTo>
                <a:lnTo>
                  <a:pt x="4711" y="1724"/>
                </a:lnTo>
                <a:lnTo>
                  <a:pt x="4717" y="1724"/>
                </a:lnTo>
                <a:lnTo>
                  <a:pt x="4723" y="1725"/>
                </a:lnTo>
                <a:lnTo>
                  <a:pt x="4729" y="1729"/>
                </a:lnTo>
                <a:lnTo>
                  <a:pt x="4736" y="1734"/>
                </a:lnTo>
                <a:lnTo>
                  <a:pt x="4744" y="1752"/>
                </a:lnTo>
                <a:lnTo>
                  <a:pt x="4753" y="1773"/>
                </a:lnTo>
                <a:lnTo>
                  <a:pt x="4762" y="1793"/>
                </a:lnTo>
                <a:lnTo>
                  <a:pt x="4771" y="1812"/>
                </a:lnTo>
                <a:lnTo>
                  <a:pt x="4778" y="1821"/>
                </a:lnTo>
                <a:lnTo>
                  <a:pt x="4785" y="1829"/>
                </a:lnTo>
                <a:lnTo>
                  <a:pt x="4787" y="1833"/>
                </a:lnTo>
                <a:lnTo>
                  <a:pt x="4789" y="1838"/>
                </a:lnTo>
                <a:lnTo>
                  <a:pt x="4792" y="1844"/>
                </a:lnTo>
                <a:lnTo>
                  <a:pt x="4794" y="1850"/>
                </a:lnTo>
                <a:lnTo>
                  <a:pt x="4796" y="1857"/>
                </a:lnTo>
                <a:lnTo>
                  <a:pt x="4801" y="1865"/>
                </a:lnTo>
                <a:lnTo>
                  <a:pt x="4803" y="1869"/>
                </a:lnTo>
                <a:lnTo>
                  <a:pt x="4805" y="1871"/>
                </a:lnTo>
                <a:lnTo>
                  <a:pt x="4806" y="1871"/>
                </a:lnTo>
                <a:lnTo>
                  <a:pt x="4808" y="1870"/>
                </a:lnTo>
                <a:lnTo>
                  <a:pt x="4809" y="1869"/>
                </a:lnTo>
                <a:lnTo>
                  <a:pt x="4809" y="1865"/>
                </a:lnTo>
                <a:lnTo>
                  <a:pt x="4806" y="1854"/>
                </a:lnTo>
                <a:lnTo>
                  <a:pt x="4801" y="1838"/>
                </a:lnTo>
                <a:lnTo>
                  <a:pt x="4800" y="1830"/>
                </a:lnTo>
                <a:lnTo>
                  <a:pt x="4800" y="1822"/>
                </a:lnTo>
                <a:lnTo>
                  <a:pt x="4801" y="1820"/>
                </a:lnTo>
                <a:lnTo>
                  <a:pt x="4803" y="1816"/>
                </a:lnTo>
                <a:lnTo>
                  <a:pt x="4806" y="1815"/>
                </a:lnTo>
                <a:lnTo>
                  <a:pt x="4810" y="1813"/>
                </a:lnTo>
                <a:lnTo>
                  <a:pt x="4820" y="1810"/>
                </a:lnTo>
                <a:lnTo>
                  <a:pt x="4837" y="1808"/>
                </a:lnTo>
                <a:lnTo>
                  <a:pt x="4852" y="1805"/>
                </a:lnTo>
                <a:lnTo>
                  <a:pt x="4859" y="1803"/>
                </a:lnTo>
                <a:lnTo>
                  <a:pt x="4858" y="1807"/>
                </a:lnTo>
                <a:lnTo>
                  <a:pt x="4854" y="1812"/>
                </a:lnTo>
                <a:lnTo>
                  <a:pt x="4851" y="1817"/>
                </a:lnTo>
                <a:lnTo>
                  <a:pt x="4846" y="1824"/>
                </a:lnTo>
                <a:lnTo>
                  <a:pt x="4842" y="1831"/>
                </a:lnTo>
                <a:lnTo>
                  <a:pt x="4838" y="1838"/>
                </a:lnTo>
                <a:lnTo>
                  <a:pt x="4837" y="1842"/>
                </a:lnTo>
                <a:lnTo>
                  <a:pt x="4836" y="1847"/>
                </a:lnTo>
                <a:lnTo>
                  <a:pt x="4836" y="1851"/>
                </a:lnTo>
                <a:lnTo>
                  <a:pt x="4837" y="1857"/>
                </a:lnTo>
                <a:lnTo>
                  <a:pt x="4840" y="1873"/>
                </a:lnTo>
                <a:lnTo>
                  <a:pt x="4847" y="1888"/>
                </a:lnTo>
                <a:lnTo>
                  <a:pt x="4854" y="1900"/>
                </a:lnTo>
                <a:lnTo>
                  <a:pt x="4863" y="1912"/>
                </a:lnTo>
                <a:lnTo>
                  <a:pt x="4872" y="1923"/>
                </a:lnTo>
                <a:lnTo>
                  <a:pt x="4884" y="1933"/>
                </a:lnTo>
                <a:lnTo>
                  <a:pt x="4895" y="1943"/>
                </a:lnTo>
                <a:lnTo>
                  <a:pt x="4909" y="1952"/>
                </a:lnTo>
                <a:lnTo>
                  <a:pt x="4918" y="1957"/>
                </a:lnTo>
                <a:lnTo>
                  <a:pt x="4927" y="1961"/>
                </a:lnTo>
                <a:lnTo>
                  <a:pt x="4937" y="1964"/>
                </a:lnTo>
                <a:lnTo>
                  <a:pt x="4947" y="1966"/>
                </a:lnTo>
                <a:lnTo>
                  <a:pt x="4958" y="1971"/>
                </a:lnTo>
                <a:lnTo>
                  <a:pt x="4967" y="1976"/>
                </a:lnTo>
                <a:lnTo>
                  <a:pt x="4971" y="1978"/>
                </a:lnTo>
                <a:lnTo>
                  <a:pt x="4975" y="1981"/>
                </a:lnTo>
                <a:lnTo>
                  <a:pt x="4978" y="1986"/>
                </a:lnTo>
                <a:lnTo>
                  <a:pt x="4981" y="1990"/>
                </a:lnTo>
                <a:lnTo>
                  <a:pt x="4988" y="2001"/>
                </a:lnTo>
                <a:lnTo>
                  <a:pt x="4996" y="2011"/>
                </a:lnTo>
                <a:lnTo>
                  <a:pt x="5000" y="2015"/>
                </a:lnTo>
                <a:lnTo>
                  <a:pt x="5001" y="2020"/>
                </a:lnTo>
                <a:lnTo>
                  <a:pt x="5001" y="2022"/>
                </a:lnTo>
                <a:lnTo>
                  <a:pt x="5000" y="2025"/>
                </a:lnTo>
                <a:lnTo>
                  <a:pt x="4998" y="2028"/>
                </a:lnTo>
                <a:lnTo>
                  <a:pt x="4996" y="2030"/>
                </a:lnTo>
                <a:lnTo>
                  <a:pt x="4994" y="2034"/>
                </a:lnTo>
                <a:lnTo>
                  <a:pt x="4993" y="2038"/>
                </a:lnTo>
                <a:lnTo>
                  <a:pt x="4990" y="2043"/>
                </a:lnTo>
                <a:lnTo>
                  <a:pt x="4990" y="2050"/>
                </a:lnTo>
                <a:lnTo>
                  <a:pt x="4990" y="2062"/>
                </a:lnTo>
                <a:lnTo>
                  <a:pt x="4993" y="2077"/>
                </a:lnTo>
                <a:lnTo>
                  <a:pt x="4997" y="2091"/>
                </a:lnTo>
                <a:lnTo>
                  <a:pt x="5003" y="2102"/>
                </a:lnTo>
                <a:lnTo>
                  <a:pt x="5006" y="2106"/>
                </a:lnTo>
                <a:lnTo>
                  <a:pt x="5010" y="2111"/>
                </a:lnTo>
                <a:lnTo>
                  <a:pt x="5014" y="2113"/>
                </a:lnTo>
                <a:lnTo>
                  <a:pt x="5018" y="2114"/>
                </a:lnTo>
                <a:lnTo>
                  <a:pt x="5035" y="2118"/>
                </a:lnTo>
                <a:lnTo>
                  <a:pt x="5048" y="2121"/>
                </a:lnTo>
                <a:lnTo>
                  <a:pt x="5051" y="2124"/>
                </a:lnTo>
                <a:lnTo>
                  <a:pt x="5053" y="2125"/>
                </a:lnTo>
                <a:lnTo>
                  <a:pt x="5055" y="2128"/>
                </a:lnTo>
                <a:lnTo>
                  <a:pt x="5057" y="2130"/>
                </a:lnTo>
                <a:lnTo>
                  <a:pt x="5060" y="2140"/>
                </a:lnTo>
                <a:lnTo>
                  <a:pt x="5060" y="2151"/>
                </a:lnTo>
                <a:lnTo>
                  <a:pt x="5053" y="2178"/>
                </a:lnTo>
                <a:lnTo>
                  <a:pt x="5047" y="2203"/>
                </a:lnTo>
                <a:lnTo>
                  <a:pt x="5045" y="2216"/>
                </a:lnTo>
                <a:lnTo>
                  <a:pt x="5044" y="2228"/>
                </a:lnTo>
                <a:lnTo>
                  <a:pt x="5043" y="2242"/>
                </a:lnTo>
                <a:lnTo>
                  <a:pt x="5043" y="2257"/>
                </a:lnTo>
                <a:lnTo>
                  <a:pt x="5042" y="2264"/>
                </a:lnTo>
                <a:lnTo>
                  <a:pt x="5040" y="2268"/>
                </a:lnTo>
                <a:lnTo>
                  <a:pt x="5039" y="2269"/>
                </a:lnTo>
                <a:lnTo>
                  <a:pt x="5036" y="2269"/>
                </a:lnTo>
                <a:lnTo>
                  <a:pt x="5030" y="2264"/>
                </a:lnTo>
                <a:lnTo>
                  <a:pt x="5022" y="2253"/>
                </a:lnTo>
                <a:lnTo>
                  <a:pt x="5014" y="2242"/>
                </a:lnTo>
                <a:lnTo>
                  <a:pt x="5006" y="2231"/>
                </a:lnTo>
                <a:lnTo>
                  <a:pt x="5002" y="2225"/>
                </a:lnTo>
                <a:lnTo>
                  <a:pt x="4998" y="2221"/>
                </a:lnTo>
                <a:lnTo>
                  <a:pt x="4996" y="2219"/>
                </a:lnTo>
                <a:lnTo>
                  <a:pt x="4993" y="2218"/>
                </a:lnTo>
                <a:lnTo>
                  <a:pt x="4992" y="2240"/>
                </a:lnTo>
                <a:lnTo>
                  <a:pt x="4992" y="2257"/>
                </a:lnTo>
                <a:lnTo>
                  <a:pt x="4994" y="2265"/>
                </a:lnTo>
                <a:lnTo>
                  <a:pt x="4997" y="2272"/>
                </a:lnTo>
                <a:lnTo>
                  <a:pt x="5004" y="2278"/>
                </a:lnTo>
                <a:lnTo>
                  <a:pt x="5014" y="2284"/>
                </a:lnTo>
                <a:lnTo>
                  <a:pt x="5019" y="2289"/>
                </a:lnTo>
                <a:lnTo>
                  <a:pt x="5021" y="2295"/>
                </a:lnTo>
                <a:lnTo>
                  <a:pt x="5023" y="2303"/>
                </a:lnTo>
                <a:lnTo>
                  <a:pt x="5026" y="2313"/>
                </a:lnTo>
                <a:lnTo>
                  <a:pt x="5028" y="2331"/>
                </a:lnTo>
                <a:lnTo>
                  <a:pt x="5031" y="2347"/>
                </a:lnTo>
                <a:lnTo>
                  <a:pt x="5037" y="2362"/>
                </a:lnTo>
                <a:lnTo>
                  <a:pt x="5044" y="2375"/>
                </a:lnTo>
                <a:lnTo>
                  <a:pt x="5052" y="2389"/>
                </a:lnTo>
                <a:lnTo>
                  <a:pt x="5060" y="2401"/>
                </a:lnTo>
                <a:lnTo>
                  <a:pt x="5079" y="2426"/>
                </a:lnTo>
                <a:lnTo>
                  <a:pt x="5098" y="2450"/>
                </a:lnTo>
                <a:lnTo>
                  <a:pt x="5118" y="2474"/>
                </a:lnTo>
                <a:lnTo>
                  <a:pt x="5136" y="2498"/>
                </a:lnTo>
                <a:lnTo>
                  <a:pt x="5144" y="2512"/>
                </a:lnTo>
                <a:lnTo>
                  <a:pt x="5151" y="2524"/>
                </a:lnTo>
                <a:lnTo>
                  <a:pt x="5157" y="2538"/>
                </a:lnTo>
                <a:lnTo>
                  <a:pt x="5163" y="2553"/>
                </a:lnTo>
                <a:lnTo>
                  <a:pt x="5161" y="2560"/>
                </a:lnTo>
                <a:lnTo>
                  <a:pt x="5160" y="2566"/>
                </a:lnTo>
                <a:lnTo>
                  <a:pt x="5160" y="2576"/>
                </a:lnTo>
                <a:lnTo>
                  <a:pt x="5161" y="2585"/>
                </a:lnTo>
                <a:lnTo>
                  <a:pt x="5167" y="2602"/>
                </a:lnTo>
                <a:lnTo>
                  <a:pt x="5172" y="2615"/>
                </a:lnTo>
                <a:lnTo>
                  <a:pt x="5177" y="2624"/>
                </a:lnTo>
                <a:lnTo>
                  <a:pt x="5182" y="2634"/>
                </a:lnTo>
                <a:lnTo>
                  <a:pt x="5189" y="2643"/>
                </a:lnTo>
                <a:lnTo>
                  <a:pt x="5196" y="2652"/>
                </a:lnTo>
                <a:lnTo>
                  <a:pt x="5203" y="2661"/>
                </a:lnTo>
                <a:lnTo>
                  <a:pt x="5209" y="2670"/>
                </a:lnTo>
                <a:lnTo>
                  <a:pt x="5213" y="2679"/>
                </a:lnTo>
                <a:lnTo>
                  <a:pt x="5217" y="2689"/>
                </a:lnTo>
                <a:lnTo>
                  <a:pt x="5218" y="2700"/>
                </a:lnTo>
                <a:lnTo>
                  <a:pt x="5220" y="2708"/>
                </a:lnTo>
                <a:lnTo>
                  <a:pt x="5223" y="2713"/>
                </a:lnTo>
                <a:lnTo>
                  <a:pt x="5227" y="2718"/>
                </a:lnTo>
                <a:lnTo>
                  <a:pt x="5231" y="2721"/>
                </a:lnTo>
                <a:lnTo>
                  <a:pt x="5237" y="2724"/>
                </a:lnTo>
                <a:lnTo>
                  <a:pt x="5246" y="2724"/>
                </a:lnTo>
                <a:lnTo>
                  <a:pt x="5256" y="2725"/>
                </a:lnTo>
                <a:lnTo>
                  <a:pt x="5256" y="2725"/>
                </a:lnTo>
                <a:lnTo>
                  <a:pt x="5278" y="2766"/>
                </a:lnTo>
                <a:lnTo>
                  <a:pt x="5288" y="2774"/>
                </a:lnTo>
                <a:lnTo>
                  <a:pt x="5300" y="2780"/>
                </a:lnTo>
                <a:lnTo>
                  <a:pt x="5311" y="2788"/>
                </a:lnTo>
                <a:lnTo>
                  <a:pt x="5320" y="2796"/>
                </a:lnTo>
                <a:lnTo>
                  <a:pt x="5325" y="2802"/>
                </a:lnTo>
                <a:lnTo>
                  <a:pt x="5329" y="2809"/>
                </a:lnTo>
                <a:lnTo>
                  <a:pt x="5331" y="2812"/>
                </a:lnTo>
                <a:lnTo>
                  <a:pt x="5334" y="2815"/>
                </a:lnTo>
                <a:lnTo>
                  <a:pt x="5337" y="2816"/>
                </a:lnTo>
                <a:lnTo>
                  <a:pt x="5342" y="2817"/>
                </a:lnTo>
                <a:lnTo>
                  <a:pt x="5345" y="2816"/>
                </a:lnTo>
                <a:lnTo>
                  <a:pt x="5348" y="2815"/>
                </a:lnTo>
                <a:lnTo>
                  <a:pt x="5352" y="2812"/>
                </a:lnTo>
                <a:lnTo>
                  <a:pt x="5354" y="2810"/>
                </a:lnTo>
                <a:lnTo>
                  <a:pt x="5360" y="2804"/>
                </a:lnTo>
                <a:lnTo>
                  <a:pt x="5364" y="2800"/>
                </a:lnTo>
                <a:lnTo>
                  <a:pt x="5373" y="2794"/>
                </a:lnTo>
                <a:lnTo>
                  <a:pt x="5385" y="2791"/>
                </a:lnTo>
                <a:lnTo>
                  <a:pt x="5396" y="2787"/>
                </a:lnTo>
                <a:lnTo>
                  <a:pt x="5406" y="2786"/>
                </a:lnTo>
                <a:lnTo>
                  <a:pt x="5419" y="2784"/>
                </a:lnTo>
                <a:lnTo>
                  <a:pt x="5430" y="2779"/>
                </a:lnTo>
                <a:lnTo>
                  <a:pt x="5436" y="2777"/>
                </a:lnTo>
                <a:lnTo>
                  <a:pt x="5442" y="2775"/>
                </a:lnTo>
                <a:lnTo>
                  <a:pt x="5448" y="2774"/>
                </a:lnTo>
                <a:lnTo>
                  <a:pt x="5454" y="2772"/>
                </a:lnTo>
                <a:lnTo>
                  <a:pt x="5454" y="2772"/>
                </a:lnTo>
                <a:lnTo>
                  <a:pt x="5457" y="2776"/>
                </a:lnTo>
                <a:lnTo>
                  <a:pt x="5460" y="2779"/>
                </a:lnTo>
                <a:lnTo>
                  <a:pt x="5462" y="2784"/>
                </a:lnTo>
                <a:lnTo>
                  <a:pt x="5463" y="2790"/>
                </a:lnTo>
                <a:lnTo>
                  <a:pt x="5457" y="2798"/>
                </a:lnTo>
                <a:lnTo>
                  <a:pt x="5444" y="2811"/>
                </a:lnTo>
                <a:lnTo>
                  <a:pt x="5429" y="2828"/>
                </a:lnTo>
                <a:lnTo>
                  <a:pt x="5420" y="2841"/>
                </a:lnTo>
                <a:lnTo>
                  <a:pt x="5417" y="2849"/>
                </a:lnTo>
                <a:lnTo>
                  <a:pt x="5415" y="2857"/>
                </a:lnTo>
                <a:lnTo>
                  <a:pt x="5415" y="2864"/>
                </a:lnTo>
                <a:lnTo>
                  <a:pt x="5417" y="2870"/>
                </a:lnTo>
                <a:lnTo>
                  <a:pt x="5420" y="2875"/>
                </a:lnTo>
                <a:lnTo>
                  <a:pt x="5425" y="2880"/>
                </a:lnTo>
                <a:lnTo>
                  <a:pt x="5430" y="2882"/>
                </a:lnTo>
                <a:lnTo>
                  <a:pt x="5438" y="2883"/>
                </a:lnTo>
                <a:lnTo>
                  <a:pt x="5444" y="2884"/>
                </a:lnTo>
                <a:lnTo>
                  <a:pt x="5452" y="2886"/>
                </a:lnTo>
                <a:lnTo>
                  <a:pt x="5459" y="2890"/>
                </a:lnTo>
                <a:lnTo>
                  <a:pt x="5467" y="2894"/>
                </a:lnTo>
                <a:lnTo>
                  <a:pt x="5479" y="2901"/>
                </a:lnTo>
                <a:lnTo>
                  <a:pt x="5485" y="2905"/>
                </a:lnTo>
                <a:lnTo>
                  <a:pt x="5485" y="2905"/>
                </a:lnTo>
                <a:lnTo>
                  <a:pt x="5501" y="2966"/>
                </a:lnTo>
                <a:lnTo>
                  <a:pt x="5813" y="3374"/>
                </a:lnTo>
                <a:lnTo>
                  <a:pt x="6638" y="3481"/>
                </a:lnTo>
                <a:lnTo>
                  <a:pt x="6664" y="3454"/>
                </a:lnTo>
                <a:lnTo>
                  <a:pt x="6664" y="3454"/>
                </a:lnTo>
                <a:lnTo>
                  <a:pt x="6805" y="3700"/>
                </a:lnTo>
                <a:lnTo>
                  <a:pt x="6594" y="4397"/>
                </a:lnTo>
                <a:lnTo>
                  <a:pt x="5627" y="4736"/>
                </a:lnTo>
                <a:lnTo>
                  <a:pt x="5627" y="4736"/>
                </a:lnTo>
                <a:lnTo>
                  <a:pt x="5265" y="4805"/>
                </a:lnTo>
                <a:lnTo>
                  <a:pt x="4967" y="4835"/>
                </a:lnTo>
                <a:lnTo>
                  <a:pt x="4931" y="4837"/>
                </a:lnTo>
                <a:lnTo>
                  <a:pt x="4890" y="4838"/>
                </a:lnTo>
                <a:lnTo>
                  <a:pt x="4846" y="4842"/>
                </a:lnTo>
                <a:lnTo>
                  <a:pt x="4800" y="4848"/>
                </a:lnTo>
                <a:lnTo>
                  <a:pt x="4777" y="4851"/>
                </a:lnTo>
                <a:lnTo>
                  <a:pt x="4754" y="4855"/>
                </a:lnTo>
                <a:lnTo>
                  <a:pt x="4733" y="4859"/>
                </a:lnTo>
                <a:lnTo>
                  <a:pt x="4711" y="4865"/>
                </a:lnTo>
                <a:lnTo>
                  <a:pt x="4692" y="4871"/>
                </a:lnTo>
                <a:lnTo>
                  <a:pt x="4673" y="4878"/>
                </a:lnTo>
                <a:lnTo>
                  <a:pt x="4658" y="4885"/>
                </a:lnTo>
                <a:lnTo>
                  <a:pt x="4644" y="4893"/>
                </a:lnTo>
                <a:lnTo>
                  <a:pt x="4613" y="4911"/>
                </a:lnTo>
                <a:lnTo>
                  <a:pt x="4583" y="4928"/>
                </a:lnTo>
                <a:lnTo>
                  <a:pt x="4551" y="4944"/>
                </a:lnTo>
                <a:lnTo>
                  <a:pt x="4518" y="4958"/>
                </a:lnTo>
                <a:lnTo>
                  <a:pt x="4486" y="4974"/>
                </a:lnTo>
                <a:lnTo>
                  <a:pt x="4454" y="4989"/>
                </a:lnTo>
                <a:lnTo>
                  <a:pt x="4422" y="5006"/>
                </a:lnTo>
                <a:lnTo>
                  <a:pt x="4394" y="5024"/>
                </a:lnTo>
                <a:lnTo>
                  <a:pt x="4387" y="5029"/>
                </a:lnTo>
                <a:lnTo>
                  <a:pt x="4383" y="5035"/>
                </a:lnTo>
                <a:lnTo>
                  <a:pt x="4378" y="5040"/>
                </a:lnTo>
                <a:lnTo>
                  <a:pt x="4375" y="5047"/>
                </a:lnTo>
                <a:lnTo>
                  <a:pt x="4370" y="5053"/>
                </a:lnTo>
                <a:lnTo>
                  <a:pt x="4367" y="5060"/>
                </a:lnTo>
                <a:lnTo>
                  <a:pt x="4362" y="5065"/>
                </a:lnTo>
                <a:lnTo>
                  <a:pt x="4356" y="5071"/>
                </a:lnTo>
                <a:lnTo>
                  <a:pt x="4344" y="5090"/>
                </a:lnTo>
                <a:lnTo>
                  <a:pt x="4331" y="5110"/>
                </a:lnTo>
                <a:lnTo>
                  <a:pt x="4318" y="5129"/>
                </a:lnTo>
                <a:lnTo>
                  <a:pt x="4303" y="5148"/>
                </a:lnTo>
                <a:lnTo>
                  <a:pt x="4287" y="5168"/>
                </a:lnTo>
                <a:lnTo>
                  <a:pt x="4271" y="5185"/>
                </a:lnTo>
                <a:lnTo>
                  <a:pt x="4255" y="5202"/>
                </a:lnTo>
                <a:lnTo>
                  <a:pt x="4239" y="5218"/>
                </a:lnTo>
                <a:lnTo>
                  <a:pt x="4231" y="5225"/>
                </a:lnTo>
                <a:lnTo>
                  <a:pt x="4223" y="5233"/>
                </a:lnTo>
                <a:lnTo>
                  <a:pt x="4218" y="5241"/>
                </a:lnTo>
                <a:lnTo>
                  <a:pt x="4212" y="5249"/>
                </a:lnTo>
                <a:lnTo>
                  <a:pt x="4203" y="5263"/>
                </a:lnTo>
                <a:lnTo>
                  <a:pt x="4195" y="5279"/>
                </a:lnTo>
                <a:lnTo>
                  <a:pt x="4184" y="5312"/>
                </a:lnTo>
                <a:lnTo>
                  <a:pt x="4169" y="5350"/>
                </a:lnTo>
                <a:lnTo>
                  <a:pt x="4161" y="5365"/>
                </a:lnTo>
                <a:lnTo>
                  <a:pt x="4152" y="5378"/>
                </a:lnTo>
                <a:lnTo>
                  <a:pt x="4143" y="5391"/>
                </a:lnTo>
                <a:lnTo>
                  <a:pt x="4131" y="5402"/>
                </a:lnTo>
                <a:lnTo>
                  <a:pt x="4120" y="5411"/>
                </a:lnTo>
                <a:lnTo>
                  <a:pt x="4109" y="5419"/>
                </a:lnTo>
                <a:lnTo>
                  <a:pt x="4096" y="5425"/>
                </a:lnTo>
                <a:lnTo>
                  <a:pt x="4083" y="5429"/>
                </a:lnTo>
                <a:lnTo>
                  <a:pt x="4070" y="5431"/>
                </a:lnTo>
                <a:lnTo>
                  <a:pt x="4056" y="5431"/>
                </a:lnTo>
                <a:lnTo>
                  <a:pt x="4044" y="5429"/>
                </a:lnTo>
                <a:lnTo>
                  <a:pt x="4030" y="5424"/>
                </a:lnTo>
                <a:lnTo>
                  <a:pt x="4025" y="5422"/>
                </a:lnTo>
                <a:lnTo>
                  <a:pt x="4018" y="5417"/>
                </a:lnTo>
                <a:lnTo>
                  <a:pt x="4012" y="5414"/>
                </a:lnTo>
                <a:lnTo>
                  <a:pt x="4005" y="5408"/>
                </a:lnTo>
                <a:lnTo>
                  <a:pt x="3994" y="5397"/>
                </a:lnTo>
                <a:lnTo>
                  <a:pt x="3984" y="5383"/>
                </a:lnTo>
                <a:lnTo>
                  <a:pt x="3975" y="5369"/>
                </a:lnTo>
                <a:lnTo>
                  <a:pt x="3966" y="5358"/>
                </a:lnTo>
                <a:lnTo>
                  <a:pt x="3958" y="5349"/>
                </a:lnTo>
                <a:lnTo>
                  <a:pt x="3950" y="5342"/>
                </a:lnTo>
                <a:lnTo>
                  <a:pt x="3942" y="5336"/>
                </a:lnTo>
                <a:lnTo>
                  <a:pt x="3935" y="5332"/>
                </a:lnTo>
                <a:lnTo>
                  <a:pt x="3927" y="5329"/>
                </a:lnTo>
                <a:lnTo>
                  <a:pt x="3919" y="5328"/>
                </a:lnTo>
                <a:lnTo>
                  <a:pt x="3911" y="5327"/>
                </a:lnTo>
                <a:lnTo>
                  <a:pt x="3902" y="5328"/>
                </a:lnTo>
                <a:lnTo>
                  <a:pt x="3892" y="5328"/>
                </a:lnTo>
                <a:lnTo>
                  <a:pt x="3881" y="5331"/>
                </a:lnTo>
                <a:lnTo>
                  <a:pt x="3859" y="5334"/>
                </a:lnTo>
                <a:lnTo>
                  <a:pt x="3829" y="5337"/>
                </a:lnTo>
                <a:lnTo>
                  <a:pt x="3800" y="5342"/>
                </a:lnTo>
                <a:lnTo>
                  <a:pt x="3774" y="5345"/>
                </a:lnTo>
                <a:lnTo>
                  <a:pt x="3749" y="5345"/>
                </a:lnTo>
                <a:lnTo>
                  <a:pt x="3725" y="5344"/>
                </a:lnTo>
                <a:lnTo>
                  <a:pt x="3702" y="5341"/>
                </a:lnTo>
                <a:lnTo>
                  <a:pt x="3677" y="5336"/>
                </a:lnTo>
                <a:lnTo>
                  <a:pt x="3651" y="5331"/>
                </a:lnTo>
                <a:lnTo>
                  <a:pt x="3622" y="5324"/>
                </a:lnTo>
                <a:lnTo>
                  <a:pt x="3604" y="5322"/>
                </a:lnTo>
                <a:lnTo>
                  <a:pt x="3584" y="5319"/>
                </a:lnTo>
                <a:lnTo>
                  <a:pt x="3563" y="5318"/>
                </a:lnTo>
                <a:lnTo>
                  <a:pt x="3542" y="5317"/>
                </a:lnTo>
                <a:lnTo>
                  <a:pt x="3520" y="5315"/>
                </a:lnTo>
                <a:lnTo>
                  <a:pt x="3501" y="5311"/>
                </a:lnTo>
                <a:lnTo>
                  <a:pt x="3492" y="5308"/>
                </a:lnTo>
                <a:lnTo>
                  <a:pt x="3483" y="5304"/>
                </a:lnTo>
                <a:lnTo>
                  <a:pt x="3475" y="5301"/>
                </a:lnTo>
                <a:lnTo>
                  <a:pt x="3468" y="5295"/>
                </a:lnTo>
                <a:lnTo>
                  <a:pt x="3460" y="5290"/>
                </a:lnTo>
                <a:lnTo>
                  <a:pt x="3452" y="5285"/>
                </a:lnTo>
                <a:lnTo>
                  <a:pt x="3445" y="5281"/>
                </a:lnTo>
                <a:lnTo>
                  <a:pt x="3437" y="5277"/>
                </a:lnTo>
                <a:lnTo>
                  <a:pt x="3421" y="5271"/>
                </a:lnTo>
                <a:lnTo>
                  <a:pt x="3404" y="5267"/>
                </a:lnTo>
                <a:lnTo>
                  <a:pt x="3388" y="5266"/>
                </a:lnTo>
                <a:lnTo>
                  <a:pt x="3371" y="5265"/>
                </a:lnTo>
                <a:lnTo>
                  <a:pt x="3353" y="5265"/>
                </a:lnTo>
                <a:lnTo>
                  <a:pt x="3336" y="5266"/>
                </a:lnTo>
                <a:lnTo>
                  <a:pt x="3301" y="5270"/>
                </a:lnTo>
                <a:lnTo>
                  <a:pt x="3266" y="5274"/>
                </a:lnTo>
                <a:lnTo>
                  <a:pt x="3247" y="5275"/>
                </a:lnTo>
                <a:lnTo>
                  <a:pt x="3229" y="5275"/>
                </a:lnTo>
                <a:lnTo>
                  <a:pt x="3212" y="5275"/>
                </a:lnTo>
                <a:lnTo>
                  <a:pt x="3195" y="5273"/>
                </a:lnTo>
                <a:lnTo>
                  <a:pt x="3177" y="5275"/>
                </a:lnTo>
                <a:lnTo>
                  <a:pt x="3154" y="5279"/>
                </a:lnTo>
                <a:lnTo>
                  <a:pt x="3144" y="5282"/>
                </a:lnTo>
                <a:lnTo>
                  <a:pt x="3134" y="5284"/>
                </a:lnTo>
                <a:lnTo>
                  <a:pt x="3126" y="5285"/>
                </a:lnTo>
                <a:lnTo>
                  <a:pt x="3121" y="5284"/>
                </a:lnTo>
                <a:lnTo>
                  <a:pt x="3117" y="5283"/>
                </a:lnTo>
                <a:lnTo>
                  <a:pt x="3112" y="5282"/>
                </a:lnTo>
                <a:lnTo>
                  <a:pt x="3108" y="5282"/>
                </a:lnTo>
                <a:lnTo>
                  <a:pt x="3103" y="5283"/>
                </a:lnTo>
                <a:lnTo>
                  <a:pt x="3095" y="5286"/>
                </a:lnTo>
                <a:lnTo>
                  <a:pt x="3087" y="5290"/>
                </a:lnTo>
                <a:lnTo>
                  <a:pt x="3080" y="5293"/>
                </a:lnTo>
                <a:lnTo>
                  <a:pt x="3074" y="5296"/>
                </a:lnTo>
                <a:lnTo>
                  <a:pt x="3070" y="5298"/>
                </a:lnTo>
                <a:lnTo>
                  <a:pt x="3068" y="5298"/>
                </a:lnTo>
                <a:lnTo>
                  <a:pt x="3066" y="5296"/>
                </a:lnTo>
                <a:lnTo>
                  <a:pt x="3063" y="5295"/>
                </a:lnTo>
                <a:lnTo>
                  <a:pt x="3058" y="5291"/>
                </a:lnTo>
                <a:lnTo>
                  <a:pt x="3050" y="5286"/>
                </a:lnTo>
                <a:lnTo>
                  <a:pt x="3046" y="5285"/>
                </a:lnTo>
                <a:lnTo>
                  <a:pt x="3043" y="5285"/>
                </a:lnTo>
                <a:lnTo>
                  <a:pt x="3040" y="5287"/>
                </a:lnTo>
                <a:lnTo>
                  <a:pt x="3037" y="5292"/>
                </a:lnTo>
                <a:lnTo>
                  <a:pt x="3034" y="5298"/>
                </a:lnTo>
                <a:lnTo>
                  <a:pt x="3030" y="5303"/>
                </a:lnTo>
                <a:lnTo>
                  <a:pt x="3025" y="5308"/>
                </a:lnTo>
                <a:lnTo>
                  <a:pt x="3020" y="5312"/>
                </a:lnTo>
                <a:lnTo>
                  <a:pt x="3013" y="5316"/>
                </a:lnTo>
                <a:lnTo>
                  <a:pt x="3008" y="5317"/>
                </a:lnTo>
                <a:lnTo>
                  <a:pt x="3004" y="5317"/>
                </a:lnTo>
                <a:lnTo>
                  <a:pt x="3001" y="5316"/>
                </a:lnTo>
                <a:lnTo>
                  <a:pt x="2997" y="5315"/>
                </a:lnTo>
                <a:lnTo>
                  <a:pt x="2994" y="5312"/>
                </a:lnTo>
                <a:lnTo>
                  <a:pt x="2987" y="5306"/>
                </a:lnTo>
                <a:lnTo>
                  <a:pt x="2980" y="5301"/>
                </a:lnTo>
                <a:lnTo>
                  <a:pt x="2974" y="5298"/>
                </a:lnTo>
                <a:lnTo>
                  <a:pt x="2967" y="5295"/>
                </a:lnTo>
                <a:lnTo>
                  <a:pt x="2953" y="5292"/>
                </a:lnTo>
                <a:lnTo>
                  <a:pt x="2934" y="5286"/>
                </a:lnTo>
                <a:lnTo>
                  <a:pt x="2925" y="5281"/>
                </a:lnTo>
                <a:lnTo>
                  <a:pt x="2913" y="5274"/>
                </a:lnTo>
                <a:lnTo>
                  <a:pt x="2903" y="5266"/>
                </a:lnTo>
                <a:lnTo>
                  <a:pt x="2892" y="5257"/>
                </a:lnTo>
                <a:lnTo>
                  <a:pt x="2880" y="5248"/>
                </a:lnTo>
                <a:lnTo>
                  <a:pt x="2870" y="5240"/>
                </a:lnTo>
                <a:lnTo>
                  <a:pt x="2859" y="5232"/>
                </a:lnTo>
                <a:lnTo>
                  <a:pt x="2847" y="5226"/>
                </a:lnTo>
                <a:lnTo>
                  <a:pt x="2841" y="5224"/>
                </a:lnTo>
                <a:lnTo>
                  <a:pt x="2834" y="5222"/>
                </a:lnTo>
                <a:lnTo>
                  <a:pt x="2828" y="5225"/>
                </a:lnTo>
                <a:lnTo>
                  <a:pt x="2822" y="5228"/>
                </a:lnTo>
                <a:lnTo>
                  <a:pt x="2817" y="5233"/>
                </a:lnTo>
                <a:lnTo>
                  <a:pt x="2812" y="5238"/>
                </a:lnTo>
                <a:lnTo>
                  <a:pt x="2809" y="5245"/>
                </a:lnTo>
                <a:lnTo>
                  <a:pt x="2805" y="5253"/>
                </a:lnTo>
                <a:lnTo>
                  <a:pt x="2803" y="5260"/>
                </a:lnTo>
                <a:lnTo>
                  <a:pt x="2802" y="5268"/>
                </a:lnTo>
                <a:lnTo>
                  <a:pt x="2801" y="5276"/>
                </a:lnTo>
                <a:lnTo>
                  <a:pt x="2800" y="5283"/>
                </a:lnTo>
                <a:lnTo>
                  <a:pt x="2801" y="5290"/>
                </a:lnTo>
                <a:lnTo>
                  <a:pt x="2802" y="5294"/>
                </a:lnTo>
                <a:lnTo>
                  <a:pt x="2804" y="5299"/>
                </a:lnTo>
                <a:lnTo>
                  <a:pt x="2807" y="5301"/>
                </a:lnTo>
                <a:lnTo>
                  <a:pt x="2812" y="5304"/>
                </a:lnTo>
                <a:lnTo>
                  <a:pt x="2816" y="5307"/>
                </a:lnTo>
                <a:lnTo>
                  <a:pt x="2818" y="5310"/>
                </a:lnTo>
                <a:lnTo>
                  <a:pt x="2819" y="5312"/>
                </a:lnTo>
                <a:lnTo>
                  <a:pt x="2819" y="5316"/>
                </a:lnTo>
                <a:lnTo>
                  <a:pt x="2818" y="5318"/>
                </a:lnTo>
                <a:lnTo>
                  <a:pt x="2816" y="5320"/>
                </a:lnTo>
                <a:lnTo>
                  <a:pt x="2813" y="5324"/>
                </a:lnTo>
                <a:lnTo>
                  <a:pt x="2801" y="5334"/>
                </a:lnTo>
                <a:lnTo>
                  <a:pt x="2790" y="5347"/>
                </a:lnTo>
                <a:lnTo>
                  <a:pt x="2782" y="5359"/>
                </a:lnTo>
                <a:lnTo>
                  <a:pt x="2778" y="5369"/>
                </a:lnTo>
                <a:lnTo>
                  <a:pt x="2776" y="5377"/>
                </a:lnTo>
                <a:lnTo>
                  <a:pt x="2777" y="5384"/>
                </a:lnTo>
                <a:lnTo>
                  <a:pt x="2778" y="5391"/>
                </a:lnTo>
                <a:lnTo>
                  <a:pt x="2779" y="5398"/>
                </a:lnTo>
                <a:lnTo>
                  <a:pt x="2780" y="5408"/>
                </a:lnTo>
                <a:lnTo>
                  <a:pt x="2782" y="5419"/>
                </a:lnTo>
                <a:lnTo>
                  <a:pt x="2771" y="5434"/>
                </a:lnTo>
                <a:lnTo>
                  <a:pt x="2765" y="5447"/>
                </a:lnTo>
                <a:lnTo>
                  <a:pt x="2767" y="5451"/>
                </a:lnTo>
                <a:lnTo>
                  <a:pt x="2770" y="5456"/>
                </a:lnTo>
                <a:lnTo>
                  <a:pt x="2775" y="5460"/>
                </a:lnTo>
                <a:lnTo>
                  <a:pt x="2780" y="5465"/>
                </a:lnTo>
                <a:lnTo>
                  <a:pt x="2791" y="5473"/>
                </a:lnTo>
                <a:lnTo>
                  <a:pt x="2800" y="5480"/>
                </a:lnTo>
                <a:lnTo>
                  <a:pt x="2804" y="5484"/>
                </a:lnTo>
                <a:lnTo>
                  <a:pt x="2808" y="5490"/>
                </a:lnTo>
                <a:lnTo>
                  <a:pt x="2809" y="5496"/>
                </a:lnTo>
                <a:lnTo>
                  <a:pt x="2809" y="5500"/>
                </a:lnTo>
                <a:lnTo>
                  <a:pt x="2808" y="5505"/>
                </a:lnTo>
                <a:lnTo>
                  <a:pt x="2804" y="5509"/>
                </a:lnTo>
                <a:lnTo>
                  <a:pt x="2801" y="5514"/>
                </a:lnTo>
                <a:lnTo>
                  <a:pt x="2796" y="5518"/>
                </a:lnTo>
                <a:lnTo>
                  <a:pt x="2777" y="5533"/>
                </a:lnTo>
                <a:lnTo>
                  <a:pt x="2762" y="5545"/>
                </a:lnTo>
                <a:lnTo>
                  <a:pt x="2753" y="5561"/>
                </a:lnTo>
                <a:lnTo>
                  <a:pt x="2749" y="5567"/>
                </a:lnTo>
                <a:lnTo>
                  <a:pt x="2742" y="5573"/>
                </a:lnTo>
                <a:lnTo>
                  <a:pt x="2726" y="5582"/>
                </a:lnTo>
                <a:lnTo>
                  <a:pt x="2717" y="5588"/>
                </a:lnTo>
                <a:lnTo>
                  <a:pt x="2711" y="5592"/>
                </a:lnTo>
                <a:lnTo>
                  <a:pt x="2708" y="5597"/>
                </a:lnTo>
                <a:lnTo>
                  <a:pt x="2705" y="5602"/>
                </a:lnTo>
                <a:lnTo>
                  <a:pt x="2704" y="5607"/>
                </a:lnTo>
                <a:lnTo>
                  <a:pt x="2702" y="5613"/>
                </a:lnTo>
                <a:lnTo>
                  <a:pt x="2699" y="5620"/>
                </a:lnTo>
                <a:lnTo>
                  <a:pt x="2693" y="5628"/>
                </a:lnTo>
                <a:lnTo>
                  <a:pt x="2640" y="5632"/>
                </a:lnTo>
                <a:lnTo>
                  <a:pt x="2640" y="5632"/>
                </a:lnTo>
                <a:lnTo>
                  <a:pt x="2630" y="5604"/>
                </a:lnTo>
                <a:lnTo>
                  <a:pt x="2624" y="5575"/>
                </a:lnTo>
                <a:lnTo>
                  <a:pt x="2621" y="5561"/>
                </a:lnTo>
                <a:lnTo>
                  <a:pt x="2619" y="5547"/>
                </a:lnTo>
                <a:lnTo>
                  <a:pt x="2618" y="5533"/>
                </a:lnTo>
                <a:lnTo>
                  <a:pt x="2617" y="5520"/>
                </a:lnTo>
                <a:lnTo>
                  <a:pt x="2617" y="5512"/>
                </a:lnTo>
                <a:lnTo>
                  <a:pt x="2615" y="5504"/>
                </a:lnTo>
                <a:lnTo>
                  <a:pt x="2611" y="5498"/>
                </a:lnTo>
                <a:lnTo>
                  <a:pt x="2607" y="5492"/>
                </a:lnTo>
                <a:lnTo>
                  <a:pt x="2596" y="5483"/>
                </a:lnTo>
                <a:lnTo>
                  <a:pt x="2584" y="5475"/>
                </a:lnTo>
                <a:lnTo>
                  <a:pt x="2578" y="5471"/>
                </a:lnTo>
                <a:lnTo>
                  <a:pt x="2574" y="5466"/>
                </a:lnTo>
                <a:lnTo>
                  <a:pt x="2569" y="5462"/>
                </a:lnTo>
                <a:lnTo>
                  <a:pt x="2565" y="5456"/>
                </a:lnTo>
                <a:lnTo>
                  <a:pt x="2562" y="5450"/>
                </a:lnTo>
                <a:lnTo>
                  <a:pt x="2560" y="5442"/>
                </a:lnTo>
                <a:lnTo>
                  <a:pt x="2560" y="5434"/>
                </a:lnTo>
                <a:lnTo>
                  <a:pt x="2561" y="5425"/>
                </a:lnTo>
                <a:lnTo>
                  <a:pt x="2560" y="5417"/>
                </a:lnTo>
                <a:lnTo>
                  <a:pt x="2555" y="5410"/>
                </a:lnTo>
                <a:lnTo>
                  <a:pt x="2551" y="5405"/>
                </a:lnTo>
                <a:lnTo>
                  <a:pt x="2544" y="5399"/>
                </a:lnTo>
                <a:lnTo>
                  <a:pt x="2538" y="5393"/>
                </a:lnTo>
                <a:lnTo>
                  <a:pt x="2532" y="5389"/>
                </a:lnTo>
                <a:lnTo>
                  <a:pt x="2527" y="5383"/>
                </a:lnTo>
                <a:lnTo>
                  <a:pt x="2523" y="5376"/>
                </a:lnTo>
                <a:lnTo>
                  <a:pt x="2513" y="5359"/>
                </a:lnTo>
                <a:lnTo>
                  <a:pt x="2507" y="5341"/>
                </a:lnTo>
                <a:lnTo>
                  <a:pt x="2503" y="5332"/>
                </a:lnTo>
                <a:lnTo>
                  <a:pt x="2500" y="5323"/>
                </a:lnTo>
                <a:lnTo>
                  <a:pt x="2498" y="5314"/>
                </a:lnTo>
                <a:lnTo>
                  <a:pt x="2495" y="5303"/>
                </a:lnTo>
                <a:lnTo>
                  <a:pt x="2494" y="5293"/>
                </a:lnTo>
                <a:lnTo>
                  <a:pt x="2491" y="5284"/>
                </a:lnTo>
                <a:lnTo>
                  <a:pt x="2486" y="5275"/>
                </a:lnTo>
                <a:lnTo>
                  <a:pt x="2482" y="5266"/>
                </a:lnTo>
                <a:lnTo>
                  <a:pt x="2477" y="5259"/>
                </a:lnTo>
                <a:lnTo>
                  <a:pt x="2470" y="5251"/>
                </a:lnTo>
                <a:lnTo>
                  <a:pt x="2463" y="5244"/>
                </a:lnTo>
                <a:lnTo>
                  <a:pt x="2457" y="5237"/>
                </a:lnTo>
                <a:lnTo>
                  <a:pt x="2426" y="5213"/>
                </a:lnTo>
                <a:lnTo>
                  <a:pt x="2393" y="5191"/>
                </a:lnTo>
                <a:lnTo>
                  <a:pt x="2373" y="5172"/>
                </a:lnTo>
                <a:lnTo>
                  <a:pt x="2345" y="5147"/>
                </a:lnTo>
                <a:lnTo>
                  <a:pt x="2315" y="5115"/>
                </a:lnTo>
                <a:lnTo>
                  <a:pt x="2284" y="5080"/>
                </a:lnTo>
                <a:lnTo>
                  <a:pt x="2269" y="5062"/>
                </a:lnTo>
                <a:lnTo>
                  <a:pt x="2255" y="5044"/>
                </a:lnTo>
                <a:lnTo>
                  <a:pt x="2243" y="5026"/>
                </a:lnTo>
                <a:lnTo>
                  <a:pt x="2233" y="5008"/>
                </a:lnTo>
                <a:lnTo>
                  <a:pt x="2225" y="4991"/>
                </a:lnTo>
                <a:lnTo>
                  <a:pt x="2219" y="4977"/>
                </a:lnTo>
                <a:lnTo>
                  <a:pt x="2218" y="4970"/>
                </a:lnTo>
                <a:lnTo>
                  <a:pt x="2217" y="4963"/>
                </a:lnTo>
                <a:lnTo>
                  <a:pt x="2217" y="4956"/>
                </a:lnTo>
                <a:lnTo>
                  <a:pt x="2218" y="4950"/>
                </a:lnTo>
                <a:lnTo>
                  <a:pt x="2217" y="4939"/>
                </a:lnTo>
                <a:lnTo>
                  <a:pt x="2213" y="4929"/>
                </a:lnTo>
                <a:lnTo>
                  <a:pt x="2209" y="4920"/>
                </a:lnTo>
                <a:lnTo>
                  <a:pt x="2202" y="4912"/>
                </a:lnTo>
                <a:lnTo>
                  <a:pt x="2188" y="4897"/>
                </a:lnTo>
                <a:lnTo>
                  <a:pt x="2174" y="4884"/>
                </a:lnTo>
                <a:lnTo>
                  <a:pt x="2166" y="4879"/>
                </a:lnTo>
                <a:lnTo>
                  <a:pt x="2159" y="4872"/>
                </a:lnTo>
                <a:lnTo>
                  <a:pt x="2153" y="4865"/>
                </a:lnTo>
                <a:lnTo>
                  <a:pt x="2148" y="4858"/>
                </a:lnTo>
                <a:lnTo>
                  <a:pt x="2143" y="4851"/>
                </a:lnTo>
                <a:lnTo>
                  <a:pt x="2140" y="4843"/>
                </a:lnTo>
                <a:lnTo>
                  <a:pt x="2138" y="4834"/>
                </a:lnTo>
                <a:lnTo>
                  <a:pt x="2140" y="4825"/>
                </a:lnTo>
                <a:lnTo>
                  <a:pt x="2143" y="4811"/>
                </a:lnTo>
                <a:lnTo>
                  <a:pt x="2145" y="4805"/>
                </a:lnTo>
                <a:lnTo>
                  <a:pt x="2144" y="4804"/>
                </a:lnTo>
                <a:lnTo>
                  <a:pt x="2143" y="4801"/>
                </a:lnTo>
                <a:lnTo>
                  <a:pt x="2138" y="4798"/>
                </a:lnTo>
                <a:lnTo>
                  <a:pt x="2132" y="4792"/>
                </a:lnTo>
                <a:lnTo>
                  <a:pt x="2129" y="4789"/>
                </a:lnTo>
                <a:lnTo>
                  <a:pt x="2126" y="4783"/>
                </a:lnTo>
                <a:lnTo>
                  <a:pt x="2123" y="4775"/>
                </a:lnTo>
                <a:lnTo>
                  <a:pt x="2119" y="4766"/>
                </a:lnTo>
                <a:lnTo>
                  <a:pt x="2115" y="4748"/>
                </a:lnTo>
                <a:lnTo>
                  <a:pt x="2112" y="4735"/>
                </a:lnTo>
                <a:lnTo>
                  <a:pt x="2116" y="4720"/>
                </a:lnTo>
                <a:lnTo>
                  <a:pt x="2117" y="4709"/>
                </a:lnTo>
                <a:lnTo>
                  <a:pt x="2106" y="4700"/>
                </a:lnTo>
                <a:lnTo>
                  <a:pt x="2092" y="4692"/>
                </a:lnTo>
                <a:lnTo>
                  <a:pt x="2083" y="4669"/>
                </a:lnTo>
                <a:lnTo>
                  <a:pt x="2074" y="4643"/>
                </a:lnTo>
                <a:lnTo>
                  <a:pt x="2067" y="4616"/>
                </a:lnTo>
                <a:lnTo>
                  <a:pt x="2062" y="4591"/>
                </a:lnTo>
                <a:lnTo>
                  <a:pt x="2061" y="4586"/>
                </a:lnTo>
                <a:lnTo>
                  <a:pt x="2059" y="4583"/>
                </a:lnTo>
                <a:lnTo>
                  <a:pt x="2057" y="4578"/>
                </a:lnTo>
                <a:lnTo>
                  <a:pt x="2054" y="4575"/>
                </a:lnTo>
                <a:lnTo>
                  <a:pt x="2049" y="4569"/>
                </a:lnTo>
                <a:lnTo>
                  <a:pt x="2041" y="4563"/>
                </a:lnTo>
                <a:lnTo>
                  <a:pt x="2025" y="4553"/>
                </a:lnTo>
                <a:lnTo>
                  <a:pt x="2009" y="4542"/>
                </a:lnTo>
                <a:lnTo>
                  <a:pt x="2007" y="4538"/>
                </a:lnTo>
                <a:lnTo>
                  <a:pt x="2003" y="4536"/>
                </a:lnTo>
                <a:lnTo>
                  <a:pt x="2001" y="4533"/>
                </a:lnTo>
                <a:lnTo>
                  <a:pt x="2000" y="4529"/>
                </a:lnTo>
                <a:lnTo>
                  <a:pt x="1998" y="4521"/>
                </a:lnTo>
                <a:lnTo>
                  <a:pt x="1996" y="4512"/>
                </a:lnTo>
                <a:lnTo>
                  <a:pt x="1995" y="4504"/>
                </a:lnTo>
                <a:lnTo>
                  <a:pt x="1993" y="4497"/>
                </a:lnTo>
                <a:lnTo>
                  <a:pt x="1992" y="4490"/>
                </a:lnTo>
                <a:lnTo>
                  <a:pt x="1988" y="4486"/>
                </a:lnTo>
                <a:lnTo>
                  <a:pt x="1984" y="4482"/>
                </a:lnTo>
                <a:lnTo>
                  <a:pt x="1981" y="4480"/>
                </a:lnTo>
                <a:lnTo>
                  <a:pt x="1976" y="4478"/>
                </a:lnTo>
                <a:lnTo>
                  <a:pt x="1970" y="4477"/>
                </a:lnTo>
                <a:lnTo>
                  <a:pt x="1966" y="4474"/>
                </a:lnTo>
                <a:lnTo>
                  <a:pt x="1960" y="4472"/>
                </a:lnTo>
                <a:lnTo>
                  <a:pt x="1954" y="4468"/>
                </a:lnTo>
                <a:lnTo>
                  <a:pt x="1948" y="4461"/>
                </a:lnTo>
                <a:lnTo>
                  <a:pt x="1917" y="4427"/>
                </a:lnTo>
                <a:lnTo>
                  <a:pt x="1887" y="4394"/>
                </a:lnTo>
                <a:lnTo>
                  <a:pt x="1871" y="4379"/>
                </a:lnTo>
                <a:lnTo>
                  <a:pt x="1854" y="4366"/>
                </a:lnTo>
                <a:lnTo>
                  <a:pt x="1844" y="4360"/>
                </a:lnTo>
                <a:lnTo>
                  <a:pt x="1835" y="4354"/>
                </a:lnTo>
                <a:lnTo>
                  <a:pt x="1824" y="4348"/>
                </a:lnTo>
                <a:lnTo>
                  <a:pt x="1813" y="4344"/>
                </a:lnTo>
                <a:lnTo>
                  <a:pt x="1787" y="4332"/>
                </a:lnTo>
                <a:lnTo>
                  <a:pt x="1765" y="4321"/>
                </a:lnTo>
                <a:lnTo>
                  <a:pt x="1742" y="4308"/>
                </a:lnTo>
                <a:lnTo>
                  <a:pt x="1720" y="4295"/>
                </a:lnTo>
                <a:lnTo>
                  <a:pt x="1700" y="4281"/>
                </a:lnTo>
                <a:lnTo>
                  <a:pt x="1681" y="4265"/>
                </a:lnTo>
                <a:lnTo>
                  <a:pt x="1662" y="4250"/>
                </a:lnTo>
                <a:lnTo>
                  <a:pt x="1644" y="4233"/>
                </a:lnTo>
                <a:lnTo>
                  <a:pt x="1627" y="4216"/>
                </a:lnTo>
                <a:lnTo>
                  <a:pt x="1611" y="4198"/>
                </a:lnTo>
                <a:lnTo>
                  <a:pt x="1595" y="4178"/>
                </a:lnTo>
                <a:lnTo>
                  <a:pt x="1579" y="4159"/>
                </a:lnTo>
                <a:lnTo>
                  <a:pt x="1550" y="4117"/>
                </a:lnTo>
                <a:lnTo>
                  <a:pt x="1520" y="4071"/>
                </a:lnTo>
                <a:lnTo>
                  <a:pt x="1512" y="4064"/>
                </a:lnTo>
                <a:lnTo>
                  <a:pt x="1506" y="4054"/>
                </a:lnTo>
                <a:lnTo>
                  <a:pt x="1499" y="4044"/>
                </a:lnTo>
                <a:lnTo>
                  <a:pt x="1493" y="4033"/>
                </a:lnTo>
                <a:lnTo>
                  <a:pt x="1482" y="4011"/>
                </a:lnTo>
                <a:lnTo>
                  <a:pt x="1474" y="3991"/>
                </a:lnTo>
                <a:lnTo>
                  <a:pt x="1466" y="3975"/>
                </a:lnTo>
                <a:lnTo>
                  <a:pt x="1456" y="3954"/>
                </a:lnTo>
                <a:lnTo>
                  <a:pt x="1451" y="3944"/>
                </a:lnTo>
                <a:lnTo>
                  <a:pt x="1448" y="3935"/>
                </a:lnTo>
                <a:lnTo>
                  <a:pt x="1446" y="3930"/>
                </a:lnTo>
                <a:lnTo>
                  <a:pt x="1446" y="3928"/>
                </a:lnTo>
                <a:lnTo>
                  <a:pt x="1448" y="3926"/>
                </a:lnTo>
                <a:lnTo>
                  <a:pt x="1449" y="3925"/>
                </a:lnTo>
                <a:lnTo>
                  <a:pt x="1459" y="3919"/>
                </a:lnTo>
                <a:lnTo>
                  <a:pt x="1467" y="3914"/>
                </a:lnTo>
                <a:lnTo>
                  <a:pt x="1473" y="3909"/>
                </a:lnTo>
                <a:lnTo>
                  <a:pt x="1476" y="3904"/>
                </a:lnTo>
                <a:lnTo>
                  <a:pt x="1478" y="3898"/>
                </a:lnTo>
                <a:lnTo>
                  <a:pt x="1479" y="3893"/>
                </a:lnTo>
                <a:lnTo>
                  <a:pt x="1478" y="3887"/>
                </a:lnTo>
                <a:lnTo>
                  <a:pt x="1477" y="3882"/>
                </a:lnTo>
                <a:lnTo>
                  <a:pt x="1473" y="3870"/>
                </a:lnTo>
                <a:lnTo>
                  <a:pt x="1466" y="3856"/>
                </a:lnTo>
                <a:lnTo>
                  <a:pt x="1464" y="3848"/>
                </a:lnTo>
                <a:lnTo>
                  <a:pt x="1460" y="3842"/>
                </a:lnTo>
                <a:lnTo>
                  <a:pt x="1458" y="3832"/>
                </a:lnTo>
                <a:lnTo>
                  <a:pt x="1456" y="3823"/>
                </a:lnTo>
                <a:lnTo>
                  <a:pt x="1452" y="3802"/>
                </a:lnTo>
                <a:lnTo>
                  <a:pt x="1445" y="3780"/>
                </a:lnTo>
                <a:lnTo>
                  <a:pt x="1442" y="3770"/>
                </a:lnTo>
                <a:lnTo>
                  <a:pt x="1436" y="3761"/>
                </a:lnTo>
                <a:lnTo>
                  <a:pt x="1428" y="3752"/>
                </a:lnTo>
                <a:lnTo>
                  <a:pt x="1419" y="3744"/>
                </a:lnTo>
                <a:lnTo>
                  <a:pt x="1410" y="3737"/>
                </a:lnTo>
                <a:lnTo>
                  <a:pt x="1404" y="3730"/>
                </a:lnTo>
                <a:lnTo>
                  <a:pt x="1400" y="3724"/>
                </a:lnTo>
                <a:lnTo>
                  <a:pt x="1398" y="3719"/>
                </a:lnTo>
                <a:lnTo>
                  <a:pt x="1398" y="3713"/>
                </a:lnTo>
                <a:lnTo>
                  <a:pt x="1398" y="3708"/>
                </a:lnTo>
                <a:lnTo>
                  <a:pt x="1400" y="3704"/>
                </a:lnTo>
                <a:lnTo>
                  <a:pt x="1403" y="3699"/>
                </a:lnTo>
                <a:lnTo>
                  <a:pt x="1411" y="3691"/>
                </a:lnTo>
                <a:lnTo>
                  <a:pt x="1420" y="3683"/>
                </a:lnTo>
                <a:lnTo>
                  <a:pt x="1425" y="3679"/>
                </a:lnTo>
                <a:lnTo>
                  <a:pt x="1429" y="3674"/>
                </a:lnTo>
                <a:lnTo>
                  <a:pt x="1433" y="3670"/>
                </a:lnTo>
                <a:lnTo>
                  <a:pt x="1435" y="3665"/>
                </a:lnTo>
                <a:lnTo>
                  <a:pt x="1441" y="3647"/>
                </a:lnTo>
                <a:lnTo>
                  <a:pt x="1445" y="3627"/>
                </a:lnTo>
                <a:lnTo>
                  <a:pt x="1451" y="3609"/>
                </a:lnTo>
                <a:lnTo>
                  <a:pt x="1459" y="3591"/>
                </a:lnTo>
                <a:lnTo>
                  <a:pt x="1458" y="3577"/>
                </a:lnTo>
                <a:lnTo>
                  <a:pt x="1458" y="3564"/>
                </a:lnTo>
                <a:lnTo>
                  <a:pt x="1456" y="3551"/>
                </a:lnTo>
                <a:lnTo>
                  <a:pt x="1453" y="3538"/>
                </a:lnTo>
                <a:lnTo>
                  <a:pt x="1448" y="3511"/>
                </a:lnTo>
                <a:lnTo>
                  <a:pt x="1439" y="3486"/>
                </a:lnTo>
                <a:lnTo>
                  <a:pt x="1429" y="3461"/>
                </a:lnTo>
                <a:lnTo>
                  <a:pt x="1417" y="3437"/>
                </a:lnTo>
                <a:lnTo>
                  <a:pt x="1403" y="3413"/>
                </a:lnTo>
                <a:lnTo>
                  <a:pt x="1389" y="3390"/>
                </a:lnTo>
                <a:lnTo>
                  <a:pt x="1376" y="3369"/>
                </a:lnTo>
                <a:lnTo>
                  <a:pt x="1365" y="3347"/>
                </a:lnTo>
                <a:lnTo>
                  <a:pt x="1353" y="3326"/>
                </a:lnTo>
                <a:lnTo>
                  <a:pt x="1343" y="3302"/>
                </a:lnTo>
                <a:lnTo>
                  <a:pt x="1334" y="3279"/>
                </a:lnTo>
                <a:lnTo>
                  <a:pt x="1326" y="3255"/>
                </a:lnTo>
                <a:lnTo>
                  <a:pt x="1318" y="3232"/>
                </a:lnTo>
                <a:lnTo>
                  <a:pt x="1310" y="3209"/>
                </a:lnTo>
                <a:lnTo>
                  <a:pt x="1307" y="3202"/>
                </a:lnTo>
                <a:lnTo>
                  <a:pt x="1302" y="3195"/>
                </a:lnTo>
                <a:lnTo>
                  <a:pt x="1299" y="3189"/>
                </a:lnTo>
                <a:lnTo>
                  <a:pt x="1294" y="3182"/>
                </a:lnTo>
                <a:lnTo>
                  <a:pt x="1290" y="3177"/>
                </a:lnTo>
                <a:lnTo>
                  <a:pt x="1286" y="3170"/>
                </a:lnTo>
                <a:lnTo>
                  <a:pt x="1283" y="3163"/>
                </a:lnTo>
                <a:lnTo>
                  <a:pt x="1283" y="3155"/>
                </a:lnTo>
                <a:lnTo>
                  <a:pt x="1277" y="3141"/>
                </a:lnTo>
                <a:lnTo>
                  <a:pt x="1272" y="3128"/>
                </a:lnTo>
                <a:lnTo>
                  <a:pt x="1264" y="3114"/>
                </a:lnTo>
                <a:lnTo>
                  <a:pt x="1256" y="3100"/>
                </a:lnTo>
                <a:lnTo>
                  <a:pt x="1247" y="3088"/>
                </a:lnTo>
                <a:lnTo>
                  <a:pt x="1236" y="3075"/>
                </a:lnTo>
                <a:lnTo>
                  <a:pt x="1226" y="3063"/>
                </a:lnTo>
                <a:lnTo>
                  <a:pt x="1215" y="3050"/>
                </a:lnTo>
                <a:lnTo>
                  <a:pt x="1191" y="3028"/>
                </a:lnTo>
                <a:lnTo>
                  <a:pt x="1166" y="3007"/>
                </a:lnTo>
                <a:lnTo>
                  <a:pt x="1141" y="2988"/>
                </a:lnTo>
                <a:lnTo>
                  <a:pt x="1116" y="2969"/>
                </a:lnTo>
                <a:lnTo>
                  <a:pt x="1108" y="2965"/>
                </a:lnTo>
                <a:lnTo>
                  <a:pt x="1100" y="2961"/>
                </a:lnTo>
                <a:lnTo>
                  <a:pt x="1092" y="2958"/>
                </a:lnTo>
                <a:lnTo>
                  <a:pt x="1085" y="2956"/>
                </a:lnTo>
                <a:lnTo>
                  <a:pt x="1069" y="2952"/>
                </a:lnTo>
                <a:lnTo>
                  <a:pt x="1053" y="2946"/>
                </a:lnTo>
                <a:lnTo>
                  <a:pt x="1047" y="2942"/>
                </a:lnTo>
                <a:lnTo>
                  <a:pt x="1039" y="2934"/>
                </a:lnTo>
                <a:lnTo>
                  <a:pt x="1029" y="2926"/>
                </a:lnTo>
                <a:lnTo>
                  <a:pt x="1019" y="2916"/>
                </a:lnTo>
                <a:lnTo>
                  <a:pt x="1010" y="2907"/>
                </a:lnTo>
                <a:lnTo>
                  <a:pt x="1002" y="2900"/>
                </a:lnTo>
                <a:lnTo>
                  <a:pt x="995" y="2894"/>
                </a:lnTo>
                <a:lnTo>
                  <a:pt x="990" y="2893"/>
                </a:lnTo>
                <a:lnTo>
                  <a:pt x="985" y="2895"/>
                </a:lnTo>
                <a:lnTo>
                  <a:pt x="981" y="2900"/>
                </a:lnTo>
                <a:lnTo>
                  <a:pt x="977" y="2905"/>
                </a:lnTo>
                <a:lnTo>
                  <a:pt x="974" y="2909"/>
                </a:lnTo>
                <a:lnTo>
                  <a:pt x="969" y="2913"/>
                </a:lnTo>
                <a:lnTo>
                  <a:pt x="965" y="2915"/>
                </a:lnTo>
                <a:lnTo>
                  <a:pt x="962" y="2916"/>
                </a:lnTo>
                <a:lnTo>
                  <a:pt x="960" y="2915"/>
                </a:lnTo>
                <a:lnTo>
                  <a:pt x="957" y="2914"/>
                </a:lnTo>
                <a:lnTo>
                  <a:pt x="953" y="2911"/>
                </a:lnTo>
                <a:lnTo>
                  <a:pt x="949" y="2907"/>
                </a:lnTo>
                <a:lnTo>
                  <a:pt x="944" y="2901"/>
                </a:lnTo>
                <a:lnTo>
                  <a:pt x="940" y="2894"/>
                </a:lnTo>
                <a:lnTo>
                  <a:pt x="936" y="2887"/>
                </a:lnTo>
                <a:lnTo>
                  <a:pt x="928" y="2874"/>
                </a:lnTo>
                <a:lnTo>
                  <a:pt x="919" y="2861"/>
                </a:lnTo>
                <a:lnTo>
                  <a:pt x="914" y="2853"/>
                </a:lnTo>
                <a:lnTo>
                  <a:pt x="910" y="2846"/>
                </a:lnTo>
                <a:lnTo>
                  <a:pt x="910" y="2841"/>
                </a:lnTo>
                <a:lnTo>
                  <a:pt x="910" y="2836"/>
                </a:lnTo>
                <a:lnTo>
                  <a:pt x="912" y="2832"/>
                </a:lnTo>
                <a:lnTo>
                  <a:pt x="914" y="2827"/>
                </a:lnTo>
                <a:lnTo>
                  <a:pt x="915" y="2821"/>
                </a:lnTo>
                <a:lnTo>
                  <a:pt x="914" y="2815"/>
                </a:lnTo>
                <a:lnTo>
                  <a:pt x="910" y="2807"/>
                </a:lnTo>
                <a:lnTo>
                  <a:pt x="904" y="2799"/>
                </a:lnTo>
                <a:lnTo>
                  <a:pt x="898" y="2791"/>
                </a:lnTo>
                <a:lnTo>
                  <a:pt x="889" y="2783"/>
                </a:lnTo>
                <a:lnTo>
                  <a:pt x="872" y="2767"/>
                </a:lnTo>
                <a:lnTo>
                  <a:pt x="859" y="2752"/>
                </a:lnTo>
                <a:lnTo>
                  <a:pt x="850" y="2741"/>
                </a:lnTo>
                <a:lnTo>
                  <a:pt x="836" y="2721"/>
                </a:lnTo>
                <a:lnTo>
                  <a:pt x="832" y="2712"/>
                </a:lnTo>
                <a:lnTo>
                  <a:pt x="828" y="2704"/>
                </a:lnTo>
                <a:lnTo>
                  <a:pt x="828" y="2701"/>
                </a:lnTo>
                <a:lnTo>
                  <a:pt x="830" y="2698"/>
                </a:lnTo>
                <a:lnTo>
                  <a:pt x="832" y="2697"/>
                </a:lnTo>
                <a:lnTo>
                  <a:pt x="835" y="2696"/>
                </a:lnTo>
                <a:lnTo>
                  <a:pt x="844" y="2696"/>
                </a:lnTo>
                <a:lnTo>
                  <a:pt x="852" y="2695"/>
                </a:lnTo>
                <a:lnTo>
                  <a:pt x="859" y="2692"/>
                </a:lnTo>
                <a:lnTo>
                  <a:pt x="864" y="2687"/>
                </a:lnTo>
                <a:lnTo>
                  <a:pt x="867" y="2683"/>
                </a:lnTo>
                <a:lnTo>
                  <a:pt x="869" y="2676"/>
                </a:lnTo>
                <a:lnTo>
                  <a:pt x="870" y="2668"/>
                </a:lnTo>
                <a:lnTo>
                  <a:pt x="872" y="2659"/>
                </a:lnTo>
                <a:lnTo>
                  <a:pt x="870" y="2638"/>
                </a:lnTo>
                <a:lnTo>
                  <a:pt x="868" y="2620"/>
                </a:lnTo>
                <a:lnTo>
                  <a:pt x="865" y="2604"/>
                </a:lnTo>
                <a:lnTo>
                  <a:pt x="860" y="2589"/>
                </a:lnTo>
                <a:lnTo>
                  <a:pt x="855" y="2576"/>
                </a:lnTo>
                <a:lnTo>
                  <a:pt x="845" y="2562"/>
                </a:lnTo>
                <a:lnTo>
                  <a:pt x="836" y="2547"/>
                </a:lnTo>
                <a:lnTo>
                  <a:pt x="824" y="2531"/>
                </a:lnTo>
                <a:lnTo>
                  <a:pt x="807" y="2510"/>
                </a:lnTo>
                <a:lnTo>
                  <a:pt x="787" y="2484"/>
                </a:lnTo>
                <a:lnTo>
                  <a:pt x="778" y="2472"/>
                </a:lnTo>
                <a:lnTo>
                  <a:pt x="770" y="2458"/>
                </a:lnTo>
                <a:lnTo>
                  <a:pt x="768" y="2453"/>
                </a:lnTo>
                <a:lnTo>
                  <a:pt x="766" y="2446"/>
                </a:lnTo>
                <a:lnTo>
                  <a:pt x="764" y="2439"/>
                </a:lnTo>
                <a:lnTo>
                  <a:pt x="762" y="2433"/>
                </a:lnTo>
                <a:lnTo>
                  <a:pt x="761" y="2421"/>
                </a:lnTo>
                <a:lnTo>
                  <a:pt x="759" y="2412"/>
                </a:lnTo>
                <a:lnTo>
                  <a:pt x="757" y="2406"/>
                </a:lnTo>
                <a:lnTo>
                  <a:pt x="752" y="2401"/>
                </a:lnTo>
                <a:lnTo>
                  <a:pt x="741" y="2395"/>
                </a:lnTo>
                <a:lnTo>
                  <a:pt x="722" y="2387"/>
                </a:lnTo>
                <a:lnTo>
                  <a:pt x="712" y="2381"/>
                </a:lnTo>
                <a:lnTo>
                  <a:pt x="703" y="2376"/>
                </a:lnTo>
                <a:lnTo>
                  <a:pt x="695" y="2371"/>
                </a:lnTo>
                <a:lnTo>
                  <a:pt x="689" y="2364"/>
                </a:lnTo>
                <a:lnTo>
                  <a:pt x="682" y="2357"/>
                </a:lnTo>
                <a:lnTo>
                  <a:pt x="676" y="2349"/>
                </a:lnTo>
                <a:lnTo>
                  <a:pt x="670" y="2340"/>
                </a:lnTo>
                <a:lnTo>
                  <a:pt x="667" y="2330"/>
                </a:lnTo>
                <a:lnTo>
                  <a:pt x="675" y="2319"/>
                </a:lnTo>
                <a:lnTo>
                  <a:pt x="681" y="2311"/>
                </a:lnTo>
                <a:lnTo>
                  <a:pt x="683" y="2305"/>
                </a:lnTo>
                <a:lnTo>
                  <a:pt x="684" y="2299"/>
                </a:lnTo>
                <a:lnTo>
                  <a:pt x="682" y="2288"/>
                </a:lnTo>
                <a:lnTo>
                  <a:pt x="681" y="2267"/>
                </a:lnTo>
                <a:lnTo>
                  <a:pt x="665" y="2262"/>
                </a:lnTo>
                <a:lnTo>
                  <a:pt x="651" y="2257"/>
                </a:lnTo>
                <a:lnTo>
                  <a:pt x="640" y="2250"/>
                </a:lnTo>
                <a:lnTo>
                  <a:pt x="631" y="2242"/>
                </a:lnTo>
                <a:lnTo>
                  <a:pt x="623" y="2233"/>
                </a:lnTo>
                <a:lnTo>
                  <a:pt x="617" y="2224"/>
                </a:lnTo>
                <a:lnTo>
                  <a:pt x="611" y="2214"/>
                </a:lnTo>
                <a:lnTo>
                  <a:pt x="608" y="2202"/>
                </a:lnTo>
                <a:lnTo>
                  <a:pt x="600" y="2179"/>
                </a:lnTo>
                <a:lnTo>
                  <a:pt x="592" y="2155"/>
                </a:lnTo>
                <a:lnTo>
                  <a:pt x="587" y="2143"/>
                </a:lnTo>
                <a:lnTo>
                  <a:pt x="581" y="2132"/>
                </a:lnTo>
                <a:lnTo>
                  <a:pt x="574" y="2119"/>
                </a:lnTo>
                <a:lnTo>
                  <a:pt x="565" y="2106"/>
                </a:lnTo>
                <a:lnTo>
                  <a:pt x="543" y="2078"/>
                </a:lnTo>
                <a:lnTo>
                  <a:pt x="524" y="2050"/>
                </a:lnTo>
                <a:lnTo>
                  <a:pt x="506" y="2020"/>
                </a:lnTo>
                <a:lnTo>
                  <a:pt x="486" y="1990"/>
                </a:lnTo>
                <a:lnTo>
                  <a:pt x="467" y="1961"/>
                </a:lnTo>
                <a:lnTo>
                  <a:pt x="447" y="1933"/>
                </a:lnTo>
                <a:lnTo>
                  <a:pt x="435" y="1921"/>
                </a:lnTo>
                <a:lnTo>
                  <a:pt x="423" y="1908"/>
                </a:lnTo>
                <a:lnTo>
                  <a:pt x="409" y="1896"/>
                </a:lnTo>
                <a:lnTo>
                  <a:pt x="394" y="1886"/>
                </a:lnTo>
                <a:lnTo>
                  <a:pt x="391" y="1881"/>
                </a:lnTo>
                <a:lnTo>
                  <a:pt x="388" y="1874"/>
                </a:lnTo>
                <a:lnTo>
                  <a:pt x="385" y="1867"/>
                </a:lnTo>
                <a:lnTo>
                  <a:pt x="384" y="1859"/>
                </a:lnTo>
                <a:lnTo>
                  <a:pt x="384" y="1842"/>
                </a:lnTo>
                <a:lnTo>
                  <a:pt x="383" y="1826"/>
                </a:lnTo>
                <a:lnTo>
                  <a:pt x="377" y="1816"/>
                </a:lnTo>
                <a:lnTo>
                  <a:pt x="372" y="1806"/>
                </a:lnTo>
                <a:lnTo>
                  <a:pt x="364" y="1798"/>
                </a:lnTo>
                <a:lnTo>
                  <a:pt x="355" y="1790"/>
                </a:lnTo>
                <a:lnTo>
                  <a:pt x="336" y="1775"/>
                </a:lnTo>
                <a:lnTo>
                  <a:pt x="319" y="1758"/>
                </a:lnTo>
                <a:lnTo>
                  <a:pt x="313" y="1748"/>
                </a:lnTo>
                <a:lnTo>
                  <a:pt x="307" y="1736"/>
                </a:lnTo>
                <a:lnTo>
                  <a:pt x="302" y="1724"/>
                </a:lnTo>
                <a:lnTo>
                  <a:pt x="298" y="1713"/>
                </a:lnTo>
                <a:lnTo>
                  <a:pt x="294" y="1700"/>
                </a:lnTo>
                <a:lnTo>
                  <a:pt x="290" y="1688"/>
                </a:lnTo>
                <a:lnTo>
                  <a:pt x="285" y="1676"/>
                </a:lnTo>
                <a:lnTo>
                  <a:pt x="280" y="1665"/>
                </a:lnTo>
                <a:lnTo>
                  <a:pt x="267" y="1643"/>
                </a:lnTo>
                <a:lnTo>
                  <a:pt x="252" y="1623"/>
                </a:lnTo>
                <a:lnTo>
                  <a:pt x="236" y="1601"/>
                </a:lnTo>
                <a:lnTo>
                  <a:pt x="218" y="1582"/>
                </a:lnTo>
                <a:lnTo>
                  <a:pt x="209" y="1571"/>
                </a:lnTo>
                <a:lnTo>
                  <a:pt x="199" y="1563"/>
                </a:lnTo>
                <a:lnTo>
                  <a:pt x="189" y="1554"/>
                </a:lnTo>
                <a:lnTo>
                  <a:pt x="178" y="1546"/>
                </a:lnTo>
                <a:lnTo>
                  <a:pt x="168" y="1540"/>
                </a:lnTo>
                <a:lnTo>
                  <a:pt x="158" y="1533"/>
                </a:lnTo>
                <a:lnTo>
                  <a:pt x="147" y="1527"/>
                </a:lnTo>
                <a:lnTo>
                  <a:pt x="135" y="1522"/>
                </a:lnTo>
                <a:lnTo>
                  <a:pt x="125" y="1519"/>
                </a:lnTo>
                <a:lnTo>
                  <a:pt x="116" y="1517"/>
                </a:lnTo>
                <a:lnTo>
                  <a:pt x="106" y="1517"/>
                </a:lnTo>
                <a:lnTo>
                  <a:pt x="97" y="1518"/>
                </a:lnTo>
                <a:lnTo>
                  <a:pt x="89" y="1520"/>
                </a:lnTo>
                <a:lnTo>
                  <a:pt x="80" y="1522"/>
                </a:lnTo>
                <a:lnTo>
                  <a:pt x="72" y="1526"/>
                </a:lnTo>
                <a:lnTo>
                  <a:pt x="63" y="1529"/>
                </a:lnTo>
                <a:lnTo>
                  <a:pt x="47" y="1537"/>
                </a:lnTo>
                <a:lnTo>
                  <a:pt x="32" y="1544"/>
                </a:lnTo>
                <a:lnTo>
                  <a:pt x="24" y="1546"/>
                </a:lnTo>
                <a:lnTo>
                  <a:pt x="16" y="1549"/>
                </a:lnTo>
                <a:lnTo>
                  <a:pt x="9" y="1550"/>
                </a:lnTo>
                <a:lnTo>
                  <a:pt x="1" y="1549"/>
                </a:lnTo>
                <a:lnTo>
                  <a:pt x="0" y="1538"/>
                </a:lnTo>
                <a:lnTo>
                  <a:pt x="1" y="1526"/>
                </a:lnTo>
                <a:lnTo>
                  <a:pt x="2" y="1513"/>
                </a:lnTo>
                <a:lnTo>
                  <a:pt x="5" y="1502"/>
                </a:lnTo>
                <a:lnTo>
                  <a:pt x="10" y="1497"/>
                </a:lnTo>
                <a:lnTo>
                  <a:pt x="15" y="1489"/>
                </a:lnTo>
                <a:lnTo>
                  <a:pt x="19" y="1479"/>
                </a:lnTo>
                <a:lnTo>
                  <a:pt x="24" y="1469"/>
                </a:lnTo>
                <a:lnTo>
                  <a:pt x="32" y="1446"/>
                </a:lnTo>
                <a:lnTo>
                  <a:pt x="38" y="1429"/>
                </a:lnTo>
                <a:lnTo>
                  <a:pt x="40" y="1423"/>
                </a:lnTo>
                <a:lnTo>
                  <a:pt x="42" y="1417"/>
                </a:lnTo>
                <a:lnTo>
                  <a:pt x="47" y="1410"/>
                </a:lnTo>
                <a:lnTo>
                  <a:pt x="51" y="1404"/>
                </a:lnTo>
                <a:lnTo>
                  <a:pt x="60" y="1392"/>
                </a:lnTo>
                <a:lnTo>
                  <a:pt x="68" y="1379"/>
                </a:lnTo>
                <a:lnTo>
                  <a:pt x="70" y="1373"/>
                </a:lnTo>
                <a:lnTo>
                  <a:pt x="72" y="1368"/>
                </a:lnTo>
                <a:lnTo>
                  <a:pt x="72" y="1361"/>
                </a:lnTo>
                <a:lnTo>
                  <a:pt x="72" y="1355"/>
                </a:lnTo>
                <a:lnTo>
                  <a:pt x="72" y="1341"/>
                </a:lnTo>
                <a:lnTo>
                  <a:pt x="72" y="1329"/>
                </a:lnTo>
                <a:lnTo>
                  <a:pt x="74" y="1298"/>
                </a:lnTo>
                <a:lnTo>
                  <a:pt x="74" y="1266"/>
                </a:lnTo>
                <a:lnTo>
                  <a:pt x="75" y="1234"/>
                </a:lnTo>
                <a:lnTo>
                  <a:pt x="77" y="1204"/>
                </a:lnTo>
                <a:lnTo>
                  <a:pt x="80" y="1191"/>
                </a:lnTo>
                <a:lnTo>
                  <a:pt x="84" y="1175"/>
                </a:lnTo>
                <a:lnTo>
                  <a:pt x="90" y="1158"/>
                </a:lnTo>
                <a:lnTo>
                  <a:pt x="97" y="1139"/>
                </a:lnTo>
                <a:lnTo>
                  <a:pt x="110" y="1097"/>
                </a:lnTo>
                <a:lnTo>
                  <a:pt x="123" y="1055"/>
                </a:lnTo>
                <a:lnTo>
                  <a:pt x="123" y="105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3" name="Freeform 103">
            <a:extLst>
              <a:ext uri="{FF2B5EF4-FFF2-40B4-BE49-F238E27FC236}">
                <a16:creationId xmlns:a16="http://schemas.microsoft.com/office/drawing/2014/main" id="{45DA8759-7780-4068-A1DB-79EEB652D837}"/>
              </a:ext>
            </a:extLst>
          </p:cNvPr>
          <p:cNvSpPr>
            <a:spLocks/>
          </p:cNvSpPr>
          <p:nvPr/>
        </p:nvSpPr>
        <p:spPr bwMode="auto">
          <a:xfrm>
            <a:off x="5521326" y="3040062"/>
            <a:ext cx="193675" cy="188912"/>
          </a:xfrm>
          <a:custGeom>
            <a:avLst/>
            <a:gdLst>
              <a:gd name="T0" fmla="*/ 522 w 606"/>
              <a:gd name="T1" fmla="*/ 30 h 598"/>
              <a:gd name="T2" fmla="*/ 527 w 606"/>
              <a:gd name="T3" fmla="*/ 39 h 598"/>
              <a:gd name="T4" fmla="*/ 540 w 606"/>
              <a:gd name="T5" fmla="*/ 59 h 598"/>
              <a:gd name="T6" fmla="*/ 560 w 606"/>
              <a:gd name="T7" fmla="*/ 87 h 598"/>
              <a:gd name="T8" fmla="*/ 574 w 606"/>
              <a:gd name="T9" fmla="*/ 115 h 598"/>
              <a:gd name="T10" fmla="*/ 578 w 606"/>
              <a:gd name="T11" fmla="*/ 131 h 598"/>
              <a:gd name="T12" fmla="*/ 576 w 606"/>
              <a:gd name="T13" fmla="*/ 142 h 598"/>
              <a:gd name="T14" fmla="*/ 570 w 606"/>
              <a:gd name="T15" fmla="*/ 157 h 598"/>
              <a:gd name="T16" fmla="*/ 560 w 606"/>
              <a:gd name="T17" fmla="*/ 171 h 598"/>
              <a:gd name="T18" fmla="*/ 549 w 606"/>
              <a:gd name="T19" fmla="*/ 180 h 598"/>
              <a:gd name="T20" fmla="*/ 537 w 606"/>
              <a:gd name="T21" fmla="*/ 186 h 598"/>
              <a:gd name="T22" fmla="*/ 502 w 606"/>
              <a:gd name="T23" fmla="*/ 194 h 598"/>
              <a:gd name="T24" fmla="*/ 460 w 606"/>
              <a:gd name="T25" fmla="*/ 204 h 598"/>
              <a:gd name="T26" fmla="*/ 437 w 606"/>
              <a:gd name="T27" fmla="*/ 220 h 598"/>
              <a:gd name="T28" fmla="*/ 415 w 606"/>
              <a:gd name="T29" fmla="*/ 242 h 598"/>
              <a:gd name="T30" fmla="*/ 404 w 606"/>
              <a:gd name="T31" fmla="*/ 257 h 598"/>
              <a:gd name="T32" fmla="*/ 399 w 606"/>
              <a:gd name="T33" fmla="*/ 268 h 598"/>
              <a:gd name="T34" fmla="*/ 419 w 606"/>
              <a:gd name="T35" fmla="*/ 270 h 598"/>
              <a:gd name="T36" fmla="*/ 451 w 606"/>
              <a:gd name="T37" fmla="*/ 265 h 598"/>
              <a:gd name="T38" fmla="*/ 472 w 606"/>
              <a:gd name="T39" fmla="*/ 265 h 598"/>
              <a:gd name="T40" fmla="*/ 484 w 606"/>
              <a:gd name="T41" fmla="*/ 268 h 598"/>
              <a:gd name="T42" fmla="*/ 486 w 606"/>
              <a:gd name="T43" fmla="*/ 272 h 598"/>
              <a:gd name="T44" fmla="*/ 488 w 606"/>
              <a:gd name="T45" fmla="*/ 283 h 598"/>
              <a:gd name="T46" fmla="*/ 490 w 606"/>
              <a:gd name="T47" fmla="*/ 309 h 598"/>
              <a:gd name="T48" fmla="*/ 490 w 606"/>
              <a:gd name="T49" fmla="*/ 334 h 598"/>
              <a:gd name="T50" fmla="*/ 494 w 606"/>
              <a:gd name="T51" fmla="*/ 366 h 598"/>
              <a:gd name="T52" fmla="*/ 499 w 606"/>
              <a:gd name="T53" fmla="*/ 399 h 598"/>
              <a:gd name="T54" fmla="*/ 510 w 606"/>
              <a:gd name="T55" fmla="*/ 427 h 598"/>
              <a:gd name="T56" fmla="*/ 520 w 606"/>
              <a:gd name="T57" fmla="*/ 442 h 598"/>
              <a:gd name="T58" fmla="*/ 530 w 606"/>
              <a:gd name="T59" fmla="*/ 444 h 598"/>
              <a:gd name="T60" fmla="*/ 540 w 606"/>
              <a:gd name="T61" fmla="*/ 445 h 598"/>
              <a:gd name="T62" fmla="*/ 549 w 606"/>
              <a:gd name="T63" fmla="*/ 451 h 598"/>
              <a:gd name="T64" fmla="*/ 554 w 606"/>
              <a:gd name="T65" fmla="*/ 464 h 598"/>
              <a:gd name="T66" fmla="*/ 560 w 606"/>
              <a:gd name="T67" fmla="*/ 475 h 598"/>
              <a:gd name="T68" fmla="*/ 570 w 606"/>
              <a:gd name="T69" fmla="*/ 490 h 598"/>
              <a:gd name="T70" fmla="*/ 581 w 606"/>
              <a:gd name="T71" fmla="*/ 518 h 598"/>
              <a:gd name="T72" fmla="*/ 594 w 606"/>
              <a:gd name="T73" fmla="*/ 559 h 598"/>
              <a:gd name="T74" fmla="*/ 603 w 606"/>
              <a:gd name="T75" fmla="*/ 581 h 598"/>
              <a:gd name="T76" fmla="*/ 606 w 606"/>
              <a:gd name="T77" fmla="*/ 586 h 598"/>
              <a:gd name="T78" fmla="*/ 332 w 606"/>
              <a:gd name="T79" fmla="*/ 526 h 598"/>
              <a:gd name="T80" fmla="*/ 274 w 606"/>
              <a:gd name="T81" fmla="*/ 404 h 598"/>
              <a:gd name="T82" fmla="*/ 0 w 606"/>
              <a:gd name="T83" fmla="*/ 368 h 598"/>
              <a:gd name="T84" fmla="*/ 125 w 606"/>
              <a:gd name="T85" fmla="*/ 181 h 598"/>
              <a:gd name="T86" fmla="*/ 150 w 606"/>
              <a:gd name="T87" fmla="*/ 131 h 598"/>
              <a:gd name="T88" fmla="*/ 169 w 606"/>
              <a:gd name="T89" fmla="*/ 78 h 598"/>
              <a:gd name="T90" fmla="*/ 177 w 606"/>
              <a:gd name="T91" fmla="*/ 57 h 598"/>
              <a:gd name="T92" fmla="*/ 188 w 606"/>
              <a:gd name="T93" fmla="*/ 40 h 598"/>
              <a:gd name="T94" fmla="*/ 204 w 606"/>
              <a:gd name="T95" fmla="*/ 26 h 598"/>
              <a:gd name="T96" fmla="*/ 222 w 606"/>
              <a:gd name="T97" fmla="*/ 17 h 598"/>
              <a:gd name="T98" fmla="*/ 243 w 606"/>
              <a:gd name="T99" fmla="*/ 9 h 598"/>
              <a:gd name="T100" fmla="*/ 264 w 606"/>
              <a:gd name="T101" fmla="*/ 6 h 598"/>
              <a:gd name="T102" fmla="*/ 311 w 606"/>
              <a:gd name="T103" fmla="*/ 2 h 598"/>
              <a:gd name="T104" fmla="*/ 367 w 606"/>
              <a:gd name="T105" fmla="*/ 0 h 598"/>
              <a:gd name="T106" fmla="*/ 395 w 606"/>
              <a:gd name="T107" fmla="*/ 2 h 598"/>
              <a:gd name="T108" fmla="*/ 419 w 606"/>
              <a:gd name="T109" fmla="*/ 10 h 598"/>
              <a:gd name="T110" fmla="*/ 445 w 606"/>
              <a:gd name="T111" fmla="*/ 21 h 598"/>
              <a:gd name="T112" fmla="*/ 470 w 606"/>
              <a:gd name="T113" fmla="*/ 25 h 598"/>
              <a:gd name="T114" fmla="*/ 523 w 606"/>
              <a:gd name="T115" fmla="*/ 27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06" h="598">
                <a:moveTo>
                  <a:pt x="523" y="27"/>
                </a:moveTo>
                <a:lnTo>
                  <a:pt x="522" y="30"/>
                </a:lnTo>
                <a:lnTo>
                  <a:pt x="523" y="33"/>
                </a:lnTo>
                <a:lnTo>
                  <a:pt x="527" y="39"/>
                </a:lnTo>
                <a:lnTo>
                  <a:pt x="531" y="46"/>
                </a:lnTo>
                <a:lnTo>
                  <a:pt x="540" y="59"/>
                </a:lnTo>
                <a:lnTo>
                  <a:pt x="547" y="68"/>
                </a:lnTo>
                <a:lnTo>
                  <a:pt x="560" y="87"/>
                </a:lnTo>
                <a:lnTo>
                  <a:pt x="571" y="106"/>
                </a:lnTo>
                <a:lnTo>
                  <a:pt x="574" y="115"/>
                </a:lnTo>
                <a:lnTo>
                  <a:pt x="577" y="125"/>
                </a:lnTo>
                <a:lnTo>
                  <a:pt x="578" y="131"/>
                </a:lnTo>
                <a:lnTo>
                  <a:pt x="577" y="137"/>
                </a:lnTo>
                <a:lnTo>
                  <a:pt x="576" y="142"/>
                </a:lnTo>
                <a:lnTo>
                  <a:pt x="573" y="148"/>
                </a:lnTo>
                <a:lnTo>
                  <a:pt x="570" y="157"/>
                </a:lnTo>
                <a:lnTo>
                  <a:pt x="565" y="165"/>
                </a:lnTo>
                <a:lnTo>
                  <a:pt x="560" y="171"/>
                </a:lnTo>
                <a:lnTo>
                  <a:pt x="555" y="175"/>
                </a:lnTo>
                <a:lnTo>
                  <a:pt x="549" y="180"/>
                </a:lnTo>
                <a:lnTo>
                  <a:pt x="544" y="183"/>
                </a:lnTo>
                <a:lnTo>
                  <a:pt x="537" y="186"/>
                </a:lnTo>
                <a:lnTo>
                  <a:pt x="530" y="188"/>
                </a:lnTo>
                <a:lnTo>
                  <a:pt x="502" y="194"/>
                </a:lnTo>
                <a:lnTo>
                  <a:pt x="469" y="201"/>
                </a:lnTo>
                <a:lnTo>
                  <a:pt x="460" y="204"/>
                </a:lnTo>
                <a:lnTo>
                  <a:pt x="448" y="211"/>
                </a:lnTo>
                <a:lnTo>
                  <a:pt x="437" y="220"/>
                </a:lnTo>
                <a:lnTo>
                  <a:pt x="426" y="230"/>
                </a:lnTo>
                <a:lnTo>
                  <a:pt x="415" y="242"/>
                </a:lnTo>
                <a:lnTo>
                  <a:pt x="407" y="253"/>
                </a:lnTo>
                <a:lnTo>
                  <a:pt x="404" y="257"/>
                </a:lnTo>
                <a:lnTo>
                  <a:pt x="402" y="263"/>
                </a:lnTo>
                <a:lnTo>
                  <a:pt x="399" y="268"/>
                </a:lnTo>
                <a:lnTo>
                  <a:pt x="399" y="272"/>
                </a:lnTo>
                <a:lnTo>
                  <a:pt x="419" y="270"/>
                </a:lnTo>
                <a:lnTo>
                  <a:pt x="440" y="267"/>
                </a:lnTo>
                <a:lnTo>
                  <a:pt x="451" y="265"/>
                </a:lnTo>
                <a:lnTo>
                  <a:pt x="462" y="265"/>
                </a:lnTo>
                <a:lnTo>
                  <a:pt x="472" y="265"/>
                </a:lnTo>
                <a:lnTo>
                  <a:pt x="481" y="267"/>
                </a:lnTo>
                <a:lnTo>
                  <a:pt x="484" y="268"/>
                </a:lnTo>
                <a:lnTo>
                  <a:pt x="485" y="270"/>
                </a:lnTo>
                <a:lnTo>
                  <a:pt x="486" y="272"/>
                </a:lnTo>
                <a:lnTo>
                  <a:pt x="487" y="275"/>
                </a:lnTo>
                <a:lnTo>
                  <a:pt x="488" y="283"/>
                </a:lnTo>
                <a:lnTo>
                  <a:pt x="489" y="292"/>
                </a:lnTo>
                <a:lnTo>
                  <a:pt x="490" y="309"/>
                </a:lnTo>
                <a:lnTo>
                  <a:pt x="490" y="321"/>
                </a:lnTo>
                <a:lnTo>
                  <a:pt x="490" y="334"/>
                </a:lnTo>
                <a:lnTo>
                  <a:pt x="492" y="350"/>
                </a:lnTo>
                <a:lnTo>
                  <a:pt x="494" y="366"/>
                </a:lnTo>
                <a:lnTo>
                  <a:pt x="496" y="382"/>
                </a:lnTo>
                <a:lnTo>
                  <a:pt x="499" y="399"/>
                </a:lnTo>
                <a:lnTo>
                  <a:pt x="504" y="413"/>
                </a:lnTo>
                <a:lnTo>
                  <a:pt x="510" y="427"/>
                </a:lnTo>
                <a:lnTo>
                  <a:pt x="517" y="438"/>
                </a:lnTo>
                <a:lnTo>
                  <a:pt x="520" y="442"/>
                </a:lnTo>
                <a:lnTo>
                  <a:pt x="524" y="443"/>
                </a:lnTo>
                <a:lnTo>
                  <a:pt x="530" y="444"/>
                </a:lnTo>
                <a:lnTo>
                  <a:pt x="536" y="445"/>
                </a:lnTo>
                <a:lnTo>
                  <a:pt x="540" y="445"/>
                </a:lnTo>
                <a:lnTo>
                  <a:pt x="545" y="448"/>
                </a:lnTo>
                <a:lnTo>
                  <a:pt x="549" y="451"/>
                </a:lnTo>
                <a:lnTo>
                  <a:pt x="552" y="456"/>
                </a:lnTo>
                <a:lnTo>
                  <a:pt x="554" y="464"/>
                </a:lnTo>
                <a:lnTo>
                  <a:pt x="556" y="469"/>
                </a:lnTo>
                <a:lnTo>
                  <a:pt x="560" y="475"/>
                </a:lnTo>
                <a:lnTo>
                  <a:pt x="563" y="479"/>
                </a:lnTo>
                <a:lnTo>
                  <a:pt x="570" y="490"/>
                </a:lnTo>
                <a:lnTo>
                  <a:pt x="578" y="501"/>
                </a:lnTo>
                <a:lnTo>
                  <a:pt x="581" y="518"/>
                </a:lnTo>
                <a:lnTo>
                  <a:pt x="587" y="539"/>
                </a:lnTo>
                <a:lnTo>
                  <a:pt x="594" y="559"/>
                </a:lnTo>
                <a:lnTo>
                  <a:pt x="601" y="575"/>
                </a:lnTo>
                <a:lnTo>
                  <a:pt x="603" y="581"/>
                </a:lnTo>
                <a:lnTo>
                  <a:pt x="606" y="586"/>
                </a:lnTo>
                <a:lnTo>
                  <a:pt x="606" y="586"/>
                </a:lnTo>
                <a:lnTo>
                  <a:pt x="374" y="598"/>
                </a:lnTo>
                <a:lnTo>
                  <a:pt x="332" y="526"/>
                </a:lnTo>
                <a:lnTo>
                  <a:pt x="337" y="466"/>
                </a:lnTo>
                <a:lnTo>
                  <a:pt x="274" y="404"/>
                </a:lnTo>
                <a:lnTo>
                  <a:pt x="0" y="368"/>
                </a:lnTo>
                <a:lnTo>
                  <a:pt x="0" y="368"/>
                </a:lnTo>
                <a:lnTo>
                  <a:pt x="48" y="305"/>
                </a:lnTo>
                <a:lnTo>
                  <a:pt x="125" y="181"/>
                </a:lnTo>
                <a:lnTo>
                  <a:pt x="136" y="160"/>
                </a:lnTo>
                <a:lnTo>
                  <a:pt x="150" y="131"/>
                </a:lnTo>
                <a:lnTo>
                  <a:pt x="161" y="103"/>
                </a:lnTo>
                <a:lnTo>
                  <a:pt x="169" y="78"/>
                </a:lnTo>
                <a:lnTo>
                  <a:pt x="172" y="67"/>
                </a:lnTo>
                <a:lnTo>
                  <a:pt x="177" y="57"/>
                </a:lnTo>
                <a:lnTo>
                  <a:pt x="182" y="48"/>
                </a:lnTo>
                <a:lnTo>
                  <a:pt x="188" y="40"/>
                </a:lnTo>
                <a:lnTo>
                  <a:pt x="196" y="33"/>
                </a:lnTo>
                <a:lnTo>
                  <a:pt x="204" y="26"/>
                </a:lnTo>
                <a:lnTo>
                  <a:pt x="213" y="22"/>
                </a:lnTo>
                <a:lnTo>
                  <a:pt x="222" y="17"/>
                </a:lnTo>
                <a:lnTo>
                  <a:pt x="232" y="13"/>
                </a:lnTo>
                <a:lnTo>
                  <a:pt x="243" y="9"/>
                </a:lnTo>
                <a:lnTo>
                  <a:pt x="253" y="7"/>
                </a:lnTo>
                <a:lnTo>
                  <a:pt x="264" y="6"/>
                </a:lnTo>
                <a:lnTo>
                  <a:pt x="287" y="2"/>
                </a:lnTo>
                <a:lnTo>
                  <a:pt x="311" y="2"/>
                </a:lnTo>
                <a:lnTo>
                  <a:pt x="337" y="1"/>
                </a:lnTo>
                <a:lnTo>
                  <a:pt x="367" y="0"/>
                </a:lnTo>
                <a:lnTo>
                  <a:pt x="380" y="1"/>
                </a:lnTo>
                <a:lnTo>
                  <a:pt x="395" y="2"/>
                </a:lnTo>
                <a:lnTo>
                  <a:pt x="407" y="6"/>
                </a:lnTo>
                <a:lnTo>
                  <a:pt x="419" y="10"/>
                </a:lnTo>
                <a:lnTo>
                  <a:pt x="432" y="16"/>
                </a:lnTo>
                <a:lnTo>
                  <a:pt x="445" y="21"/>
                </a:lnTo>
                <a:lnTo>
                  <a:pt x="457" y="23"/>
                </a:lnTo>
                <a:lnTo>
                  <a:pt x="470" y="25"/>
                </a:lnTo>
                <a:lnTo>
                  <a:pt x="495" y="26"/>
                </a:lnTo>
                <a:lnTo>
                  <a:pt x="523" y="27"/>
                </a:lnTo>
                <a:lnTo>
                  <a:pt x="523" y="27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4" name="Freeform 104">
            <a:extLst>
              <a:ext uri="{FF2B5EF4-FFF2-40B4-BE49-F238E27FC236}">
                <a16:creationId xmlns:a16="http://schemas.microsoft.com/office/drawing/2014/main" id="{10CAADCD-9BEB-4E1E-9819-A875E4C49498}"/>
              </a:ext>
            </a:extLst>
          </p:cNvPr>
          <p:cNvSpPr>
            <a:spLocks/>
          </p:cNvSpPr>
          <p:nvPr/>
        </p:nvSpPr>
        <p:spPr bwMode="auto">
          <a:xfrm>
            <a:off x="5521326" y="3040062"/>
            <a:ext cx="193675" cy="188912"/>
          </a:xfrm>
          <a:custGeom>
            <a:avLst/>
            <a:gdLst>
              <a:gd name="T0" fmla="*/ 522 w 606"/>
              <a:gd name="T1" fmla="*/ 30 h 598"/>
              <a:gd name="T2" fmla="*/ 527 w 606"/>
              <a:gd name="T3" fmla="*/ 39 h 598"/>
              <a:gd name="T4" fmla="*/ 540 w 606"/>
              <a:gd name="T5" fmla="*/ 59 h 598"/>
              <a:gd name="T6" fmla="*/ 560 w 606"/>
              <a:gd name="T7" fmla="*/ 87 h 598"/>
              <a:gd name="T8" fmla="*/ 574 w 606"/>
              <a:gd name="T9" fmla="*/ 115 h 598"/>
              <a:gd name="T10" fmla="*/ 578 w 606"/>
              <a:gd name="T11" fmla="*/ 131 h 598"/>
              <a:gd name="T12" fmla="*/ 576 w 606"/>
              <a:gd name="T13" fmla="*/ 142 h 598"/>
              <a:gd name="T14" fmla="*/ 570 w 606"/>
              <a:gd name="T15" fmla="*/ 157 h 598"/>
              <a:gd name="T16" fmla="*/ 560 w 606"/>
              <a:gd name="T17" fmla="*/ 171 h 598"/>
              <a:gd name="T18" fmla="*/ 549 w 606"/>
              <a:gd name="T19" fmla="*/ 180 h 598"/>
              <a:gd name="T20" fmla="*/ 537 w 606"/>
              <a:gd name="T21" fmla="*/ 186 h 598"/>
              <a:gd name="T22" fmla="*/ 502 w 606"/>
              <a:gd name="T23" fmla="*/ 194 h 598"/>
              <a:gd name="T24" fmla="*/ 460 w 606"/>
              <a:gd name="T25" fmla="*/ 204 h 598"/>
              <a:gd name="T26" fmla="*/ 437 w 606"/>
              <a:gd name="T27" fmla="*/ 220 h 598"/>
              <a:gd name="T28" fmla="*/ 415 w 606"/>
              <a:gd name="T29" fmla="*/ 242 h 598"/>
              <a:gd name="T30" fmla="*/ 404 w 606"/>
              <a:gd name="T31" fmla="*/ 257 h 598"/>
              <a:gd name="T32" fmla="*/ 399 w 606"/>
              <a:gd name="T33" fmla="*/ 268 h 598"/>
              <a:gd name="T34" fmla="*/ 419 w 606"/>
              <a:gd name="T35" fmla="*/ 270 h 598"/>
              <a:gd name="T36" fmla="*/ 451 w 606"/>
              <a:gd name="T37" fmla="*/ 265 h 598"/>
              <a:gd name="T38" fmla="*/ 472 w 606"/>
              <a:gd name="T39" fmla="*/ 265 h 598"/>
              <a:gd name="T40" fmla="*/ 484 w 606"/>
              <a:gd name="T41" fmla="*/ 268 h 598"/>
              <a:gd name="T42" fmla="*/ 486 w 606"/>
              <a:gd name="T43" fmla="*/ 272 h 598"/>
              <a:gd name="T44" fmla="*/ 488 w 606"/>
              <a:gd name="T45" fmla="*/ 283 h 598"/>
              <a:gd name="T46" fmla="*/ 490 w 606"/>
              <a:gd name="T47" fmla="*/ 309 h 598"/>
              <a:gd name="T48" fmla="*/ 490 w 606"/>
              <a:gd name="T49" fmla="*/ 334 h 598"/>
              <a:gd name="T50" fmla="*/ 494 w 606"/>
              <a:gd name="T51" fmla="*/ 366 h 598"/>
              <a:gd name="T52" fmla="*/ 499 w 606"/>
              <a:gd name="T53" fmla="*/ 399 h 598"/>
              <a:gd name="T54" fmla="*/ 510 w 606"/>
              <a:gd name="T55" fmla="*/ 427 h 598"/>
              <a:gd name="T56" fmla="*/ 520 w 606"/>
              <a:gd name="T57" fmla="*/ 442 h 598"/>
              <a:gd name="T58" fmla="*/ 530 w 606"/>
              <a:gd name="T59" fmla="*/ 444 h 598"/>
              <a:gd name="T60" fmla="*/ 540 w 606"/>
              <a:gd name="T61" fmla="*/ 445 h 598"/>
              <a:gd name="T62" fmla="*/ 549 w 606"/>
              <a:gd name="T63" fmla="*/ 451 h 598"/>
              <a:gd name="T64" fmla="*/ 554 w 606"/>
              <a:gd name="T65" fmla="*/ 464 h 598"/>
              <a:gd name="T66" fmla="*/ 560 w 606"/>
              <a:gd name="T67" fmla="*/ 475 h 598"/>
              <a:gd name="T68" fmla="*/ 570 w 606"/>
              <a:gd name="T69" fmla="*/ 490 h 598"/>
              <a:gd name="T70" fmla="*/ 581 w 606"/>
              <a:gd name="T71" fmla="*/ 518 h 598"/>
              <a:gd name="T72" fmla="*/ 594 w 606"/>
              <a:gd name="T73" fmla="*/ 559 h 598"/>
              <a:gd name="T74" fmla="*/ 603 w 606"/>
              <a:gd name="T75" fmla="*/ 581 h 598"/>
              <a:gd name="T76" fmla="*/ 606 w 606"/>
              <a:gd name="T77" fmla="*/ 586 h 598"/>
              <a:gd name="T78" fmla="*/ 332 w 606"/>
              <a:gd name="T79" fmla="*/ 526 h 598"/>
              <a:gd name="T80" fmla="*/ 274 w 606"/>
              <a:gd name="T81" fmla="*/ 404 h 598"/>
              <a:gd name="T82" fmla="*/ 0 w 606"/>
              <a:gd name="T83" fmla="*/ 368 h 598"/>
              <a:gd name="T84" fmla="*/ 125 w 606"/>
              <a:gd name="T85" fmla="*/ 181 h 598"/>
              <a:gd name="T86" fmla="*/ 150 w 606"/>
              <a:gd name="T87" fmla="*/ 131 h 598"/>
              <a:gd name="T88" fmla="*/ 169 w 606"/>
              <a:gd name="T89" fmla="*/ 78 h 598"/>
              <a:gd name="T90" fmla="*/ 177 w 606"/>
              <a:gd name="T91" fmla="*/ 57 h 598"/>
              <a:gd name="T92" fmla="*/ 188 w 606"/>
              <a:gd name="T93" fmla="*/ 40 h 598"/>
              <a:gd name="T94" fmla="*/ 204 w 606"/>
              <a:gd name="T95" fmla="*/ 26 h 598"/>
              <a:gd name="T96" fmla="*/ 222 w 606"/>
              <a:gd name="T97" fmla="*/ 17 h 598"/>
              <a:gd name="T98" fmla="*/ 243 w 606"/>
              <a:gd name="T99" fmla="*/ 9 h 598"/>
              <a:gd name="T100" fmla="*/ 264 w 606"/>
              <a:gd name="T101" fmla="*/ 6 h 598"/>
              <a:gd name="T102" fmla="*/ 311 w 606"/>
              <a:gd name="T103" fmla="*/ 2 h 598"/>
              <a:gd name="T104" fmla="*/ 367 w 606"/>
              <a:gd name="T105" fmla="*/ 0 h 598"/>
              <a:gd name="T106" fmla="*/ 395 w 606"/>
              <a:gd name="T107" fmla="*/ 2 h 598"/>
              <a:gd name="T108" fmla="*/ 419 w 606"/>
              <a:gd name="T109" fmla="*/ 10 h 598"/>
              <a:gd name="T110" fmla="*/ 445 w 606"/>
              <a:gd name="T111" fmla="*/ 21 h 598"/>
              <a:gd name="T112" fmla="*/ 470 w 606"/>
              <a:gd name="T113" fmla="*/ 25 h 598"/>
              <a:gd name="T114" fmla="*/ 523 w 606"/>
              <a:gd name="T115" fmla="*/ 27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06" h="598">
                <a:moveTo>
                  <a:pt x="523" y="27"/>
                </a:moveTo>
                <a:lnTo>
                  <a:pt x="522" y="30"/>
                </a:lnTo>
                <a:lnTo>
                  <a:pt x="523" y="33"/>
                </a:lnTo>
                <a:lnTo>
                  <a:pt x="527" y="39"/>
                </a:lnTo>
                <a:lnTo>
                  <a:pt x="531" y="46"/>
                </a:lnTo>
                <a:lnTo>
                  <a:pt x="540" y="59"/>
                </a:lnTo>
                <a:lnTo>
                  <a:pt x="547" y="68"/>
                </a:lnTo>
                <a:lnTo>
                  <a:pt x="560" y="87"/>
                </a:lnTo>
                <a:lnTo>
                  <a:pt x="571" y="106"/>
                </a:lnTo>
                <a:lnTo>
                  <a:pt x="574" y="115"/>
                </a:lnTo>
                <a:lnTo>
                  <a:pt x="577" y="125"/>
                </a:lnTo>
                <a:lnTo>
                  <a:pt x="578" y="131"/>
                </a:lnTo>
                <a:lnTo>
                  <a:pt x="577" y="137"/>
                </a:lnTo>
                <a:lnTo>
                  <a:pt x="576" y="142"/>
                </a:lnTo>
                <a:lnTo>
                  <a:pt x="573" y="148"/>
                </a:lnTo>
                <a:lnTo>
                  <a:pt x="570" y="157"/>
                </a:lnTo>
                <a:lnTo>
                  <a:pt x="565" y="165"/>
                </a:lnTo>
                <a:lnTo>
                  <a:pt x="560" y="171"/>
                </a:lnTo>
                <a:lnTo>
                  <a:pt x="555" y="175"/>
                </a:lnTo>
                <a:lnTo>
                  <a:pt x="549" y="180"/>
                </a:lnTo>
                <a:lnTo>
                  <a:pt x="544" y="183"/>
                </a:lnTo>
                <a:lnTo>
                  <a:pt x="537" y="186"/>
                </a:lnTo>
                <a:lnTo>
                  <a:pt x="530" y="188"/>
                </a:lnTo>
                <a:lnTo>
                  <a:pt x="502" y="194"/>
                </a:lnTo>
                <a:lnTo>
                  <a:pt x="469" y="201"/>
                </a:lnTo>
                <a:lnTo>
                  <a:pt x="460" y="204"/>
                </a:lnTo>
                <a:lnTo>
                  <a:pt x="448" y="211"/>
                </a:lnTo>
                <a:lnTo>
                  <a:pt x="437" y="220"/>
                </a:lnTo>
                <a:lnTo>
                  <a:pt x="426" y="230"/>
                </a:lnTo>
                <a:lnTo>
                  <a:pt x="415" y="242"/>
                </a:lnTo>
                <a:lnTo>
                  <a:pt x="407" y="253"/>
                </a:lnTo>
                <a:lnTo>
                  <a:pt x="404" y="257"/>
                </a:lnTo>
                <a:lnTo>
                  <a:pt x="402" y="263"/>
                </a:lnTo>
                <a:lnTo>
                  <a:pt x="399" y="268"/>
                </a:lnTo>
                <a:lnTo>
                  <a:pt x="399" y="272"/>
                </a:lnTo>
                <a:lnTo>
                  <a:pt x="419" y="270"/>
                </a:lnTo>
                <a:lnTo>
                  <a:pt x="440" y="267"/>
                </a:lnTo>
                <a:lnTo>
                  <a:pt x="451" y="265"/>
                </a:lnTo>
                <a:lnTo>
                  <a:pt x="462" y="265"/>
                </a:lnTo>
                <a:lnTo>
                  <a:pt x="472" y="265"/>
                </a:lnTo>
                <a:lnTo>
                  <a:pt x="481" y="267"/>
                </a:lnTo>
                <a:lnTo>
                  <a:pt x="484" y="268"/>
                </a:lnTo>
                <a:lnTo>
                  <a:pt x="485" y="270"/>
                </a:lnTo>
                <a:lnTo>
                  <a:pt x="486" y="272"/>
                </a:lnTo>
                <a:lnTo>
                  <a:pt x="487" y="275"/>
                </a:lnTo>
                <a:lnTo>
                  <a:pt x="488" y="283"/>
                </a:lnTo>
                <a:lnTo>
                  <a:pt x="489" y="292"/>
                </a:lnTo>
                <a:lnTo>
                  <a:pt x="490" y="309"/>
                </a:lnTo>
                <a:lnTo>
                  <a:pt x="490" y="321"/>
                </a:lnTo>
                <a:lnTo>
                  <a:pt x="490" y="334"/>
                </a:lnTo>
                <a:lnTo>
                  <a:pt x="492" y="350"/>
                </a:lnTo>
                <a:lnTo>
                  <a:pt x="494" y="366"/>
                </a:lnTo>
                <a:lnTo>
                  <a:pt x="496" y="382"/>
                </a:lnTo>
                <a:lnTo>
                  <a:pt x="499" y="399"/>
                </a:lnTo>
                <a:lnTo>
                  <a:pt x="504" y="413"/>
                </a:lnTo>
                <a:lnTo>
                  <a:pt x="510" y="427"/>
                </a:lnTo>
                <a:lnTo>
                  <a:pt x="517" y="438"/>
                </a:lnTo>
                <a:lnTo>
                  <a:pt x="520" y="442"/>
                </a:lnTo>
                <a:lnTo>
                  <a:pt x="524" y="443"/>
                </a:lnTo>
                <a:lnTo>
                  <a:pt x="530" y="444"/>
                </a:lnTo>
                <a:lnTo>
                  <a:pt x="536" y="445"/>
                </a:lnTo>
                <a:lnTo>
                  <a:pt x="540" y="445"/>
                </a:lnTo>
                <a:lnTo>
                  <a:pt x="545" y="448"/>
                </a:lnTo>
                <a:lnTo>
                  <a:pt x="549" y="451"/>
                </a:lnTo>
                <a:lnTo>
                  <a:pt x="552" y="456"/>
                </a:lnTo>
                <a:lnTo>
                  <a:pt x="554" y="464"/>
                </a:lnTo>
                <a:lnTo>
                  <a:pt x="556" y="469"/>
                </a:lnTo>
                <a:lnTo>
                  <a:pt x="560" y="475"/>
                </a:lnTo>
                <a:lnTo>
                  <a:pt x="563" y="479"/>
                </a:lnTo>
                <a:lnTo>
                  <a:pt x="570" y="490"/>
                </a:lnTo>
                <a:lnTo>
                  <a:pt x="578" y="501"/>
                </a:lnTo>
                <a:lnTo>
                  <a:pt x="581" y="518"/>
                </a:lnTo>
                <a:lnTo>
                  <a:pt x="587" y="539"/>
                </a:lnTo>
                <a:lnTo>
                  <a:pt x="594" y="559"/>
                </a:lnTo>
                <a:lnTo>
                  <a:pt x="601" y="575"/>
                </a:lnTo>
                <a:lnTo>
                  <a:pt x="603" y="581"/>
                </a:lnTo>
                <a:lnTo>
                  <a:pt x="606" y="586"/>
                </a:lnTo>
                <a:lnTo>
                  <a:pt x="606" y="586"/>
                </a:lnTo>
                <a:lnTo>
                  <a:pt x="374" y="598"/>
                </a:lnTo>
                <a:lnTo>
                  <a:pt x="332" y="526"/>
                </a:lnTo>
                <a:lnTo>
                  <a:pt x="337" y="466"/>
                </a:lnTo>
                <a:lnTo>
                  <a:pt x="274" y="404"/>
                </a:lnTo>
                <a:lnTo>
                  <a:pt x="0" y="368"/>
                </a:lnTo>
                <a:lnTo>
                  <a:pt x="0" y="368"/>
                </a:lnTo>
                <a:lnTo>
                  <a:pt x="48" y="305"/>
                </a:lnTo>
                <a:lnTo>
                  <a:pt x="125" y="181"/>
                </a:lnTo>
                <a:lnTo>
                  <a:pt x="136" y="160"/>
                </a:lnTo>
                <a:lnTo>
                  <a:pt x="150" y="131"/>
                </a:lnTo>
                <a:lnTo>
                  <a:pt x="161" y="103"/>
                </a:lnTo>
                <a:lnTo>
                  <a:pt x="169" y="78"/>
                </a:lnTo>
                <a:lnTo>
                  <a:pt x="172" y="67"/>
                </a:lnTo>
                <a:lnTo>
                  <a:pt x="177" y="57"/>
                </a:lnTo>
                <a:lnTo>
                  <a:pt x="182" y="48"/>
                </a:lnTo>
                <a:lnTo>
                  <a:pt x="188" y="40"/>
                </a:lnTo>
                <a:lnTo>
                  <a:pt x="196" y="33"/>
                </a:lnTo>
                <a:lnTo>
                  <a:pt x="204" y="26"/>
                </a:lnTo>
                <a:lnTo>
                  <a:pt x="213" y="22"/>
                </a:lnTo>
                <a:lnTo>
                  <a:pt x="222" y="17"/>
                </a:lnTo>
                <a:lnTo>
                  <a:pt x="232" y="13"/>
                </a:lnTo>
                <a:lnTo>
                  <a:pt x="243" y="9"/>
                </a:lnTo>
                <a:lnTo>
                  <a:pt x="253" y="7"/>
                </a:lnTo>
                <a:lnTo>
                  <a:pt x="264" y="6"/>
                </a:lnTo>
                <a:lnTo>
                  <a:pt x="287" y="2"/>
                </a:lnTo>
                <a:lnTo>
                  <a:pt x="311" y="2"/>
                </a:lnTo>
                <a:lnTo>
                  <a:pt x="337" y="1"/>
                </a:lnTo>
                <a:lnTo>
                  <a:pt x="367" y="0"/>
                </a:lnTo>
                <a:lnTo>
                  <a:pt x="380" y="1"/>
                </a:lnTo>
                <a:lnTo>
                  <a:pt x="395" y="2"/>
                </a:lnTo>
                <a:lnTo>
                  <a:pt x="407" y="6"/>
                </a:lnTo>
                <a:lnTo>
                  <a:pt x="419" y="10"/>
                </a:lnTo>
                <a:lnTo>
                  <a:pt x="432" y="16"/>
                </a:lnTo>
                <a:lnTo>
                  <a:pt x="445" y="21"/>
                </a:lnTo>
                <a:lnTo>
                  <a:pt x="457" y="23"/>
                </a:lnTo>
                <a:lnTo>
                  <a:pt x="470" y="25"/>
                </a:lnTo>
                <a:lnTo>
                  <a:pt x="495" y="26"/>
                </a:lnTo>
                <a:lnTo>
                  <a:pt x="523" y="27"/>
                </a:lnTo>
                <a:lnTo>
                  <a:pt x="523" y="27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5" name="Freeform 105">
            <a:extLst>
              <a:ext uri="{FF2B5EF4-FFF2-40B4-BE49-F238E27FC236}">
                <a16:creationId xmlns:a16="http://schemas.microsoft.com/office/drawing/2014/main" id="{A5271497-6FC9-4761-AE75-AA6295CF79A9}"/>
              </a:ext>
            </a:extLst>
          </p:cNvPr>
          <p:cNvSpPr>
            <a:spLocks/>
          </p:cNvSpPr>
          <p:nvPr/>
        </p:nvSpPr>
        <p:spPr bwMode="auto">
          <a:xfrm>
            <a:off x="5919788" y="3486150"/>
            <a:ext cx="17463" cy="52387"/>
          </a:xfrm>
          <a:custGeom>
            <a:avLst/>
            <a:gdLst>
              <a:gd name="T0" fmla="*/ 24 w 56"/>
              <a:gd name="T1" fmla="*/ 135 h 162"/>
              <a:gd name="T2" fmla="*/ 19 w 56"/>
              <a:gd name="T3" fmla="*/ 133 h 162"/>
              <a:gd name="T4" fmla="*/ 14 w 56"/>
              <a:gd name="T5" fmla="*/ 129 h 162"/>
              <a:gd name="T6" fmla="*/ 10 w 56"/>
              <a:gd name="T7" fmla="*/ 123 h 162"/>
              <a:gd name="T8" fmla="*/ 6 w 56"/>
              <a:gd name="T9" fmla="*/ 119 h 162"/>
              <a:gd name="T10" fmla="*/ 4 w 56"/>
              <a:gd name="T11" fmla="*/ 112 h 162"/>
              <a:gd name="T12" fmla="*/ 3 w 56"/>
              <a:gd name="T13" fmla="*/ 106 h 162"/>
              <a:gd name="T14" fmla="*/ 4 w 56"/>
              <a:gd name="T15" fmla="*/ 101 h 162"/>
              <a:gd name="T16" fmla="*/ 6 w 56"/>
              <a:gd name="T17" fmla="*/ 95 h 162"/>
              <a:gd name="T18" fmla="*/ 9 w 56"/>
              <a:gd name="T19" fmla="*/ 92 h 162"/>
              <a:gd name="T20" fmla="*/ 11 w 56"/>
              <a:gd name="T21" fmla="*/ 87 h 162"/>
              <a:gd name="T22" fmla="*/ 12 w 56"/>
              <a:gd name="T23" fmla="*/ 82 h 162"/>
              <a:gd name="T24" fmla="*/ 12 w 56"/>
              <a:gd name="T25" fmla="*/ 79 h 162"/>
              <a:gd name="T26" fmla="*/ 11 w 56"/>
              <a:gd name="T27" fmla="*/ 70 h 162"/>
              <a:gd name="T28" fmla="*/ 9 w 56"/>
              <a:gd name="T29" fmla="*/ 61 h 162"/>
              <a:gd name="T30" fmla="*/ 5 w 56"/>
              <a:gd name="T31" fmla="*/ 53 h 162"/>
              <a:gd name="T32" fmla="*/ 3 w 56"/>
              <a:gd name="T33" fmla="*/ 44 h 162"/>
              <a:gd name="T34" fmla="*/ 1 w 56"/>
              <a:gd name="T35" fmla="*/ 35 h 162"/>
              <a:gd name="T36" fmla="*/ 0 w 56"/>
              <a:gd name="T37" fmla="*/ 24 h 162"/>
              <a:gd name="T38" fmla="*/ 0 w 56"/>
              <a:gd name="T39" fmla="*/ 21 h 162"/>
              <a:gd name="T40" fmla="*/ 1 w 56"/>
              <a:gd name="T41" fmla="*/ 18 h 162"/>
              <a:gd name="T42" fmla="*/ 2 w 56"/>
              <a:gd name="T43" fmla="*/ 15 h 162"/>
              <a:gd name="T44" fmla="*/ 4 w 56"/>
              <a:gd name="T45" fmla="*/ 13 h 162"/>
              <a:gd name="T46" fmla="*/ 10 w 56"/>
              <a:gd name="T47" fmla="*/ 10 h 162"/>
              <a:gd name="T48" fmla="*/ 17 w 56"/>
              <a:gd name="T49" fmla="*/ 8 h 162"/>
              <a:gd name="T50" fmla="*/ 27 w 56"/>
              <a:gd name="T51" fmla="*/ 6 h 162"/>
              <a:gd name="T52" fmla="*/ 36 w 56"/>
              <a:gd name="T53" fmla="*/ 4 h 162"/>
              <a:gd name="T54" fmla="*/ 46 w 56"/>
              <a:gd name="T55" fmla="*/ 2 h 162"/>
              <a:gd name="T56" fmla="*/ 55 w 56"/>
              <a:gd name="T57" fmla="*/ 0 h 162"/>
              <a:gd name="T58" fmla="*/ 54 w 56"/>
              <a:gd name="T59" fmla="*/ 14 h 162"/>
              <a:gd name="T60" fmla="*/ 53 w 56"/>
              <a:gd name="T61" fmla="*/ 28 h 162"/>
              <a:gd name="T62" fmla="*/ 52 w 56"/>
              <a:gd name="T63" fmla="*/ 41 h 162"/>
              <a:gd name="T64" fmla="*/ 51 w 56"/>
              <a:gd name="T65" fmla="*/ 56 h 162"/>
              <a:gd name="T66" fmla="*/ 53 w 56"/>
              <a:gd name="T67" fmla="*/ 72 h 162"/>
              <a:gd name="T68" fmla="*/ 56 w 56"/>
              <a:gd name="T69" fmla="*/ 88 h 162"/>
              <a:gd name="T70" fmla="*/ 56 w 56"/>
              <a:gd name="T71" fmla="*/ 101 h 162"/>
              <a:gd name="T72" fmla="*/ 55 w 56"/>
              <a:gd name="T73" fmla="*/ 112 h 162"/>
              <a:gd name="T74" fmla="*/ 53 w 56"/>
              <a:gd name="T75" fmla="*/ 123 h 162"/>
              <a:gd name="T76" fmla="*/ 52 w 56"/>
              <a:gd name="T77" fmla="*/ 136 h 162"/>
              <a:gd name="T78" fmla="*/ 53 w 56"/>
              <a:gd name="T79" fmla="*/ 146 h 162"/>
              <a:gd name="T80" fmla="*/ 52 w 56"/>
              <a:gd name="T81" fmla="*/ 158 h 162"/>
              <a:gd name="T82" fmla="*/ 51 w 56"/>
              <a:gd name="T83" fmla="*/ 161 h 162"/>
              <a:gd name="T84" fmla="*/ 47 w 56"/>
              <a:gd name="T85" fmla="*/ 162 h 162"/>
              <a:gd name="T86" fmla="*/ 44 w 56"/>
              <a:gd name="T87" fmla="*/ 161 h 162"/>
              <a:gd name="T88" fmla="*/ 39 w 56"/>
              <a:gd name="T89" fmla="*/ 160 h 162"/>
              <a:gd name="T90" fmla="*/ 33 w 56"/>
              <a:gd name="T91" fmla="*/ 154 h 162"/>
              <a:gd name="T92" fmla="*/ 27 w 56"/>
              <a:gd name="T93" fmla="*/ 148 h 162"/>
              <a:gd name="T94" fmla="*/ 24 w 56"/>
              <a:gd name="T95" fmla="*/ 13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6" h="162">
                <a:moveTo>
                  <a:pt x="24" y="135"/>
                </a:moveTo>
                <a:lnTo>
                  <a:pt x="19" y="133"/>
                </a:lnTo>
                <a:lnTo>
                  <a:pt x="14" y="129"/>
                </a:lnTo>
                <a:lnTo>
                  <a:pt x="10" y="123"/>
                </a:lnTo>
                <a:lnTo>
                  <a:pt x="6" y="119"/>
                </a:lnTo>
                <a:lnTo>
                  <a:pt x="4" y="112"/>
                </a:lnTo>
                <a:lnTo>
                  <a:pt x="3" y="106"/>
                </a:lnTo>
                <a:lnTo>
                  <a:pt x="4" y="101"/>
                </a:lnTo>
                <a:lnTo>
                  <a:pt x="6" y="95"/>
                </a:lnTo>
                <a:lnTo>
                  <a:pt x="9" y="92"/>
                </a:lnTo>
                <a:lnTo>
                  <a:pt x="11" y="87"/>
                </a:lnTo>
                <a:lnTo>
                  <a:pt x="12" y="82"/>
                </a:lnTo>
                <a:lnTo>
                  <a:pt x="12" y="79"/>
                </a:lnTo>
                <a:lnTo>
                  <a:pt x="11" y="70"/>
                </a:lnTo>
                <a:lnTo>
                  <a:pt x="9" y="61"/>
                </a:lnTo>
                <a:lnTo>
                  <a:pt x="5" y="53"/>
                </a:lnTo>
                <a:lnTo>
                  <a:pt x="3" y="44"/>
                </a:lnTo>
                <a:lnTo>
                  <a:pt x="1" y="35"/>
                </a:lnTo>
                <a:lnTo>
                  <a:pt x="0" y="24"/>
                </a:lnTo>
                <a:lnTo>
                  <a:pt x="0" y="21"/>
                </a:lnTo>
                <a:lnTo>
                  <a:pt x="1" y="18"/>
                </a:lnTo>
                <a:lnTo>
                  <a:pt x="2" y="15"/>
                </a:lnTo>
                <a:lnTo>
                  <a:pt x="4" y="13"/>
                </a:lnTo>
                <a:lnTo>
                  <a:pt x="10" y="10"/>
                </a:lnTo>
                <a:lnTo>
                  <a:pt x="17" y="8"/>
                </a:lnTo>
                <a:lnTo>
                  <a:pt x="27" y="6"/>
                </a:lnTo>
                <a:lnTo>
                  <a:pt x="36" y="4"/>
                </a:lnTo>
                <a:lnTo>
                  <a:pt x="46" y="2"/>
                </a:lnTo>
                <a:lnTo>
                  <a:pt x="55" y="0"/>
                </a:lnTo>
                <a:lnTo>
                  <a:pt x="54" y="14"/>
                </a:lnTo>
                <a:lnTo>
                  <a:pt x="53" y="28"/>
                </a:lnTo>
                <a:lnTo>
                  <a:pt x="52" y="41"/>
                </a:lnTo>
                <a:lnTo>
                  <a:pt x="51" y="56"/>
                </a:lnTo>
                <a:lnTo>
                  <a:pt x="53" y="72"/>
                </a:lnTo>
                <a:lnTo>
                  <a:pt x="56" y="88"/>
                </a:lnTo>
                <a:lnTo>
                  <a:pt x="56" y="101"/>
                </a:lnTo>
                <a:lnTo>
                  <a:pt x="55" y="112"/>
                </a:lnTo>
                <a:lnTo>
                  <a:pt x="53" y="123"/>
                </a:lnTo>
                <a:lnTo>
                  <a:pt x="52" y="136"/>
                </a:lnTo>
                <a:lnTo>
                  <a:pt x="53" y="146"/>
                </a:lnTo>
                <a:lnTo>
                  <a:pt x="52" y="158"/>
                </a:lnTo>
                <a:lnTo>
                  <a:pt x="51" y="161"/>
                </a:lnTo>
                <a:lnTo>
                  <a:pt x="47" y="162"/>
                </a:lnTo>
                <a:lnTo>
                  <a:pt x="44" y="161"/>
                </a:lnTo>
                <a:lnTo>
                  <a:pt x="39" y="160"/>
                </a:lnTo>
                <a:lnTo>
                  <a:pt x="33" y="154"/>
                </a:lnTo>
                <a:lnTo>
                  <a:pt x="27" y="148"/>
                </a:lnTo>
                <a:lnTo>
                  <a:pt x="24" y="135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6" name="Freeform 106">
            <a:extLst>
              <a:ext uri="{FF2B5EF4-FFF2-40B4-BE49-F238E27FC236}">
                <a16:creationId xmlns:a16="http://schemas.microsoft.com/office/drawing/2014/main" id="{E7EEF5A4-F6DF-44A3-AAAD-A30B48F4591A}"/>
              </a:ext>
            </a:extLst>
          </p:cNvPr>
          <p:cNvSpPr>
            <a:spLocks/>
          </p:cNvSpPr>
          <p:nvPr/>
        </p:nvSpPr>
        <p:spPr bwMode="auto">
          <a:xfrm>
            <a:off x="5919788" y="3486150"/>
            <a:ext cx="17463" cy="52387"/>
          </a:xfrm>
          <a:custGeom>
            <a:avLst/>
            <a:gdLst>
              <a:gd name="T0" fmla="*/ 24 w 56"/>
              <a:gd name="T1" fmla="*/ 135 h 162"/>
              <a:gd name="T2" fmla="*/ 19 w 56"/>
              <a:gd name="T3" fmla="*/ 133 h 162"/>
              <a:gd name="T4" fmla="*/ 14 w 56"/>
              <a:gd name="T5" fmla="*/ 129 h 162"/>
              <a:gd name="T6" fmla="*/ 10 w 56"/>
              <a:gd name="T7" fmla="*/ 123 h 162"/>
              <a:gd name="T8" fmla="*/ 6 w 56"/>
              <a:gd name="T9" fmla="*/ 119 h 162"/>
              <a:gd name="T10" fmla="*/ 4 w 56"/>
              <a:gd name="T11" fmla="*/ 112 h 162"/>
              <a:gd name="T12" fmla="*/ 3 w 56"/>
              <a:gd name="T13" fmla="*/ 106 h 162"/>
              <a:gd name="T14" fmla="*/ 4 w 56"/>
              <a:gd name="T15" fmla="*/ 101 h 162"/>
              <a:gd name="T16" fmla="*/ 6 w 56"/>
              <a:gd name="T17" fmla="*/ 95 h 162"/>
              <a:gd name="T18" fmla="*/ 9 w 56"/>
              <a:gd name="T19" fmla="*/ 92 h 162"/>
              <a:gd name="T20" fmla="*/ 11 w 56"/>
              <a:gd name="T21" fmla="*/ 87 h 162"/>
              <a:gd name="T22" fmla="*/ 12 w 56"/>
              <a:gd name="T23" fmla="*/ 82 h 162"/>
              <a:gd name="T24" fmla="*/ 12 w 56"/>
              <a:gd name="T25" fmla="*/ 79 h 162"/>
              <a:gd name="T26" fmla="*/ 11 w 56"/>
              <a:gd name="T27" fmla="*/ 70 h 162"/>
              <a:gd name="T28" fmla="*/ 9 w 56"/>
              <a:gd name="T29" fmla="*/ 61 h 162"/>
              <a:gd name="T30" fmla="*/ 5 w 56"/>
              <a:gd name="T31" fmla="*/ 53 h 162"/>
              <a:gd name="T32" fmla="*/ 3 w 56"/>
              <a:gd name="T33" fmla="*/ 44 h 162"/>
              <a:gd name="T34" fmla="*/ 1 w 56"/>
              <a:gd name="T35" fmla="*/ 35 h 162"/>
              <a:gd name="T36" fmla="*/ 0 w 56"/>
              <a:gd name="T37" fmla="*/ 24 h 162"/>
              <a:gd name="T38" fmla="*/ 0 w 56"/>
              <a:gd name="T39" fmla="*/ 21 h 162"/>
              <a:gd name="T40" fmla="*/ 1 w 56"/>
              <a:gd name="T41" fmla="*/ 18 h 162"/>
              <a:gd name="T42" fmla="*/ 2 w 56"/>
              <a:gd name="T43" fmla="*/ 15 h 162"/>
              <a:gd name="T44" fmla="*/ 4 w 56"/>
              <a:gd name="T45" fmla="*/ 13 h 162"/>
              <a:gd name="T46" fmla="*/ 10 w 56"/>
              <a:gd name="T47" fmla="*/ 10 h 162"/>
              <a:gd name="T48" fmla="*/ 17 w 56"/>
              <a:gd name="T49" fmla="*/ 8 h 162"/>
              <a:gd name="T50" fmla="*/ 27 w 56"/>
              <a:gd name="T51" fmla="*/ 6 h 162"/>
              <a:gd name="T52" fmla="*/ 36 w 56"/>
              <a:gd name="T53" fmla="*/ 4 h 162"/>
              <a:gd name="T54" fmla="*/ 46 w 56"/>
              <a:gd name="T55" fmla="*/ 2 h 162"/>
              <a:gd name="T56" fmla="*/ 55 w 56"/>
              <a:gd name="T57" fmla="*/ 0 h 162"/>
              <a:gd name="T58" fmla="*/ 54 w 56"/>
              <a:gd name="T59" fmla="*/ 14 h 162"/>
              <a:gd name="T60" fmla="*/ 53 w 56"/>
              <a:gd name="T61" fmla="*/ 28 h 162"/>
              <a:gd name="T62" fmla="*/ 52 w 56"/>
              <a:gd name="T63" fmla="*/ 41 h 162"/>
              <a:gd name="T64" fmla="*/ 51 w 56"/>
              <a:gd name="T65" fmla="*/ 56 h 162"/>
              <a:gd name="T66" fmla="*/ 53 w 56"/>
              <a:gd name="T67" fmla="*/ 72 h 162"/>
              <a:gd name="T68" fmla="*/ 56 w 56"/>
              <a:gd name="T69" fmla="*/ 88 h 162"/>
              <a:gd name="T70" fmla="*/ 56 w 56"/>
              <a:gd name="T71" fmla="*/ 101 h 162"/>
              <a:gd name="T72" fmla="*/ 55 w 56"/>
              <a:gd name="T73" fmla="*/ 112 h 162"/>
              <a:gd name="T74" fmla="*/ 53 w 56"/>
              <a:gd name="T75" fmla="*/ 123 h 162"/>
              <a:gd name="T76" fmla="*/ 52 w 56"/>
              <a:gd name="T77" fmla="*/ 136 h 162"/>
              <a:gd name="T78" fmla="*/ 53 w 56"/>
              <a:gd name="T79" fmla="*/ 146 h 162"/>
              <a:gd name="T80" fmla="*/ 52 w 56"/>
              <a:gd name="T81" fmla="*/ 158 h 162"/>
              <a:gd name="T82" fmla="*/ 51 w 56"/>
              <a:gd name="T83" fmla="*/ 161 h 162"/>
              <a:gd name="T84" fmla="*/ 47 w 56"/>
              <a:gd name="T85" fmla="*/ 162 h 162"/>
              <a:gd name="T86" fmla="*/ 44 w 56"/>
              <a:gd name="T87" fmla="*/ 161 h 162"/>
              <a:gd name="T88" fmla="*/ 39 w 56"/>
              <a:gd name="T89" fmla="*/ 160 h 162"/>
              <a:gd name="T90" fmla="*/ 33 w 56"/>
              <a:gd name="T91" fmla="*/ 154 h 162"/>
              <a:gd name="T92" fmla="*/ 27 w 56"/>
              <a:gd name="T93" fmla="*/ 148 h 162"/>
              <a:gd name="T94" fmla="*/ 24 w 56"/>
              <a:gd name="T95" fmla="*/ 135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6" h="162">
                <a:moveTo>
                  <a:pt x="24" y="135"/>
                </a:moveTo>
                <a:lnTo>
                  <a:pt x="19" y="133"/>
                </a:lnTo>
                <a:lnTo>
                  <a:pt x="14" y="129"/>
                </a:lnTo>
                <a:lnTo>
                  <a:pt x="10" y="123"/>
                </a:lnTo>
                <a:lnTo>
                  <a:pt x="6" y="119"/>
                </a:lnTo>
                <a:lnTo>
                  <a:pt x="4" y="112"/>
                </a:lnTo>
                <a:lnTo>
                  <a:pt x="3" y="106"/>
                </a:lnTo>
                <a:lnTo>
                  <a:pt x="4" y="101"/>
                </a:lnTo>
                <a:lnTo>
                  <a:pt x="6" y="95"/>
                </a:lnTo>
                <a:lnTo>
                  <a:pt x="9" y="92"/>
                </a:lnTo>
                <a:lnTo>
                  <a:pt x="11" y="87"/>
                </a:lnTo>
                <a:lnTo>
                  <a:pt x="12" y="82"/>
                </a:lnTo>
                <a:lnTo>
                  <a:pt x="12" y="79"/>
                </a:lnTo>
                <a:lnTo>
                  <a:pt x="11" y="70"/>
                </a:lnTo>
                <a:lnTo>
                  <a:pt x="9" y="61"/>
                </a:lnTo>
                <a:lnTo>
                  <a:pt x="5" y="53"/>
                </a:lnTo>
                <a:lnTo>
                  <a:pt x="3" y="44"/>
                </a:lnTo>
                <a:lnTo>
                  <a:pt x="1" y="35"/>
                </a:lnTo>
                <a:lnTo>
                  <a:pt x="0" y="24"/>
                </a:lnTo>
                <a:lnTo>
                  <a:pt x="0" y="21"/>
                </a:lnTo>
                <a:lnTo>
                  <a:pt x="1" y="18"/>
                </a:lnTo>
                <a:lnTo>
                  <a:pt x="2" y="15"/>
                </a:lnTo>
                <a:lnTo>
                  <a:pt x="4" y="13"/>
                </a:lnTo>
                <a:lnTo>
                  <a:pt x="10" y="10"/>
                </a:lnTo>
                <a:lnTo>
                  <a:pt x="17" y="8"/>
                </a:lnTo>
                <a:lnTo>
                  <a:pt x="27" y="6"/>
                </a:lnTo>
                <a:lnTo>
                  <a:pt x="36" y="4"/>
                </a:lnTo>
                <a:lnTo>
                  <a:pt x="46" y="2"/>
                </a:lnTo>
                <a:lnTo>
                  <a:pt x="55" y="0"/>
                </a:lnTo>
                <a:lnTo>
                  <a:pt x="54" y="14"/>
                </a:lnTo>
                <a:lnTo>
                  <a:pt x="53" y="28"/>
                </a:lnTo>
                <a:lnTo>
                  <a:pt x="52" y="41"/>
                </a:lnTo>
                <a:lnTo>
                  <a:pt x="51" y="56"/>
                </a:lnTo>
                <a:lnTo>
                  <a:pt x="53" y="72"/>
                </a:lnTo>
                <a:lnTo>
                  <a:pt x="56" y="88"/>
                </a:lnTo>
                <a:lnTo>
                  <a:pt x="56" y="101"/>
                </a:lnTo>
                <a:lnTo>
                  <a:pt x="55" y="112"/>
                </a:lnTo>
                <a:lnTo>
                  <a:pt x="53" y="123"/>
                </a:lnTo>
                <a:lnTo>
                  <a:pt x="52" y="136"/>
                </a:lnTo>
                <a:lnTo>
                  <a:pt x="53" y="146"/>
                </a:lnTo>
                <a:lnTo>
                  <a:pt x="52" y="158"/>
                </a:lnTo>
                <a:lnTo>
                  <a:pt x="51" y="161"/>
                </a:lnTo>
                <a:lnTo>
                  <a:pt x="47" y="162"/>
                </a:lnTo>
                <a:lnTo>
                  <a:pt x="44" y="161"/>
                </a:lnTo>
                <a:lnTo>
                  <a:pt x="39" y="160"/>
                </a:lnTo>
                <a:lnTo>
                  <a:pt x="33" y="154"/>
                </a:lnTo>
                <a:lnTo>
                  <a:pt x="27" y="148"/>
                </a:lnTo>
                <a:lnTo>
                  <a:pt x="24" y="13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7" name="Freeform 107">
            <a:extLst>
              <a:ext uri="{FF2B5EF4-FFF2-40B4-BE49-F238E27FC236}">
                <a16:creationId xmlns:a16="http://schemas.microsoft.com/office/drawing/2014/main" id="{7C697802-C1D9-444C-95F3-F1BED8FC9992}"/>
              </a:ext>
            </a:extLst>
          </p:cNvPr>
          <p:cNvSpPr>
            <a:spLocks/>
          </p:cNvSpPr>
          <p:nvPr/>
        </p:nvSpPr>
        <p:spPr bwMode="auto">
          <a:xfrm>
            <a:off x="5949951" y="3495675"/>
            <a:ext cx="90488" cy="190500"/>
          </a:xfrm>
          <a:custGeom>
            <a:avLst/>
            <a:gdLst>
              <a:gd name="T0" fmla="*/ 68 w 287"/>
              <a:gd name="T1" fmla="*/ 558 h 601"/>
              <a:gd name="T2" fmla="*/ 100 w 287"/>
              <a:gd name="T3" fmla="*/ 580 h 601"/>
              <a:gd name="T4" fmla="*/ 111 w 287"/>
              <a:gd name="T5" fmla="*/ 596 h 601"/>
              <a:gd name="T6" fmla="*/ 122 w 287"/>
              <a:gd name="T7" fmla="*/ 601 h 601"/>
              <a:gd name="T8" fmla="*/ 132 w 287"/>
              <a:gd name="T9" fmla="*/ 596 h 601"/>
              <a:gd name="T10" fmla="*/ 144 w 287"/>
              <a:gd name="T11" fmla="*/ 584 h 601"/>
              <a:gd name="T12" fmla="*/ 176 w 287"/>
              <a:gd name="T13" fmla="*/ 571 h 601"/>
              <a:gd name="T14" fmla="*/ 210 w 287"/>
              <a:gd name="T15" fmla="*/ 563 h 601"/>
              <a:gd name="T16" fmla="*/ 228 w 287"/>
              <a:gd name="T17" fmla="*/ 558 h 601"/>
              <a:gd name="T18" fmla="*/ 232 w 287"/>
              <a:gd name="T19" fmla="*/ 553 h 601"/>
              <a:gd name="T20" fmla="*/ 236 w 287"/>
              <a:gd name="T21" fmla="*/ 534 h 601"/>
              <a:gd name="T22" fmla="*/ 250 w 287"/>
              <a:gd name="T23" fmla="*/ 490 h 601"/>
              <a:gd name="T24" fmla="*/ 260 w 287"/>
              <a:gd name="T25" fmla="*/ 460 h 601"/>
              <a:gd name="T26" fmla="*/ 275 w 287"/>
              <a:gd name="T27" fmla="*/ 437 h 601"/>
              <a:gd name="T28" fmla="*/ 287 w 287"/>
              <a:gd name="T29" fmla="*/ 411 h 601"/>
              <a:gd name="T30" fmla="*/ 285 w 287"/>
              <a:gd name="T31" fmla="*/ 381 h 601"/>
              <a:gd name="T32" fmla="*/ 272 w 287"/>
              <a:gd name="T33" fmla="*/ 324 h 601"/>
              <a:gd name="T34" fmla="*/ 266 w 287"/>
              <a:gd name="T35" fmla="*/ 292 h 601"/>
              <a:gd name="T36" fmla="*/ 254 w 287"/>
              <a:gd name="T37" fmla="*/ 258 h 601"/>
              <a:gd name="T38" fmla="*/ 249 w 287"/>
              <a:gd name="T39" fmla="*/ 222 h 601"/>
              <a:gd name="T40" fmla="*/ 257 w 287"/>
              <a:gd name="T41" fmla="*/ 188 h 601"/>
              <a:gd name="T42" fmla="*/ 268 w 287"/>
              <a:gd name="T43" fmla="*/ 157 h 601"/>
              <a:gd name="T44" fmla="*/ 272 w 287"/>
              <a:gd name="T45" fmla="*/ 118 h 601"/>
              <a:gd name="T46" fmla="*/ 269 w 287"/>
              <a:gd name="T47" fmla="*/ 86 h 601"/>
              <a:gd name="T48" fmla="*/ 264 w 287"/>
              <a:gd name="T49" fmla="*/ 79 h 601"/>
              <a:gd name="T50" fmla="*/ 228 w 287"/>
              <a:gd name="T51" fmla="*/ 76 h 601"/>
              <a:gd name="T52" fmla="*/ 200 w 287"/>
              <a:gd name="T53" fmla="*/ 61 h 601"/>
              <a:gd name="T54" fmla="*/ 177 w 287"/>
              <a:gd name="T55" fmla="*/ 28 h 601"/>
              <a:gd name="T56" fmla="*/ 165 w 287"/>
              <a:gd name="T57" fmla="*/ 0 h 601"/>
              <a:gd name="T58" fmla="*/ 140 w 287"/>
              <a:gd name="T59" fmla="*/ 15 h 601"/>
              <a:gd name="T60" fmla="*/ 109 w 287"/>
              <a:gd name="T61" fmla="*/ 42 h 601"/>
              <a:gd name="T62" fmla="*/ 86 w 287"/>
              <a:gd name="T63" fmla="*/ 78 h 601"/>
              <a:gd name="T64" fmla="*/ 53 w 287"/>
              <a:gd name="T65" fmla="*/ 157 h 601"/>
              <a:gd name="T66" fmla="*/ 44 w 287"/>
              <a:gd name="T67" fmla="*/ 210 h 601"/>
              <a:gd name="T68" fmla="*/ 25 w 287"/>
              <a:gd name="T69" fmla="*/ 206 h 601"/>
              <a:gd name="T70" fmla="*/ 11 w 287"/>
              <a:gd name="T71" fmla="*/ 201 h 601"/>
              <a:gd name="T72" fmla="*/ 7 w 287"/>
              <a:gd name="T73" fmla="*/ 208 h 601"/>
              <a:gd name="T74" fmla="*/ 5 w 287"/>
              <a:gd name="T75" fmla="*/ 235 h 601"/>
              <a:gd name="T76" fmla="*/ 0 w 287"/>
              <a:gd name="T77" fmla="*/ 254 h 601"/>
              <a:gd name="T78" fmla="*/ 1 w 287"/>
              <a:gd name="T79" fmla="*/ 334 h 601"/>
              <a:gd name="T80" fmla="*/ 3 w 287"/>
              <a:gd name="T81" fmla="*/ 390 h 601"/>
              <a:gd name="T82" fmla="*/ 10 w 287"/>
              <a:gd name="T83" fmla="*/ 430 h 601"/>
              <a:gd name="T84" fmla="*/ 25 w 287"/>
              <a:gd name="T85" fmla="*/ 465 h 601"/>
              <a:gd name="T86" fmla="*/ 37 w 287"/>
              <a:gd name="T87" fmla="*/ 492 h 601"/>
              <a:gd name="T88" fmla="*/ 36 w 287"/>
              <a:gd name="T89" fmla="*/ 509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7" h="601">
                <a:moveTo>
                  <a:pt x="36" y="509"/>
                </a:moveTo>
                <a:lnTo>
                  <a:pt x="58" y="550"/>
                </a:lnTo>
                <a:lnTo>
                  <a:pt x="68" y="558"/>
                </a:lnTo>
                <a:lnTo>
                  <a:pt x="80" y="564"/>
                </a:lnTo>
                <a:lnTo>
                  <a:pt x="91" y="572"/>
                </a:lnTo>
                <a:lnTo>
                  <a:pt x="100" y="580"/>
                </a:lnTo>
                <a:lnTo>
                  <a:pt x="105" y="586"/>
                </a:lnTo>
                <a:lnTo>
                  <a:pt x="109" y="593"/>
                </a:lnTo>
                <a:lnTo>
                  <a:pt x="111" y="596"/>
                </a:lnTo>
                <a:lnTo>
                  <a:pt x="114" y="599"/>
                </a:lnTo>
                <a:lnTo>
                  <a:pt x="117" y="600"/>
                </a:lnTo>
                <a:lnTo>
                  <a:pt x="122" y="601"/>
                </a:lnTo>
                <a:lnTo>
                  <a:pt x="125" y="600"/>
                </a:lnTo>
                <a:lnTo>
                  <a:pt x="128" y="599"/>
                </a:lnTo>
                <a:lnTo>
                  <a:pt x="132" y="596"/>
                </a:lnTo>
                <a:lnTo>
                  <a:pt x="134" y="594"/>
                </a:lnTo>
                <a:lnTo>
                  <a:pt x="140" y="588"/>
                </a:lnTo>
                <a:lnTo>
                  <a:pt x="144" y="584"/>
                </a:lnTo>
                <a:lnTo>
                  <a:pt x="153" y="578"/>
                </a:lnTo>
                <a:lnTo>
                  <a:pt x="165" y="575"/>
                </a:lnTo>
                <a:lnTo>
                  <a:pt x="176" y="571"/>
                </a:lnTo>
                <a:lnTo>
                  <a:pt x="186" y="570"/>
                </a:lnTo>
                <a:lnTo>
                  <a:pt x="199" y="568"/>
                </a:lnTo>
                <a:lnTo>
                  <a:pt x="210" y="563"/>
                </a:lnTo>
                <a:lnTo>
                  <a:pt x="216" y="561"/>
                </a:lnTo>
                <a:lnTo>
                  <a:pt x="222" y="559"/>
                </a:lnTo>
                <a:lnTo>
                  <a:pt x="228" y="558"/>
                </a:lnTo>
                <a:lnTo>
                  <a:pt x="234" y="556"/>
                </a:lnTo>
                <a:lnTo>
                  <a:pt x="234" y="556"/>
                </a:lnTo>
                <a:lnTo>
                  <a:pt x="232" y="553"/>
                </a:lnTo>
                <a:lnTo>
                  <a:pt x="232" y="549"/>
                </a:lnTo>
                <a:lnTo>
                  <a:pt x="233" y="543"/>
                </a:lnTo>
                <a:lnTo>
                  <a:pt x="236" y="534"/>
                </a:lnTo>
                <a:lnTo>
                  <a:pt x="242" y="520"/>
                </a:lnTo>
                <a:lnTo>
                  <a:pt x="247" y="505"/>
                </a:lnTo>
                <a:lnTo>
                  <a:pt x="250" y="490"/>
                </a:lnTo>
                <a:lnTo>
                  <a:pt x="253" y="476"/>
                </a:lnTo>
                <a:lnTo>
                  <a:pt x="256" y="468"/>
                </a:lnTo>
                <a:lnTo>
                  <a:pt x="260" y="460"/>
                </a:lnTo>
                <a:lnTo>
                  <a:pt x="265" y="452"/>
                </a:lnTo>
                <a:lnTo>
                  <a:pt x="270" y="444"/>
                </a:lnTo>
                <a:lnTo>
                  <a:pt x="275" y="437"/>
                </a:lnTo>
                <a:lnTo>
                  <a:pt x="281" y="429"/>
                </a:lnTo>
                <a:lnTo>
                  <a:pt x="284" y="420"/>
                </a:lnTo>
                <a:lnTo>
                  <a:pt x="287" y="411"/>
                </a:lnTo>
                <a:lnTo>
                  <a:pt x="287" y="403"/>
                </a:lnTo>
                <a:lnTo>
                  <a:pt x="286" y="393"/>
                </a:lnTo>
                <a:lnTo>
                  <a:pt x="285" y="381"/>
                </a:lnTo>
                <a:lnTo>
                  <a:pt x="282" y="369"/>
                </a:lnTo>
                <a:lnTo>
                  <a:pt x="276" y="344"/>
                </a:lnTo>
                <a:lnTo>
                  <a:pt x="272" y="324"/>
                </a:lnTo>
                <a:lnTo>
                  <a:pt x="272" y="314"/>
                </a:lnTo>
                <a:lnTo>
                  <a:pt x="269" y="304"/>
                </a:lnTo>
                <a:lnTo>
                  <a:pt x="266" y="292"/>
                </a:lnTo>
                <a:lnTo>
                  <a:pt x="261" y="281"/>
                </a:lnTo>
                <a:lnTo>
                  <a:pt x="258" y="270"/>
                </a:lnTo>
                <a:lnTo>
                  <a:pt x="254" y="258"/>
                </a:lnTo>
                <a:lnTo>
                  <a:pt x="251" y="247"/>
                </a:lnTo>
                <a:lnTo>
                  <a:pt x="250" y="235"/>
                </a:lnTo>
                <a:lnTo>
                  <a:pt x="249" y="222"/>
                </a:lnTo>
                <a:lnTo>
                  <a:pt x="250" y="209"/>
                </a:lnTo>
                <a:lnTo>
                  <a:pt x="253" y="198"/>
                </a:lnTo>
                <a:lnTo>
                  <a:pt x="257" y="188"/>
                </a:lnTo>
                <a:lnTo>
                  <a:pt x="261" y="177"/>
                </a:lnTo>
                <a:lnTo>
                  <a:pt x="265" y="167"/>
                </a:lnTo>
                <a:lnTo>
                  <a:pt x="268" y="157"/>
                </a:lnTo>
                <a:lnTo>
                  <a:pt x="270" y="144"/>
                </a:lnTo>
                <a:lnTo>
                  <a:pt x="272" y="131"/>
                </a:lnTo>
                <a:lnTo>
                  <a:pt x="272" y="118"/>
                </a:lnTo>
                <a:lnTo>
                  <a:pt x="270" y="105"/>
                </a:lnTo>
                <a:lnTo>
                  <a:pt x="270" y="91"/>
                </a:lnTo>
                <a:lnTo>
                  <a:pt x="269" y="86"/>
                </a:lnTo>
                <a:lnTo>
                  <a:pt x="268" y="84"/>
                </a:lnTo>
                <a:lnTo>
                  <a:pt x="266" y="81"/>
                </a:lnTo>
                <a:lnTo>
                  <a:pt x="264" y="79"/>
                </a:lnTo>
                <a:lnTo>
                  <a:pt x="257" y="77"/>
                </a:lnTo>
                <a:lnTo>
                  <a:pt x="248" y="76"/>
                </a:lnTo>
                <a:lnTo>
                  <a:pt x="228" y="76"/>
                </a:lnTo>
                <a:lnTo>
                  <a:pt x="214" y="74"/>
                </a:lnTo>
                <a:lnTo>
                  <a:pt x="207" y="69"/>
                </a:lnTo>
                <a:lnTo>
                  <a:pt x="200" y="61"/>
                </a:lnTo>
                <a:lnTo>
                  <a:pt x="192" y="52"/>
                </a:lnTo>
                <a:lnTo>
                  <a:pt x="185" y="41"/>
                </a:lnTo>
                <a:lnTo>
                  <a:pt x="177" y="28"/>
                </a:lnTo>
                <a:lnTo>
                  <a:pt x="172" y="17"/>
                </a:lnTo>
                <a:lnTo>
                  <a:pt x="167" y="8"/>
                </a:lnTo>
                <a:lnTo>
                  <a:pt x="165" y="0"/>
                </a:lnTo>
                <a:lnTo>
                  <a:pt x="159" y="1"/>
                </a:lnTo>
                <a:lnTo>
                  <a:pt x="150" y="7"/>
                </a:lnTo>
                <a:lnTo>
                  <a:pt x="140" y="15"/>
                </a:lnTo>
                <a:lnTo>
                  <a:pt x="130" y="24"/>
                </a:lnTo>
                <a:lnTo>
                  <a:pt x="118" y="33"/>
                </a:lnTo>
                <a:lnTo>
                  <a:pt x="109" y="42"/>
                </a:lnTo>
                <a:lnTo>
                  <a:pt x="101" y="50"/>
                </a:lnTo>
                <a:lnTo>
                  <a:pt x="98" y="56"/>
                </a:lnTo>
                <a:lnTo>
                  <a:pt x="86" y="78"/>
                </a:lnTo>
                <a:lnTo>
                  <a:pt x="73" y="106"/>
                </a:lnTo>
                <a:lnTo>
                  <a:pt x="61" y="133"/>
                </a:lnTo>
                <a:lnTo>
                  <a:pt x="53" y="157"/>
                </a:lnTo>
                <a:lnTo>
                  <a:pt x="51" y="172"/>
                </a:lnTo>
                <a:lnTo>
                  <a:pt x="48" y="192"/>
                </a:lnTo>
                <a:lnTo>
                  <a:pt x="44" y="210"/>
                </a:lnTo>
                <a:lnTo>
                  <a:pt x="42" y="217"/>
                </a:lnTo>
                <a:lnTo>
                  <a:pt x="33" y="210"/>
                </a:lnTo>
                <a:lnTo>
                  <a:pt x="25" y="206"/>
                </a:lnTo>
                <a:lnTo>
                  <a:pt x="19" y="202"/>
                </a:lnTo>
                <a:lnTo>
                  <a:pt x="15" y="201"/>
                </a:lnTo>
                <a:lnTo>
                  <a:pt x="11" y="201"/>
                </a:lnTo>
                <a:lnTo>
                  <a:pt x="9" y="202"/>
                </a:lnTo>
                <a:lnTo>
                  <a:pt x="7" y="205"/>
                </a:lnTo>
                <a:lnTo>
                  <a:pt x="7" y="208"/>
                </a:lnTo>
                <a:lnTo>
                  <a:pt x="6" y="218"/>
                </a:lnTo>
                <a:lnTo>
                  <a:pt x="6" y="229"/>
                </a:lnTo>
                <a:lnTo>
                  <a:pt x="5" y="235"/>
                </a:lnTo>
                <a:lnTo>
                  <a:pt x="5" y="241"/>
                </a:lnTo>
                <a:lnTo>
                  <a:pt x="2" y="248"/>
                </a:lnTo>
                <a:lnTo>
                  <a:pt x="0" y="254"/>
                </a:lnTo>
                <a:lnTo>
                  <a:pt x="1" y="279"/>
                </a:lnTo>
                <a:lnTo>
                  <a:pt x="1" y="306"/>
                </a:lnTo>
                <a:lnTo>
                  <a:pt x="1" y="334"/>
                </a:lnTo>
                <a:lnTo>
                  <a:pt x="1" y="362"/>
                </a:lnTo>
                <a:lnTo>
                  <a:pt x="2" y="377"/>
                </a:lnTo>
                <a:lnTo>
                  <a:pt x="3" y="390"/>
                </a:lnTo>
                <a:lnTo>
                  <a:pt x="5" y="404"/>
                </a:lnTo>
                <a:lnTo>
                  <a:pt x="7" y="418"/>
                </a:lnTo>
                <a:lnTo>
                  <a:pt x="10" y="430"/>
                </a:lnTo>
                <a:lnTo>
                  <a:pt x="14" y="443"/>
                </a:lnTo>
                <a:lnTo>
                  <a:pt x="19" y="454"/>
                </a:lnTo>
                <a:lnTo>
                  <a:pt x="25" y="465"/>
                </a:lnTo>
                <a:lnTo>
                  <a:pt x="31" y="476"/>
                </a:lnTo>
                <a:lnTo>
                  <a:pt x="35" y="486"/>
                </a:lnTo>
                <a:lnTo>
                  <a:pt x="37" y="492"/>
                </a:lnTo>
                <a:lnTo>
                  <a:pt x="37" y="497"/>
                </a:lnTo>
                <a:lnTo>
                  <a:pt x="37" y="503"/>
                </a:lnTo>
                <a:lnTo>
                  <a:pt x="36" y="509"/>
                </a:lnTo>
                <a:lnTo>
                  <a:pt x="36" y="509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8" name="Freeform 108">
            <a:extLst>
              <a:ext uri="{FF2B5EF4-FFF2-40B4-BE49-F238E27FC236}">
                <a16:creationId xmlns:a16="http://schemas.microsoft.com/office/drawing/2014/main" id="{8A3B5BA1-E650-4447-A181-8D47195240E3}"/>
              </a:ext>
            </a:extLst>
          </p:cNvPr>
          <p:cNvSpPr>
            <a:spLocks/>
          </p:cNvSpPr>
          <p:nvPr/>
        </p:nvSpPr>
        <p:spPr bwMode="auto">
          <a:xfrm>
            <a:off x="5949951" y="3495675"/>
            <a:ext cx="90488" cy="190500"/>
          </a:xfrm>
          <a:custGeom>
            <a:avLst/>
            <a:gdLst>
              <a:gd name="T0" fmla="*/ 68 w 287"/>
              <a:gd name="T1" fmla="*/ 558 h 601"/>
              <a:gd name="T2" fmla="*/ 100 w 287"/>
              <a:gd name="T3" fmla="*/ 580 h 601"/>
              <a:gd name="T4" fmla="*/ 111 w 287"/>
              <a:gd name="T5" fmla="*/ 596 h 601"/>
              <a:gd name="T6" fmla="*/ 122 w 287"/>
              <a:gd name="T7" fmla="*/ 601 h 601"/>
              <a:gd name="T8" fmla="*/ 132 w 287"/>
              <a:gd name="T9" fmla="*/ 596 h 601"/>
              <a:gd name="T10" fmla="*/ 144 w 287"/>
              <a:gd name="T11" fmla="*/ 584 h 601"/>
              <a:gd name="T12" fmla="*/ 176 w 287"/>
              <a:gd name="T13" fmla="*/ 571 h 601"/>
              <a:gd name="T14" fmla="*/ 210 w 287"/>
              <a:gd name="T15" fmla="*/ 563 h 601"/>
              <a:gd name="T16" fmla="*/ 228 w 287"/>
              <a:gd name="T17" fmla="*/ 558 h 601"/>
              <a:gd name="T18" fmla="*/ 232 w 287"/>
              <a:gd name="T19" fmla="*/ 553 h 601"/>
              <a:gd name="T20" fmla="*/ 236 w 287"/>
              <a:gd name="T21" fmla="*/ 534 h 601"/>
              <a:gd name="T22" fmla="*/ 250 w 287"/>
              <a:gd name="T23" fmla="*/ 490 h 601"/>
              <a:gd name="T24" fmla="*/ 260 w 287"/>
              <a:gd name="T25" fmla="*/ 460 h 601"/>
              <a:gd name="T26" fmla="*/ 275 w 287"/>
              <a:gd name="T27" fmla="*/ 437 h 601"/>
              <a:gd name="T28" fmla="*/ 287 w 287"/>
              <a:gd name="T29" fmla="*/ 411 h 601"/>
              <a:gd name="T30" fmla="*/ 285 w 287"/>
              <a:gd name="T31" fmla="*/ 381 h 601"/>
              <a:gd name="T32" fmla="*/ 272 w 287"/>
              <a:gd name="T33" fmla="*/ 324 h 601"/>
              <a:gd name="T34" fmla="*/ 266 w 287"/>
              <a:gd name="T35" fmla="*/ 292 h 601"/>
              <a:gd name="T36" fmla="*/ 254 w 287"/>
              <a:gd name="T37" fmla="*/ 258 h 601"/>
              <a:gd name="T38" fmla="*/ 249 w 287"/>
              <a:gd name="T39" fmla="*/ 222 h 601"/>
              <a:gd name="T40" fmla="*/ 257 w 287"/>
              <a:gd name="T41" fmla="*/ 188 h 601"/>
              <a:gd name="T42" fmla="*/ 268 w 287"/>
              <a:gd name="T43" fmla="*/ 157 h 601"/>
              <a:gd name="T44" fmla="*/ 272 w 287"/>
              <a:gd name="T45" fmla="*/ 118 h 601"/>
              <a:gd name="T46" fmla="*/ 269 w 287"/>
              <a:gd name="T47" fmla="*/ 86 h 601"/>
              <a:gd name="T48" fmla="*/ 264 w 287"/>
              <a:gd name="T49" fmla="*/ 79 h 601"/>
              <a:gd name="T50" fmla="*/ 228 w 287"/>
              <a:gd name="T51" fmla="*/ 76 h 601"/>
              <a:gd name="T52" fmla="*/ 200 w 287"/>
              <a:gd name="T53" fmla="*/ 61 h 601"/>
              <a:gd name="T54" fmla="*/ 177 w 287"/>
              <a:gd name="T55" fmla="*/ 28 h 601"/>
              <a:gd name="T56" fmla="*/ 165 w 287"/>
              <a:gd name="T57" fmla="*/ 0 h 601"/>
              <a:gd name="T58" fmla="*/ 140 w 287"/>
              <a:gd name="T59" fmla="*/ 15 h 601"/>
              <a:gd name="T60" fmla="*/ 109 w 287"/>
              <a:gd name="T61" fmla="*/ 42 h 601"/>
              <a:gd name="T62" fmla="*/ 86 w 287"/>
              <a:gd name="T63" fmla="*/ 78 h 601"/>
              <a:gd name="T64" fmla="*/ 53 w 287"/>
              <a:gd name="T65" fmla="*/ 157 h 601"/>
              <a:gd name="T66" fmla="*/ 44 w 287"/>
              <a:gd name="T67" fmla="*/ 210 h 601"/>
              <a:gd name="T68" fmla="*/ 25 w 287"/>
              <a:gd name="T69" fmla="*/ 206 h 601"/>
              <a:gd name="T70" fmla="*/ 11 w 287"/>
              <a:gd name="T71" fmla="*/ 201 h 601"/>
              <a:gd name="T72" fmla="*/ 7 w 287"/>
              <a:gd name="T73" fmla="*/ 208 h 601"/>
              <a:gd name="T74" fmla="*/ 5 w 287"/>
              <a:gd name="T75" fmla="*/ 235 h 601"/>
              <a:gd name="T76" fmla="*/ 0 w 287"/>
              <a:gd name="T77" fmla="*/ 254 h 601"/>
              <a:gd name="T78" fmla="*/ 1 w 287"/>
              <a:gd name="T79" fmla="*/ 334 h 601"/>
              <a:gd name="T80" fmla="*/ 3 w 287"/>
              <a:gd name="T81" fmla="*/ 390 h 601"/>
              <a:gd name="T82" fmla="*/ 10 w 287"/>
              <a:gd name="T83" fmla="*/ 430 h 601"/>
              <a:gd name="T84" fmla="*/ 25 w 287"/>
              <a:gd name="T85" fmla="*/ 465 h 601"/>
              <a:gd name="T86" fmla="*/ 37 w 287"/>
              <a:gd name="T87" fmla="*/ 492 h 601"/>
              <a:gd name="T88" fmla="*/ 36 w 287"/>
              <a:gd name="T89" fmla="*/ 509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7" h="601">
                <a:moveTo>
                  <a:pt x="36" y="509"/>
                </a:moveTo>
                <a:lnTo>
                  <a:pt x="58" y="550"/>
                </a:lnTo>
                <a:lnTo>
                  <a:pt x="68" y="558"/>
                </a:lnTo>
                <a:lnTo>
                  <a:pt x="80" y="564"/>
                </a:lnTo>
                <a:lnTo>
                  <a:pt x="91" y="572"/>
                </a:lnTo>
                <a:lnTo>
                  <a:pt x="100" y="580"/>
                </a:lnTo>
                <a:lnTo>
                  <a:pt x="105" y="586"/>
                </a:lnTo>
                <a:lnTo>
                  <a:pt x="109" y="593"/>
                </a:lnTo>
                <a:lnTo>
                  <a:pt x="111" y="596"/>
                </a:lnTo>
                <a:lnTo>
                  <a:pt x="114" y="599"/>
                </a:lnTo>
                <a:lnTo>
                  <a:pt x="117" y="600"/>
                </a:lnTo>
                <a:lnTo>
                  <a:pt x="122" y="601"/>
                </a:lnTo>
                <a:lnTo>
                  <a:pt x="125" y="600"/>
                </a:lnTo>
                <a:lnTo>
                  <a:pt x="128" y="599"/>
                </a:lnTo>
                <a:lnTo>
                  <a:pt x="132" y="596"/>
                </a:lnTo>
                <a:lnTo>
                  <a:pt x="134" y="594"/>
                </a:lnTo>
                <a:lnTo>
                  <a:pt x="140" y="588"/>
                </a:lnTo>
                <a:lnTo>
                  <a:pt x="144" y="584"/>
                </a:lnTo>
                <a:lnTo>
                  <a:pt x="153" y="578"/>
                </a:lnTo>
                <a:lnTo>
                  <a:pt x="165" y="575"/>
                </a:lnTo>
                <a:lnTo>
                  <a:pt x="176" y="571"/>
                </a:lnTo>
                <a:lnTo>
                  <a:pt x="186" y="570"/>
                </a:lnTo>
                <a:lnTo>
                  <a:pt x="199" y="568"/>
                </a:lnTo>
                <a:lnTo>
                  <a:pt x="210" y="563"/>
                </a:lnTo>
                <a:lnTo>
                  <a:pt x="216" y="561"/>
                </a:lnTo>
                <a:lnTo>
                  <a:pt x="222" y="559"/>
                </a:lnTo>
                <a:lnTo>
                  <a:pt x="228" y="558"/>
                </a:lnTo>
                <a:lnTo>
                  <a:pt x="234" y="556"/>
                </a:lnTo>
                <a:lnTo>
                  <a:pt x="234" y="556"/>
                </a:lnTo>
                <a:lnTo>
                  <a:pt x="232" y="553"/>
                </a:lnTo>
                <a:lnTo>
                  <a:pt x="232" y="549"/>
                </a:lnTo>
                <a:lnTo>
                  <a:pt x="233" y="543"/>
                </a:lnTo>
                <a:lnTo>
                  <a:pt x="236" y="534"/>
                </a:lnTo>
                <a:lnTo>
                  <a:pt x="242" y="520"/>
                </a:lnTo>
                <a:lnTo>
                  <a:pt x="247" y="505"/>
                </a:lnTo>
                <a:lnTo>
                  <a:pt x="250" y="490"/>
                </a:lnTo>
                <a:lnTo>
                  <a:pt x="253" y="476"/>
                </a:lnTo>
                <a:lnTo>
                  <a:pt x="256" y="468"/>
                </a:lnTo>
                <a:lnTo>
                  <a:pt x="260" y="460"/>
                </a:lnTo>
                <a:lnTo>
                  <a:pt x="265" y="452"/>
                </a:lnTo>
                <a:lnTo>
                  <a:pt x="270" y="444"/>
                </a:lnTo>
                <a:lnTo>
                  <a:pt x="275" y="437"/>
                </a:lnTo>
                <a:lnTo>
                  <a:pt x="281" y="429"/>
                </a:lnTo>
                <a:lnTo>
                  <a:pt x="284" y="420"/>
                </a:lnTo>
                <a:lnTo>
                  <a:pt x="287" y="411"/>
                </a:lnTo>
                <a:lnTo>
                  <a:pt x="287" y="403"/>
                </a:lnTo>
                <a:lnTo>
                  <a:pt x="286" y="393"/>
                </a:lnTo>
                <a:lnTo>
                  <a:pt x="285" y="381"/>
                </a:lnTo>
                <a:lnTo>
                  <a:pt x="282" y="369"/>
                </a:lnTo>
                <a:lnTo>
                  <a:pt x="276" y="344"/>
                </a:lnTo>
                <a:lnTo>
                  <a:pt x="272" y="324"/>
                </a:lnTo>
                <a:lnTo>
                  <a:pt x="272" y="314"/>
                </a:lnTo>
                <a:lnTo>
                  <a:pt x="269" y="304"/>
                </a:lnTo>
                <a:lnTo>
                  <a:pt x="266" y="292"/>
                </a:lnTo>
                <a:lnTo>
                  <a:pt x="261" y="281"/>
                </a:lnTo>
                <a:lnTo>
                  <a:pt x="258" y="270"/>
                </a:lnTo>
                <a:lnTo>
                  <a:pt x="254" y="258"/>
                </a:lnTo>
                <a:lnTo>
                  <a:pt x="251" y="247"/>
                </a:lnTo>
                <a:lnTo>
                  <a:pt x="250" y="235"/>
                </a:lnTo>
                <a:lnTo>
                  <a:pt x="249" y="222"/>
                </a:lnTo>
                <a:lnTo>
                  <a:pt x="250" y="209"/>
                </a:lnTo>
                <a:lnTo>
                  <a:pt x="253" y="198"/>
                </a:lnTo>
                <a:lnTo>
                  <a:pt x="257" y="188"/>
                </a:lnTo>
                <a:lnTo>
                  <a:pt x="261" y="177"/>
                </a:lnTo>
                <a:lnTo>
                  <a:pt x="265" y="167"/>
                </a:lnTo>
                <a:lnTo>
                  <a:pt x="268" y="157"/>
                </a:lnTo>
                <a:lnTo>
                  <a:pt x="270" y="144"/>
                </a:lnTo>
                <a:lnTo>
                  <a:pt x="272" y="131"/>
                </a:lnTo>
                <a:lnTo>
                  <a:pt x="272" y="118"/>
                </a:lnTo>
                <a:lnTo>
                  <a:pt x="270" y="105"/>
                </a:lnTo>
                <a:lnTo>
                  <a:pt x="270" y="91"/>
                </a:lnTo>
                <a:lnTo>
                  <a:pt x="269" y="86"/>
                </a:lnTo>
                <a:lnTo>
                  <a:pt x="268" y="84"/>
                </a:lnTo>
                <a:lnTo>
                  <a:pt x="266" y="81"/>
                </a:lnTo>
                <a:lnTo>
                  <a:pt x="264" y="79"/>
                </a:lnTo>
                <a:lnTo>
                  <a:pt x="257" y="77"/>
                </a:lnTo>
                <a:lnTo>
                  <a:pt x="248" y="76"/>
                </a:lnTo>
                <a:lnTo>
                  <a:pt x="228" y="76"/>
                </a:lnTo>
                <a:lnTo>
                  <a:pt x="214" y="74"/>
                </a:lnTo>
                <a:lnTo>
                  <a:pt x="207" y="69"/>
                </a:lnTo>
                <a:lnTo>
                  <a:pt x="200" y="61"/>
                </a:lnTo>
                <a:lnTo>
                  <a:pt x="192" y="52"/>
                </a:lnTo>
                <a:lnTo>
                  <a:pt x="185" y="41"/>
                </a:lnTo>
                <a:lnTo>
                  <a:pt x="177" y="28"/>
                </a:lnTo>
                <a:lnTo>
                  <a:pt x="172" y="17"/>
                </a:lnTo>
                <a:lnTo>
                  <a:pt x="167" y="8"/>
                </a:lnTo>
                <a:lnTo>
                  <a:pt x="165" y="0"/>
                </a:lnTo>
                <a:lnTo>
                  <a:pt x="159" y="1"/>
                </a:lnTo>
                <a:lnTo>
                  <a:pt x="150" y="7"/>
                </a:lnTo>
                <a:lnTo>
                  <a:pt x="140" y="15"/>
                </a:lnTo>
                <a:lnTo>
                  <a:pt x="130" y="24"/>
                </a:lnTo>
                <a:lnTo>
                  <a:pt x="118" y="33"/>
                </a:lnTo>
                <a:lnTo>
                  <a:pt x="109" y="42"/>
                </a:lnTo>
                <a:lnTo>
                  <a:pt x="101" y="50"/>
                </a:lnTo>
                <a:lnTo>
                  <a:pt x="98" y="56"/>
                </a:lnTo>
                <a:lnTo>
                  <a:pt x="86" y="78"/>
                </a:lnTo>
                <a:lnTo>
                  <a:pt x="73" y="106"/>
                </a:lnTo>
                <a:lnTo>
                  <a:pt x="61" y="133"/>
                </a:lnTo>
                <a:lnTo>
                  <a:pt x="53" y="157"/>
                </a:lnTo>
                <a:lnTo>
                  <a:pt x="51" y="172"/>
                </a:lnTo>
                <a:lnTo>
                  <a:pt x="48" y="192"/>
                </a:lnTo>
                <a:lnTo>
                  <a:pt x="44" y="210"/>
                </a:lnTo>
                <a:lnTo>
                  <a:pt x="42" y="217"/>
                </a:lnTo>
                <a:lnTo>
                  <a:pt x="33" y="210"/>
                </a:lnTo>
                <a:lnTo>
                  <a:pt x="25" y="206"/>
                </a:lnTo>
                <a:lnTo>
                  <a:pt x="19" y="202"/>
                </a:lnTo>
                <a:lnTo>
                  <a:pt x="15" y="201"/>
                </a:lnTo>
                <a:lnTo>
                  <a:pt x="11" y="201"/>
                </a:lnTo>
                <a:lnTo>
                  <a:pt x="9" y="202"/>
                </a:lnTo>
                <a:lnTo>
                  <a:pt x="7" y="205"/>
                </a:lnTo>
                <a:lnTo>
                  <a:pt x="7" y="208"/>
                </a:lnTo>
                <a:lnTo>
                  <a:pt x="6" y="218"/>
                </a:lnTo>
                <a:lnTo>
                  <a:pt x="6" y="229"/>
                </a:lnTo>
                <a:lnTo>
                  <a:pt x="5" y="235"/>
                </a:lnTo>
                <a:lnTo>
                  <a:pt x="5" y="241"/>
                </a:lnTo>
                <a:lnTo>
                  <a:pt x="2" y="248"/>
                </a:lnTo>
                <a:lnTo>
                  <a:pt x="0" y="254"/>
                </a:lnTo>
                <a:lnTo>
                  <a:pt x="1" y="279"/>
                </a:lnTo>
                <a:lnTo>
                  <a:pt x="1" y="306"/>
                </a:lnTo>
                <a:lnTo>
                  <a:pt x="1" y="334"/>
                </a:lnTo>
                <a:lnTo>
                  <a:pt x="1" y="362"/>
                </a:lnTo>
                <a:lnTo>
                  <a:pt x="2" y="377"/>
                </a:lnTo>
                <a:lnTo>
                  <a:pt x="3" y="390"/>
                </a:lnTo>
                <a:lnTo>
                  <a:pt x="5" y="404"/>
                </a:lnTo>
                <a:lnTo>
                  <a:pt x="7" y="418"/>
                </a:lnTo>
                <a:lnTo>
                  <a:pt x="10" y="430"/>
                </a:lnTo>
                <a:lnTo>
                  <a:pt x="14" y="443"/>
                </a:lnTo>
                <a:lnTo>
                  <a:pt x="19" y="454"/>
                </a:lnTo>
                <a:lnTo>
                  <a:pt x="25" y="465"/>
                </a:lnTo>
                <a:lnTo>
                  <a:pt x="31" y="476"/>
                </a:lnTo>
                <a:lnTo>
                  <a:pt x="35" y="486"/>
                </a:lnTo>
                <a:lnTo>
                  <a:pt x="37" y="492"/>
                </a:lnTo>
                <a:lnTo>
                  <a:pt x="37" y="497"/>
                </a:lnTo>
                <a:lnTo>
                  <a:pt x="37" y="503"/>
                </a:lnTo>
                <a:lnTo>
                  <a:pt x="36" y="509"/>
                </a:lnTo>
                <a:lnTo>
                  <a:pt x="36" y="509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99" name="Freeform 109">
            <a:extLst>
              <a:ext uri="{FF2B5EF4-FFF2-40B4-BE49-F238E27FC236}">
                <a16:creationId xmlns:a16="http://schemas.microsoft.com/office/drawing/2014/main" id="{8E0BFE4C-90C3-4F3B-9D2F-FDB66E709FE9}"/>
              </a:ext>
            </a:extLst>
          </p:cNvPr>
          <p:cNvSpPr>
            <a:spLocks/>
          </p:cNvSpPr>
          <p:nvPr/>
        </p:nvSpPr>
        <p:spPr bwMode="auto">
          <a:xfrm>
            <a:off x="6034088" y="3508375"/>
            <a:ext cx="493713" cy="388937"/>
          </a:xfrm>
          <a:custGeom>
            <a:avLst/>
            <a:gdLst>
              <a:gd name="T0" fmla="*/ 1179 w 1559"/>
              <a:gd name="T1" fmla="*/ 1200 h 1227"/>
              <a:gd name="T2" fmla="*/ 1196 w 1559"/>
              <a:gd name="T3" fmla="*/ 1048 h 1227"/>
              <a:gd name="T4" fmla="*/ 1226 w 1559"/>
              <a:gd name="T5" fmla="*/ 997 h 1227"/>
              <a:gd name="T6" fmla="*/ 1229 w 1559"/>
              <a:gd name="T7" fmla="*/ 956 h 1227"/>
              <a:gd name="T8" fmla="*/ 1264 w 1559"/>
              <a:gd name="T9" fmla="*/ 904 h 1227"/>
              <a:gd name="T10" fmla="*/ 1271 w 1559"/>
              <a:gd name="T11" fmla="*/ 869 h 1227"/>
              <a:gd name="T12" fmla="*/ 1295 w 1559"/>
              <a:gd name="T13" fmla="*/ 811 h 1227"/>
              <a:gd name="T14" fmla="*/ 1288 w 1559"/>
              <a:gd name="T15" fmla="*/ 791 h 1227"/>
              <a:gd name="T16" fmla="*/ 1266 w 1559"/>
              <a:gd name="T17" fmla="*/ 768 h 1227"/>
              <a:gd name="T18" fmla="*/ 1292 w 1559"/>
              <a:gd name="T19" fmla="*/ 755 h 1227"/>
              <a:gd name="T20" fmla="*/ 1313 w 1559"/>
              <a:gd name="T21" fmla="*/ 739 h 1227"/>
              <a:gd name="T22" fmla="*/ 1385 w 1559"/>
              <a:gd name="T23" fmla="*/ 736 h 1227"/>
              <a:gd name="T24" fmla="*/ 1437 w 1559"/>
              <a:gd name="T25" fmla="*/ 721 h 1227"/>
              <a:gd name="T26" fmla="*/ 1429 w 1559"/>
              <a:gd name="T27" fmla="*/ 702 h 1227"/>
              <a:gd name="T28" fmla="*/ 1403 w 1559"/>
              <a:gd name="T29" fmla="*/ 665 h 1227"/>
              <a:gd name="T30" fmla="*/ 1369 w 1559"/>
              <a:gd name="T31" fmla="*/ 646 h 1227"/>
              <a:gd name="T32" fmla="*/ 1373 w 1559"/>
              <a:gd name="T33" fmla="*/ 606 h 1227"/>
              <a:gd name="T34" fmla="*/ 1367 w 1559"/>
              <a:gd name="T35" fmla="*/ 570 h 1227"/>
              <a:gd name="T36" fmla="*/ 1373 w 1559"/>
              <a:gd name="T37" fmla="*/ 501 h 1227"/>
              <a:gd name="T38" fmla="*/ 1376 w 1559"/>
              <a:gd name="T39" fmla="*/ 437 h 1227"/>
              <a:gd name="T40" fmla="*/ 1409 w 1559"/>
              <a:gd name="T41" fmla="*/ 398 h 1227"/>
              <a:gd name="T42" fmla="*/ 1428 w 1559"/>
              <a:gd name="T43" fmla="*/ 398 h 1227"/>
              <a:gd name="T44" fmla="*/ 1436 w 1559"/>
              <a:gd name="T45" fmla="*/ 409 h 1227"/>
              <a:gd name="T46" fmla="*/ 1429 w 1559"/>
              <a:gd name="T47" fmla="*/ 434 h 1227"/>
              <a:gd name="T48" fmla="*/ 1443 w 1559"/>
              <a:gd name="T49" fmla="*/ 454 h 1227"/>
              <a:gd name="T50" fmla="*/ 1464 w 1559"/>
              <a:gd name="T51" fmla="*/ 482 h 1227"/>
              <a:gd name="T52" fmla="*/ 1485 w 1559"/>
              <a:gd name="T53" fmla="*/ 476 h 1227"/>
              <a:gd name="T54" fmla="*/ 1555 w 1559"/>
              <a:gd name="T55" fmla="*/ 411 h 1227"/>
              <a:gd name="T56" fmla="*/ 1559 w 1559"/>
              <a:gd name="T57" fmla="*/ 380 h 1227"/>
              <a:gd name="T58" fmla="*/ 1552 w 1559"/>
              <a:gd name="T59" fmla="*/ 307 h 1227"/>
              <a:gd name="T60" fmla="*/ 1546 w 1559"/>
              <a:gd name="T61" fmla="*/ 182 h 1227"/>
              <a:gd name="T62" fmla="*/ 1525 w 1559"/>
              <a:gd name="T63" fmla="*/ 178 h 1227"/>
              <a:gd name="T64" fmla="*/ 1513 w 1559"/>
              <a:gd name="T65" fmla="*/ 164 h 1227"/>
              <a:gd name="T66" fmla="*/ 1487 w 1559"/>
              <a:gd name="T67" fmla="*/ 152 h 1227"/>
              <a:gd name="T68" fmla="*/ 1487 w 1559"/>
              <a:gd name="T69" fmla="*/ 109 h 1227"/>
              <a:gd name="T70" fmla="*/ 1490 w 1559"/>
              <a:gd name="T71" fmla="*/ 32 h 1227"/>
              <a:gd name="T72" fmla="*/ 1469 w 1559"/>
              <a:gd name="T73" fmla="*/ 0 h 1227"/>
              <a:gd name="T74" fmla="*/ 1420 w 1559"/>
              <a:gd name="T75" fmla="*/ 95 h 1227"/>
              <a:gd name="T76" fmla="*/ 1367 w 1559"/>
              <a:gd name="T77" fmla="*/ 139 h 1227"/>
              <a:gd name="T78" fmla="*/ 1300 w 1559"/>
              <a:gd name="T79" fmla="*/ 182 h 1227"/>
              <a:gd name="T80" fmla="*/ 1218 w 1559"/>
              <a:gd name="T81" fmla="*/ 293 h 1227"/>
              <a:gd name="T82" fmla="*/ 1162 w 1559"/>
              <a:gd name="T83" fmla="*/ 342 h 1227"/>
              <a:gd name="T84" fmla="*/ 1092 w 1559"/>
              <a:gd name="T85" fmla="*/ 406 h 1227"/>
              <a:gd name="T86" fmla="*/ 879 w 1559"/>
              <a:gd name="T87" fmla="*/ 586 h 1227"/>
              <a:gd name="T88" fmla="*/ 792 w 1559"/>
              <a:gd name="T89" fmla="*/ 687 h 1227"/>
              <a:gd name="T90" fmla="*/ 768 w 1559"/>
              <a:gd name="T91" fmla="*/ 704 h 1227"/>
              <a:gd name="T92" fmla="*/ 687 w 1559"/>
              <a:gd name="T93" fmla="*/ 710 h 1227"/>
              <a:gd name="T94" fmla="*/ 561 w 1559"/>
              <a:gd name="T95" fmla="*/ 690 h 1227"/>
              <a:gd name="T96" fmla="*/ 431 w 1559"/>
              <a:gd name="T97" fmla="*/ 677 h 1227"/>
              <a:gd name="T98" fmla="*/ 326 w 1559"/>
              <a:gd name="T99" fmla="*/ 673 h 1227"/>
              <a:gd name="T100" fmla="*/ 302 w 1559"/>
              <a:gd name="T101" fmla="*/ 688 h 1227"/>
              <a:gd name="T102" fmla="*/ 229 w 1559"/>
              <a:gd name="T103" fmla="*/ 747 h 1227"/>
              <a:gd name="T104" fmla="*/ 150 w 1559"/>
              <a:gd name="T105" fmla="*/ 753 h 1227"/>
              <a:gd name="T106" fmla="*/ 83 w 1559"/>
              <a:gd name="T107" fmla="*/ 730 h 1227"/>
              <a:gd name="T108" fmla="*/ 71 w 1559"/>
              <a:gd name="T109" fmla="*/ 682 h 1227"/>
              <a:gd name="T110" fmla="*/ 67 w 1559"/>
              <a:gd name="T111" fmla="*/ 641 h 1227"/>
              <a:gd name="T112" fmla="*/ 66 w 1559"/>
              <a:gd name="T113" fmla="*/ 629 h 1227"/>
              <a:gd name="T114" fmla="*/ 26 w 1559"/>
              <a:gd name="T115" fmla="*/ 620 h 1227"/>
              <a:gd name="T116" fmla="*/ 0 w 1559"/>
              <a:gd name="T117" fmla="*/ 651 h 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59" h="1227">
                <a:moveTo>
                  <a:pt x="0" y="651"/>
                </a:moveTo>
                <a:lnTo>
                  <a:pt x="16" y="712"/>
                </a:lnTo>
                <a:lnTo>
                  <a:pt x="328" y="1120"/>
                </a:lnTo>
                <a:lnTo>
                  <a:pt x="1153" y="1227"/>
                </a:lnTo>
                <a:lnTo>
                  <a:pt x="1179" y="1200"/>
                </a:lnTo>
                <a:lnTo>
                  <a:pt x="1179" y="1200"/>
                </a:lnTo>
                <a:lnTo>
                  <a:pt x="1179" y="1068"/>
                </a:lnTo>
                <a:lnTo>
                  <a:pt x="1185" y="1062"/>
                </a:lnTo>
                <a:lnTo>
                  <a:pt x="1191" y="1055"/>
                </a:lnTo>
                <a:lnTo>
                  <a:pt x="1196" y="1048"/>
                </a:lnTo>
                <a:lnTo>
                  <a:pt x="1201" y="1040"/>
                </a:lnTo>
                <a:lnTo>
                  <a:pt x="1210" y="1024"/>
                </a:lnTo>
                <a:lnTo>
                  <a:pt x="1219" y="1010"/>
                </a:lnTo>
                <a:lnTo>
                  <a:pt x="1223" y="1003"/>
                </a:lnTo>
                <a:lnTo>
                  <a:pt x="1226" y="997"/>
                </a:lnTo>
                <a:lnTo>
                  <a:pt x="1227" y="989"/>
                </a:lnTo>
                <a:lnTo>
                  <a:pt x="1227" y="980"/>
                </a:lnTo>
                <a:lnTo>
                  <a:pt x="1227" y="972"/>
                </a:lnTo>
                <a:lnTo>
                  <a:pt x="1227" y="964"/>
                </a:lnTo>
                <a:lnTo>
                  <a:pt x="1229" y="956"/>
                </a:lnTo>
                <a:lnTo>
                  <a:pt x="1231" y="949"/>
                </a:lnTo>
                <a:lnTo>
                  <a:pt x="1239" y="937"/>
                </a:lnTo>
                <a:lnTo>
                  <a:pt x="1248" y="927"/>
                </a:lnTo>
                <a:lnTo>
                  <a:pt x="1256" y="916"/>
                </a:lnTo>
                <a:lnTo>
                  <a:pt x="1264" y="904"/>
                </a:lnTo>
                <a:lnTo>
                  <a:pt x="1268" y="899"/>
                </a:lnTo>
                <a:lnTo>
                  <a:pt x="1269" y="893"/>
                </a:lnTo>
                <a:lnTo>
                  <a:pt x="1270" y="887"/>
                </a:lnTo>
                <a:lnTo>
                  <a:pt x="1270" y="881"/>
                </a:lnTo>
                <a:lnTo>
                  <a:pt x="1271" y="869"/>
                </a:lnTo>
                <a:lnTo>
                  <a:pt x="1273" y="857"/>
                </a:lnTo>
                <a:lnTo>
                  <a:pt x="1283" y="838"/>
                </a:lnTo>
                <a:lnTo>
                  <a:pt x="1293" y="819"/>
                </a:lnTo>
                <a:lnTo>
                  <a:pt x="1294" y="814"/>
                </a:lnTo>
                <a:lnTo>
                  <a:pt x="1295" y="811"/>
                </a:lnTo>
                <a:lnTo>
                  <a:pt x="1295" y="807"/>
                </a:lnTo>
                <a:lnTo>
                  <a:pt x="1295" y="802"/>
                </a:lnTo>
                <a:lnTo>
                  <a:pt x="1294" y="799"/>
                </a:lnTo>
                <a:lnTo>
                  <a:pt x="1292" y="794"/>
                </a:lnTo>
                <a:lnTo>
                  <a:pt x="1288" y="791"/>
                </a:lnTo>
                <a:lnTo>
                  <a:pt x="1284" y="787"/>
                </a:lnTo>
                <a:lnTo>
                  <a:pt x="1275" y="781"/>
                </a:lnTo>
                <a:lnTo>
                  <a:pt x="1269" y="777"/>
                </a:lnTo>
                <a:lnTo>
                  <a:pt x="1266" y="772"/>
                </a:lnTo>
                <a:lnTo>
                  <a:pt x="1266" y="768"/>
                </a:lnTo>
                <a:lnTo>
                  <a:pt x="1268" y="764"/>
                </a:lnTo>
                <a:lnTo>
                  <a:pt x="1272" y="761"/>
                </a:lnTo>
                <a:lnTo>
                  <a:pt x="1278" y="759"/>
                </a:lnTo>
                <a:lnTo>
                  <a:pt x="1286" y="756"/>
                </a:lnTo>
                <a:lnTo>
                  <a:pt x="1292" y="755"/>
                </a:lnTo>
                <a:lnTo>
                  <a:pt x="1296" y="753"/>
                </a:lnTo>
                <a:lnTo>
                  <a:pt x="1300" y="750"/>
                </a:lnTo>
                <a:lnTo>
                  <a:pt x="1304" y="746"/>
                </a:lnTo>
                <a:lnTo>
                  <a:pt x="1309" y="743"/>
                </a:lnTo>
                <a:lnTo>
                  <a:pt x="1313" y="739"/>
                </a:lnTo>
                <a:lnTo>
                  <a:pt x="1319" y="737"/>
                </a:lnTo>
                <a:lnTo>
                  <a:pt x="1326" y="736"/>
                </a:lnTo>
                <a:lnTo>
                  <a:pt x="1340" y="736"/>
                </a:lnTo>
                <a:lnTo>
                  <a:pt x="1361" y="736"/>
                </a:lnTo>
                <a:lnTo>
                  <a:pt x="1385" y="736"/>
                </a:lnTo>
                <a:lnTo>
                  <a:pt x="1408" y="734"/>
                </a:lnTo>
                <a:lnTo>
                  <a:pt x="1418" y="731"/>
                </a:lnTo>
                <a:lnTo>
                  <a:pt x="1427" y="729"/>
                </a:lnTo>
                <a:lnTo>
                  <a:pt x="1433" y="726"/>
                </a:lnTo>
                <a:lnTo>
                  <a:pt x="1437" y="721"/>
                </a:lnTo>
                <a:lnTo>
                  <a:pt x="1438" y="719"/>
                </a:lnTo>
                <a:lnTo>
                  <a:pt x="1438" y="717"/>
                </a:lnTo>
                <a:lnTo>
                  <a:pt x="1437" y="713"/>
                </a:lnTo>
                <a:lnTo>
                  <a:pt x="1436" y="710"/>
                </a:lnTo>
                <a:lnTo>
                  <a:pt x="1429" y="702"/>
                </a:lnTo>
                <a:lnTo>
                  <a:pt x="1419" y="694"/>
                </a:lnTo>
                <a:lnTo>
                  <a:pt x="1417" y="682"/>
                </a:lnTo>
                <a:lnTo>
                  <a:pt x="1413" y="674"/>
                </a:lnTo>
                <a:lnTo>
                  <a:pt x="1409" y="669"/>
                </a:lnTo>
                <a:lnTo>
                  <a:pt x="1403" y="665"/>
                </a:lnTo>
                <a:lnTo>
                  <a:pt x="1390" y="660"/>
                </a:lnTo>
                <a:lnTo>
                  <a:pt x="1372" y="653"/>
                </a:lnTo>
                <a:lnTo>
                  <a:pt x="1371" y="652"/>
                </a:lnTo>
                <a:lnTo>
                  <a:pt x="1370" y="649"/>
                </a:lnTo>
                <a:lnTo>
                  <a:pt x="1369" y="646"/>
                </a:lnTo>
                <a:lnTo>
                  <a:pt x="1369" y="643"/>
                </a:lnTo>
                <a:lnTo>
                  <a:pt x="1369" y="635"/>
                </a:lnTo>
                <a:lnTo>
                  <a:pt x="1371" y="626"/>
                </a:lnTo>
                <a:lnTo>
                  <a:pt x="1372" y="616"/>
                </a:lnTo>
                <a:lnTo>
                  <a:pt x="1373" y="606"/>
                </a:lnTo>
                <a:lnTo>
                  <a:pt x="1373" y="598"/>
                </a:lnTo>
                <a:lnTo>
                  <a:pt x="1372" y="590"/>
                </a:lnTo>
                <a:lnTo>
                  <a:pt x="1370" y="583"/>
                </a:lnTo>
                <a:lnTo>
                  <a:pt x="1368" y="577"/>
                </a:lnTo>
                <a:lnTo>
                  <a:pt x="1367" y="570"/>
                </a:lnTo>
                <a:lnTo>
                  <a:pt x="1367" y="563"/>
                </a:lnTo>
                <a:lnTo>
                  <a:pt x="1368" y="548"/>
                </a:lnTo>
                <a:lnTo>
                  <a:pt x="1369" y="532"/>
                </a:lnTo>
                <a:lnTo>
                  <a:pt x="1371" y="517"/>
                </a:lnTo>
                <a:lnTo>
                  <a:pt x="1373" y="501"/>
                </a:lnTo>
                <a:lnTo>
                  <a:pt x="1375" y="485"/>
                </a:lnTo>
                <a:lnTo>
                  <a:pt x="1375" y="471"/>
                </a:lnTo>
                <a:lnTo>
                  <a:pt x="1373" y="458"/>
                </a:lnTo>
                <a:lnTo>
                  <a:pt x="1373" y="447"/>
                </a:lnTo>
                <a:lnTo>
                  <a:pt x="1376" y="437"/>
                </a:lnTo>
                <a:lnTo>
                  <a:pt x="1379" y="427"/>
                </a:lnTo>
                <a:lnTo>
                  <a:pt x="1384" y="419"/>
                </a:lnTo>
                <a:lnTo>
                  <a:pt x="1390" y="411"/>
                </a:lnTo>
                <a:lnTo>
                  <a:pt x="1398" y="405"/>
                </a:lnTo>
                <a:lnTo>
                  <a:pt x="1409" y="398"/>
                </a:lnTo>
                <a:lnTo>
                  <a:pt x="1412" y="396"/>
                </a:lnTo>
                <a:lnTo>
                  <a:pt x="1415" y="396"/>
                </a:lnTo>
                <a:lnTo>
                  <a:pt x="1418" y="396"/>
                </a:lnTo>
                <a:lnTo>
                  <a:pt x="1421" y="396"/>
                </a:lnTo>
                <a:lnTo>
                  <a:pt x="1428" y="398"/>
                </a:lnTo>
                <a:lnTo>
                  <a:pt x="1434" y="401"/>
                </a:lnTo>
                <a:lnTo>
                  <a:pt x="1435" y="402"/>
                </a:lnTo>
                <a:lnTo>
                  <a:pt x="1436" y="405"/>
                </a:lnTo>
                <a:lnTo>
                  <a:pt x="1437" y="407"/>
                </a:lnTo>
                <a:lnTo>
                  <a:pt x="1436" y="409"/>
                </a:lnTo>
                <a:lnTo>
                  <a:pt x="1435" y="415"/>
                </a:lnTo>
                <a:lnTo>
                  <a:pt x="1433" y="421"/>
                </a:lnTo>
                <a:lnTo>
                  <a:pt x="1430" y="426"/>
                </a:lnTo>
                <a:lnTo>
                  <a:pt x="1429" y="431"/>
                </a:lnTo>
                <a:lnTo>
                  <a:pt x="1429" y="434"/>
                </a:lnTo>
                <a:lnTo>
                  <a:pt x="1429" y="437"/>
                </a:lnTo>
                <a:lnTo>
                  <a:pt x="1430" y="439"/>
                </a:lnTo>
                <a:lnTo>
                  <a:pt x="1433" y="440"/>
                </a:lnTo>
                <a:lnTo>
                  <a:pt x="1438" y="446"/>
                </a:lnTo>
                <a:lnTo>
                  <a:pt x="1443" y="454"/>
                </a:lnTo>
                <a:lnTo>
                  <a:pt x="1447" y="462"/>
                </a:lnTo>
                <a:lnTo>
                  <a:pt x="1452" y="468"/>
                </a:lnTo>
                <a:lnTo>
                  <a:pt x="1456" y="475"/>
                </a:lnTo>
                <a:lnTo>
                  <a:pt x="1462" y="481"/>
                </a:lnTo>
                <a:lnTo>
                  <a:pt x="1464" y="482"/>
                </a:lnTo>
                <a:lnTo>
                  <a:pt x="1468" y="483"/>
                </a:lnTo>
                <a:lnTo>
                  <a:pt x="1472" y="483"/>
                </a:lnTo>
                <a:lnTo>
                  <a:pt x="1476" y="482"/>
                </a:lnTo>
                <a:lnTo>
                  <a:pt x="1480" y="480"/>
                </a:lnTo>
                <a:lnTo>
                  <a:pt x="1485" y="476"/>
                </a:lnTo>
                <a:lnTo>
                  <a:pt x="1489" y="472"/>
                </a:lnTo>
                <a:lnTo>
                  <a:pt x="1493" y="467"/>
                </a:lnTo>
                <a:lnTo>
                  <a:pt x="1501" y="457"/>
                </a:lnTo>
                <a:lnTo>
                  <a:pt x="1508" y="449"/>
                </a:lnTo>
                <a:lnTo>
                  <a:pt x="1555" y="411"/>
                </a:lnTo>
                <a:lnTo>
                  <a:pt x="1555" y="411"/>
                </a:lnTo>
                <a:lnTo>
                  <a:pt x="1554" y="402"/>
                </a:lnTo>
                <a:lnTo>
                  <a:pt x="1554" y="394"/>
                </a:lnTo>
                <a:lnTo>
                  <a:pt x="1556" y="386"/>
                </a:lnTo>
                <a:lnTo>
                  <a:pt x="1559" y="380"/>
                </a:lnTo>
                <a:lnTo>
                  <a:pt x="1556" y="367"/>
                </a:lnTo>
                <a:lnTo>
                  <a:pt x="1554" y="356"/>
                </a:lnTo>
                <a:lnTo>
                  <a:pt x="1553" y="344"/>
                </a:lnTo>
                <a:lnTo>
                  <a:pt x="1552" y="332"/>
                </a:lnTo>
                <a:lnTo>
                  <a:pt x="1552" y="307"/>
                </a:lnTo>
                <a:lnTo>
                  <a:pt x="1552" y="282"/>
                </a:lnTo>
                <a:lnTo>
                  <a:pt x="1552" y="256"/>
                </a:lnTo>
                <a:lnTo>
                  <a:pt x="1552" y="230"/>
                </a:lnTo>
                <a:lnTo>
                  <a:pt x="1550" y="205"/>
                </a:lnTo>
                <a:lnTo>
                  <a:pt x="1546" y="182"/>
                </a:lnTo>
                <a:lnTo>
                  <a:pt x="1540" y="180"/>
                </a:lnTo>
                <a:lnTo>
                  <a:pt x="1534" y="179"/>
                </a:lnTo>
                <a:lnTo>
                  <a:pt x="1530" y="179"/>
                </a:lnTo>
                <a:lnTo>
                  <a:pt x="1528" y="179"/>
                </a:lnTo>
                <a:lnTo>
                  <a:pt x="1525" y="178"/>
                </a:lnTo>
                <a:lnTo>
                  <a:pt x="1522" y="176"/>
                </a:lnTo>
                <a:lnTo>
                  <a:pt x="1522" y="171"/>
                </a:lnTo>
                <a:lnTo>
                  <a:pt x="1522" y="166"/>
                </a:lnTo>
                <a:lnTo>
                  <a:pt x="1522" y="166"/>
                </a:lnTo>
                <a:lnTo>
                  <a:pt x="1513" y="164"/>
                </a:lnTo>
                <a:lnTo>
                  <a:pt x="1502" y="161"/>
                </a:lnTo>
                <a:lnTo>
                  <a:pt x="1496" y="160"/>
                </a:lnTo>
                <a:lnTo>
                  <a:pt x="1492" y="158"/>
                </a:lnTo>
                <a:lnTo>
                  <a:pt x="1488" y="154"/>
                </a:lnTo>
                <a:lnTo>
                  <a:pt x="1487" y="152"/>
                </a:lnTo>
                <a:lnTo>
                  <a:pt x="1486" y="145"/>
                </a:lnTo>
                <a:lnTo>
                  <a:pt x="1485" y="138"/>
                </a:lnTo>
                <a:lnTo>
                  <a:pt x="1485" y="131"/>
                </a:lnTo>
                <a:lnTo>
                  <a:pt x="1485" y="125"/>
                </a:lnTo>
                <a:lnTo>
                  <a:pt x="1487" y="109"/>
                </a:lnTo>
                <a:lnTo>
                  <a:pt x="1489" y="92"/>
                </a:lnTo>
                <a:lnTo>
                  <a:pt x="1490" y="73"/>
                </a:lnTo>
                <a:lnTo>
                  <a:pt x="1490" y="57"/>
                </a:lnTo>
                <a:lnTo>
                  <a:pt x="1489" y="45"/>
                </a:lnTo>
                <a:lnTo>
                  <a:pt x="1490" y="32"/>
                </a:lnTo>
                <a:lnTo>
                  <a:pt x="1489" y="27"/>
                </a:lnTo>
                <a:lnTo>
                  <a:pt x="1489" y="21"/>
                </a:lnTo>
                <a:lnTo>
                  <a:pt x="1488" y="15"/>
                </a:lnTo>
                <a:lnTo>
                  <a:pt x="1485" y="8"/>
                </a:lnTo>
                <a:lnTo>
                  <a:pt x="1469" y="0"/>
                </a:lnTo>
                <a:lnTo>
                  <a:pt x="1469" y="0"/>
                </a:lnTo>
                <a:lnTo>
                  <a:pt x="1453" y="34"/>
                </a:lnTo>
                <a:lnTo>
                  <a:pt x="1436" y="67"/>
                </a:lnTo>
                <a:lnTo>
                  <a:pt x="1428" y="81"/>
                </a:lnTo>
                <a:lnTo>
                  <a:pt x="1420" y="95"/>
                </a:lnTo>
                <a:lnTo>
                  <a:pt x="1413" y="105"/>
                </a:lnTo>
                <a:lnTo>
                  <a:pt x="1406" y="113"/>
                </a:lnTo>
                <a:lnTo>
                  <a:pt x="1393" y="123"/>
                </a:lnTo>
                <a:lnTo>
                  <a:pt x="1380" y="133"/>
                </a:lnTo>
                <a:lnTo>
                  <a:pt x="1367" y="139"/>
                </a:lnTo>
                <a:lnTo>
                  <a:pt x="1352" y="146"/>
                </a:lnTo>
                <a:lnTo>
                  <a:pt x="1338" y="154"/>
                </a:lnTo>
                <a:lnTo>
                  <a:pt x="1325" y="161"/>
                </a:lnTo>
                <a:lnTo>
                  <a:pt x="1312" y="170"/>
                </a:lnTo>
                <a:lnTo>
                  <a:pt x="1300" y="182"/>
                </a:lnTo>
                <a:lnTo>
                  <a:pt x="1284" y="199"/>
                </a:lnTo>
                <a:lnTo>
                  <a:pt x="1269" y="220"/>
                </a:lnTo>
                <a:lnTo>
                  <a:pt x="1252" y="245"/>
                </a:lnTo>
                <a:lnTo>
                  <a:pt x="1235" y="269"/>
                </a:lnTo>
                <a:lnTo>
                  <a:pt x="1218" y="293"/>
                </a:lnTo>
                <a:lnTo>
                  <a:pt x="1200" y="315"/>
                </a:lnTo>
                <a:lnTo>
                  <a:pt x="1191" y="324"/>
                </a:lnTo>
                <a:lnTo>
                  <a:pt x="1180" y="332"/>
                </a:lnTo>
                <a:lnTo>
                  <a:pt x="1171" y="337"/>
                </a:lnTo>
                <a:lnTo>
                  <a:pt x="1162" y="342"/>
                </a:lnTo>
                <a:lnTo>
                  <a:pt x="1152" y="355"/>
                </a:lnTo>
                <a:lnTo>
                  <a:pt x="1141" y="366"/>
                </a:lnTo>
                <a:lnTo>
                  <a:pt x="1129" y="376"/>
                </a:lnTo>
                <a:lnTo>
                  <a:pt x="1117" y="386"/>
                </a:lnTo>
                <a:lnTo>
                  <a:pt x="1092" y="406"/>
                </a:lnTo>
                <a:lnTo>
                  <a:pt x="1068" y="425"/>
                </a:lnTo>
                <a:lnTo>
                  <a:pt x="984" y="499"/>
                </a:lnTo>
                <a:lnTo>
                  <a:pt x="944" y="533"/>
                </a:lnTo>
                <a:lnTo>
                  <a:pt x="901" y="567"/>
                </a:lnTo>
                <a:lnTo>
                  <a:pt x="879" y="586"/>
                </a:lnTo>
                <a:lnTo>
                  <a:pt x="859" y="604"/>
                </a:lnTo>
                <a:lnTo>
                  <a:pt x="839" y="623"/>
                </a:lnTo>
                <a:lnTo>
                  <a:pt x="822" y="641"/>
                </a:lnTo>
                <a:lnTo>
                  <a:pt x="805" y="666"/>
                </a:lnTo>
                <a:lnTo>
                  <a:pt x="792" y="687"/>
                </a:lnTo>
                <a:lnTo>
                  <a:pt x="788" y="692"/>
                </a:lnTo>
                <a:lnTo>
                  <a:pt x="785" y="695"/>
                </a:lnTo>
                <a:lnTo>
                  <a:pt x="780" y="698"/>
                </a:lnTo>
                <a:lnTo>
                  <a:pt x="775" y="702"/>
                </a:lnTo>
                <a:lnTo>
                  <a:pt x="768" y="704"/>
                </a:lnTo>
                <a:lnTo>
                  <a:pt x="761" y="706"/>
                </a:lnTo>
                <a:lnTo>
                  <a:pt x="753" y="709"/>
                </a:lnTo>
                <a:lnTo>
                  <a:pt x="743" y="710"/>
                </a:lnTo>
                <a:lnTo>
                  <a:pt x="714" y="710"/>
                </a:lnTo>
                <a:lnTo>
                  <a:pt x="687" y="710"/>
                </a:lnTo>
                <a:lnTo>
                  <a:pt x="662" y="707"/>
                </a:lnTo>
                <a:lnTo>
                  <a:pt x="637" y="705"/>
                </a:lnTo>
                <a:lnTo>
                  <a:pt x="613" y="701"/>
                </a:lnTo>
                <a:lnTo>
                  <a:pt x="587" y="696"/>
                </a:lnTo>
                <a:lnTo>
                  <a:pt x="561" y="690"/>
                </a:lnTo>
                <a:lnTo>
                  <a:pt x="533" y="684"/>
                </a:lnTo>
                <a:lnTo>
                  <a:pt x="508" y="680"/>
                </a:lnTo>
                <a:lnTo>
                  <a:pt x="483" y="678"/>
                </a:lnTo>
                <a:lnTo>
                  <a:pt x="456" y="677"/>
                </a:lnTo>
                <a:lnTo>
                  <a:pt x="431" y="677"/>
                </a:lnTo>
                <a:lnTo>
                  <a:pt x="405" y="677"/>
                </a:lnTo>
                <a:lnTo>
                  <a:pt x="379" y="677"/>
                </a:lnTo>
                <a:lnTo>
                  <a:pt x="354" y="677"/>
                </a:lnTo>
                <a:lnTo>
                  <a:pt x="328" y="674"/>
                </a:lnTo>
                <a:lnTo>
                  <a:pt x="326" y="673"/>
                </a:lnTo>
                <a:lnTo>
                  <a:pt x="324" y="673"/>
                </a:lnTo>
                <a:lnTo>
                  <a:pt x="320" y="674"/>
                </a:lnTo>
                <a:lnTo>
                  <a:pt x="317" y="676"/>
                </a:lnTo>
                <a:lnTo>
                  <a:pt x="310" y="681"/>
                </a:lnTo>
                <a:lnTo>
                  <a:pt x="302" y="688"/>
                </a:lnTo>
                <a:lnTo>
                  <a:pt x="288" y="704"/>
                </a:lnTo>
                <a:lnTo>
                  <a:pt x="278" y="714"/>
                </a:lnTo>
                <a:lnTo>
                  <a:pt x="263" y="727"/>
                </a:lnTo>
                <a:lnTo>
                  <a:pt x="247" y="737"/>
                </a:lnTo>
                <a:lnTo>
                  <a:pt x="229" y="747"/>
                </a:lnTo>
                <a:lnTo>
                  <a:pt x="212" y="754"/>
                </a:lnTo>
                <a:lnTo>
                  <a:pt x="202" y="755"/>
                </a:lnTo>
                <a:lnTo>
                  <a:pt x="187" y="755"/>
                </a:lnTo>
                <a:lnTo>
                  <a:pt x="169" y="755"/>
                </a:lnTo>
                <a:lnTo>
                  <a:pt x="150" y="753"/>
                </a:lnTo>
                <a:lnTo>
                  <a:pt x="129" y="751"/>
                </a:lnTo>
                <a:lnTo>
                  <a:pt x="112" y="748"/>
                </a:lnTo>
                <a:lnTo>
                  <a:pt x="97" y="746"/>
                </a:lnTo>
                <a:lnTo>
                  <a:pt x="88" y="744"/>
                </a:lnTo>
                <a:lnTo>
                  <a:pt x="83" y="730"/>
                </a:lnTo>
                <a:lnTo>
                  <a:pt x="76" y="713"/>
                </a:lnTo>
                <a:lnTo>
                  <a:pt x="74" y="705"/>
                </a:lnTo>
                <a:lnTo>
                  <a:pt x="71" y="697"/>
                </a:lnTo>
                <a:lnTo>
                  <a:pt x="71" y="689"/>
                </a:lnTo>
                <a:lnTo>
                  <a:pt x="71" y="682"/>
                </a:lnTo>
                <a:lnTo>
                  <a:pt x="69" y="672"/>
                </a:lnTo>
                <a:lnTo>
                  <a:pt x="67" y="660"/>
                </a:lnTo>
                <a:lnTo>
                  <a:pt x="67" y="653"/>
                </a:lnTo>
                <a:lnTo>
                  <a:pt x="66" y="647"/>
                </a:lnTo>
                <a:lnTo>
                  <a:pt x="67" y="641"/>
                </a:lnTo>
                <a:lnTo>
                  <a:pt x="68" y="636"/>
                </a:lnTo>
                <a:lnTo>
                  <a:pt x="68" y="633"/>
                </a:lnTo>
                <a:lnTo>
                  <a:pt x="68" y="632"/>
                </a:lnTo>
                <a:lnTo>
                  <a:pt x="67" y="630"/>
                </a:lnTo>
                <a:lnTo>
                  <a:pt x="66" y="629"/>
                </a:lnTo>
                <a:lnTo>
                  <a:pt x="61" y="628"/>
                </a:lnTo>
                <a:lnTo>
                  <a:pt x="55" y="627"/>
                </a:lnTo>
                <a:lnTo>
                  <a:pt x="45" y="627"/>
                </a:lnTo>
                <a:lnTo>
                  <a:pt x="36" y="626"/>
                </a:lnTo>
                <a:lnTo>
                  <a:pt x="26" y="620"/>
                </a:lnTo>
                <a:lnTo>
                  <a:pt x="18" y="616"/>
                </a:lnTo>
                <a:lnTo>
                  <a:pt x="12" y="623"/>
                </a:lnTo>
                <a:lnTo>
                  <a:pt x="8" y="635"/>
                </a:lnTo>
                <a:lnTo>
                  <a:pt x="4" y="645"/>
                </a:lnTo>
                <a:lnTo>
                  <a:pt x="0" y="651"/>
                </a:lnTo>
                <a:lnTo>
                  <a:pt x="0" y="651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0" name="Freeform 110">
            <a:extLst>
              <a:ext uri="{FF2B5EF4-FFF2-40B4-BE49-F238E27FC236}">
                <a16:creationId xmlns:a16="http://schemas.microsoft.com/office/drawing/2014/main" id="{3709DD75-98CE-4B5B-8397-F0E28388AD68}"/>
              </a:ext>
            </a:extLst>
          </p:cNvPr>
          <p:cNvSpPr>
            <a:spLocks/>
          </p:cNvSpPr>
          <p:nvPr/>
        </p:nvSpPr>
        <p:spPr bwMode="auto">
          <a:xfrm>
            <a:off x="6034088" y="3508375"/>
            <a:ext cx="493713" cy="388937"/>
          </a:xfrm>
          <a:custGeom>
            <a:avLst/>
            <a:gdLst>
              <a:gd name="T0" fmla="*/ 1179 w 1559"/>
              <a:gd name="T1" fmla="*/ 1200 h 1227"/>
              <a:gd name="T2" fmla="*/ 1196 w 1559"/>
              <a:gd name="T3" fmla="*/ 1048 h 1227"/>
              <a:gd name="T4" fmla="*/ 1226 w 1559"/>
              <a:gd name="T5" fmla="*/ 997 h 1227"/>
              <a:gd name="T6" fmla="*/ 1229 w 1559"/>
              <a:gd name="T7" fmla="*/ 956 h 1227"/>
              <a:gd name="T8" fmla="*/ 1264 w 1559"/>
              <a:gd name="T9" fmla="*/ 904 h 1227"/>
              <a:gd name="T10" fmla="*/ 1271 w 1559"/>
              <a:gd name="T11" fmla="*/ 869 h 1227"/>
              <a:gd name="T12" fmla="*/ 1295 w 1559"/>
              <a:gd name="T13" fmla="*/ 811 h 1227"/>
              <a:gd name="T14" fmla="*/ 1288 w 1559"/>
              <a:gd name="T15" fmla="*/ 791 h 1227"/>
              <a:gd name="T16" fmla="*/ 1266 w 1559"/>
              <a:gd name="T17" fmla="*/ 768 h 1227"/>
              <a:gd name="T18" fmla="*/ 1292 w 1559"/>
              <a:gd name="T19" fmla="*/ 755 h 1227"/>
              <a:gd name="T20" fmla="*/ 1313 w 1559"/>
              <a:gd name="T21" fmla="*/ 739 h 1227"/>
              <a:gd name="T22" fmla="*/ 1385 w 1559"/>
              <a:gd name="T23" fmla="*/ 736 h 1227"/>
              <a:gd name="T24" fmla="*/ 1437 w 1559"/>
              <a:gd name="T25" fmla="*/ 721 h 1227"/>
              <a:gd name="T26" fmla="*/ 1429 w 1559"/>
              <a:gd name="T27" fmla="*/ 702 h 1227"/>
              <a:gd name="T28" fmla="*/ 1403 w 1559"/>
              <a:gd name="T29" fmla="*/ 665 h 1227"/>
              <a:gd name="T30" fmla="*/ 1369 w 1559"/>
              <a:gd name="T31" fmla="*/ 646 h 1227"/>
              <a:gd name="T32" fmla="*/ 1373 w 1559"/>
              <a:gd name="T33" fmla="*/ 606 h 1227"/>
              <a:gd name="T34" fmla="*/ 1367 w 1559"/>
              <a:gd name="T35" fmla="*/ 570 h 1227"/>
              <a:gd name="T36" fmla="*/ 1373 w 1559"/>
              <a:gd name="T37" fmla="*/ 501 h 1227"/>
              <a:gd name="T38" fmla="*/ 1376 w 1559"/>
              <a:gd name="T39" fmla="*/ 437 h 1227"/>
              <a:gd name="T40" fmla="*/ 1409 w 1559"/>
              <a:gd name="T41" fmla="*/ 398 h 1227"/>
              <a:gd name="T42" fmla="*/ 1428 w 1559"/>
              <a:gd name="T43" fmla="*/ 398 h 1227"/>
              <a:gd name="T44" fmla="*/ 1436 w 1559"/>
              <a:gd name="T45" fmla="*/ 409 h 1227"/>
              <a:gd name="T46" fmla="*/ 1429 w 1559"/>
              <a:gd name="T47" fmla="*/ 434 h 1227"/>
              <a:gd name="T48" fmla="*/ 1443 w 1559"/>
              <a:gd name="T49" fmla="*/ 454 h 1227"/>
              <a:gd name="T50" fmla="*/ 1464 w 1559"/>
              <a:gd name="T51" fmla="*/ 482 h 1227"/>
              <a:gd name="T52" fmla="*/ 1485 w 1559"/>
              <a:gd name="T53" fmla="*/ 476 h 1227"/>
              <a:gd name="T54" fmla="*/ 1555 w 1559"/>
              <a:gd name="T55" fmla="*/ 411 h 1227"/>
              <a:gd name="T56" fmla="*/ 1559 w 1559"/>
              <a:gd name="T57" fmla="*/ 380 h 1227"/>
              <a:gd name="T58" fmla="*/ 1552 w 1559"/>
              <a:gd name="T59" fmla="*/ 307 h 1227"/>
              <a:gd name="T60" fmla="*/ 1546 w 1559"/>
              <a:gd name="T61" fmla="*/ 182 h 1227"/>
              <a:gd name="T62" fmla="*/ 1525 w 1559"/>
              <a:gd name="T63" fmla="*/ 178 h 1227"/>
              <a:gd name="T64" fmla="*/ 1513 w 1559"/>
              <a:gd name="T65" fmla="*/ 164 h 1227"/>
              <a:gd name="T66" fmla="*/ 1487 w 1559"/>
              <a:gd name="T67" fmla="*/ 152 h 1227"/>
              <a:gd name="T68" fmla="*/ 1487 w 1559"/>
              <a:gd name="T69" fmla="*/ 109 h 1227"/>
              <a:gd name="T70" fmla="*/ 1490 w 1559"/>
              <a:gd name="T71" fmla="*/ 32 h 1227"/>
              <a:gd name="T72" fmla="*/ 1469 w 1559"/>
              <a:gd name="T73" fmla="*/ 0 h 1227"/>
              <a:gd name="T74" fmla="*/ 1420 w 1559"/>
              <a:gd name="T75" fmla="*/ 95 h 1227"/>
              <a:gd name="T76" fmla="*/ 1367 w 1559"/>
              <a:gd name="T77" fmla="*/ 139 h 1227"/>
              <a:gd name="T78" fmla="*/ 1300 w 1559"/>
              <a:gd name="T79" fmla="*/ 182 h 1227"/>
              <a:gd name="T80" fmla="*/ 1218 w 1559"/>
              <a:gd name="T81" fmla="*/ 293 h 1227"/>
              <a:gd name="T82" fmla="*/ 1162 w 1559"/>
              <a:gd name="T83" fmla="*/ 342 h 1227"/>
              <a:gd name="T84" fmla="*/ 1092 w 1559"/>
              <a:gd name="T85" fmla="*/ 406 h 1227"/>
              <a:gd name="T86" fmla="*/ 879 w 1559"/>
              <a:gd name="T87" fmla="*/ 586 h 1227"/>
              <a:gd name="T88" fmla="*/ 792 w 1559"/>
              <a:gd name="T89" fmla="*/ 687 h 1227"/>
              <a:gd name="T90" fmla="*/ 768 w 1559"/>
              <a:gd name="T91" fmla="*/ 704 h 1227"/>
              <a:gd name="T92" fmla="*/ 687 w 1559"/>
              <a:gd name="T93" fmla="*/ 710 h 1227"/>
              <a:gd name="T94" fmla="*/ 561 w 1559"/>
              <a:gd name="T95" fmla="*/ 690 h 1227"/>
              <a:gd name="T96" fmla="*/ 431 w 1559"/>
              <a:gd name="T97" fmla="*/ 677 h 1227"/>
              <a:gd name="T98" fmla="*/ 326 w 1559"/>
              <a:gd name="T99" fmla="*/ 673 h 1227"/>
              <a:gd name="T100" fmla="*/ 302 w 1559"/>
              <a:gd name="T101" fmla="*/ 688 h 1227"/>
              <a:gd name="T102" fmla="*/ 229 w 1559"/>
              <a:gd name="T103" fmla="*/ 747 h 1227"/>
              <a:gd name="T104" fmla="*/ 150 w 1559"/>
              <a:gd name="T105" fmla="*/ 753 h 1227"/>
              <a:gd name="T106" fmla="*/ 83 w 1559"/>
              <a:gd name="T107" fmla="*/ 730 h 1227"/>
              <a:gd name="T108" fmla="*/ 71 w 1559"/>
              <a:gd name="T109" fmla="*/ 682 h 1227"/>
              <a:gd name="T110" fmla="*/ 67 w 1559"/>
              <a:gd name="T111" fmla="*/ 641 h 1227"/>
              <a:gd name="T112" fmla="*/ 66 w 1559"/>
              <a:gd name="T113" fmla="*/ 629 h 1227"/>
              <a:gd name="T114" fmla="*/ 26 w 1559"/>
              <a:gd name="T115" fmla="*/ 620 h 1227"/>
              <a:gd name="T116" fmla="*/ 0 w 1559"/>
              <a:gd name="T117" fmla="*/ 651 h 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59" h="1227">
                <a:moveTo>
                  <a:pt x="0" y="651"/>
                </a:moveTo>
                <a:lnTo>
                  <a:pt x="16" y="712"/>
                </a:lnTo>
                <a:lnTo>
                  <a:pt x="328" y="1120"/>
                </a:lnTo>
                <a:lnTo>
                  <a:pt x="1153" y="1227"/>
                </a:lnTo>
                <a:lnTo>
                  <a:pt x="1179" y="1200"/>
                </a:lnTo>
                <a:lnTo>
                  <a:pt x="1179" y="1200"/>
                </a:lnTo>
                <a:lnTo>
                  <a:pt x="1179" y="1068"/>
                </a:lnTo>
                <a:lnTo>
                  <a:pt x="1185" y="1062"/>
                </a:lnTo>
                <a:lnTo>
                  <a:pt x="1191" y="1055"/>
                </a:lnTo>
                <a:lnTo>
                  <a:pt x="1196" y="1048"/>
                </a:lnTo>
                <a:lnTo>
                  <a:pt x="1201" y="1040"/>
                </a:lnTo>
                <a:lnTo>
                  <a:pt x="1210" y="1024"/>
                </a:lnTo>
                <a:lnTo>
                  <a:pt x="1219" y="1010"/>
                </a:lnTo>
                <a:lnTo>
                  <a:pt x="1223" y="1003"/>
                </a:lnTo>
                <a:lnTo>
                  <a:pt x="1226" y="997"/>
                </a:lnTo>
                <a:lnTo>
                  <a:pt x="1227" y="989"/>
                </a:lnTo>
                <a:lnTo>
                  <a:pt x="1227" y="980"/>
                </a:lnTo>
                <a:lnTo>
                  <a:pt x="1227" y="972"/>
                </a:lnTo>
                <a:lnTo>
                  <a:pt x="1227" y="964"/>
                </a:lnTo>
                <a:lnTo>
                  <a:pt x="1229" y="956"/>
                </a:lnTo>
                <a:lnTo>
                  <a:pt x="1231" y="949"/>
                </a:lnTo>
                <a:lnTo>
                  <a:pt x="1239" y="937"/>
                </a:lnTo>
                <a:lnTo>
                  <a:pt x="1248" y="927"/>
                </a:lnTo>
                <a:lnTo>
                  <a:pt x="1256" y="916"/>
                </a:lnTo>
                <a:lnTo>
                  <a:pt x="1264" y="904"/>
                </a:lnTo>
                <a:lnTo>
                  <a:pt x="1268" y="899"/>
                </a:lnTo>
                <a:lnTo>
                  <a:pt x="1269" y="893"/>
                </a:lnTo>
                <a:lnTo>
                  <a:pt x="1270" y="887"/>
                </a:lnTo>
                <a:lnTo>
                  <a:pt x="1270" y="881"/>
                </a:lnTo>
                <a:lnTo>
                  <a:pt x="1271" y="869"/>
                </a:lnTo>
                <a:lnTo>
                  <a:pt x="1273" y="857"/>
                </a:lnTo>
                <a:lnTo>
                  <a:pt x="1283" y="838"/>
                </a:lnTo>
                <a:lnTo>
                  <a:pt x="1293" y="819"/>
                </a:lnTo>
                <a:lnTo>
                  <a:pt x="1294" y="814"/>
                </a:lnTo>
                <a:lnTo>
                  <a:pt x="1295" y="811"/>
                </a:lnTo>
                <a:lnTo>
                  <a:pt x="1295" y="807"/>
                </a:lnTo>
                <a:lnTo>
                  <a:pt x="1295" y="802"/>
                </a:lnTo>
                <a:lnTo>
                  <a:pt x="1294" y="799"/>
                </a:lnTo>
                <a:lnTo>
                  <a:pt x="1292" y="794"/>
                </a:lnTo>
                <a:lnTo>
                  <a:pt x="1288" y="791"/>
                </a:lnTo>
                <a:lnTo>
                  <a:pt x="1284" y="787"/>
                </a:lnTo>
                <a:lnTo>
                  <a:pt x="1275" y="781"/>
                </a:lnTo>
                <a:lnTo>
                  <a:pt x="1269" y="777"/>
                </a:lnTo>
                <a:lnTo>
                  <a:pt x="1266" y="772"/>
                </a:lnTo>
                <a:lnTo>
                  <a:pt x="1266" y="768"/>
                </a:lnTo>
                <a:lnTo>
                  <a:pt x="1268" y="764"/>
                </a:lnTo>
                <a:lnTo>
                  <a:pt x="1272" y="761"/>
                </a:lnTo>
                <a:lnTo>
                  <a:pt x="1278" y="759"/>
                </a:lnTo>
                <a:lnTo>
                  <a:pt x="1286" y="756"/>
                </a:lnTo>
                <a:lnTo>
                  <a:pt x="1292" y="755"/>
                </a:lnTo>
                <a:lnTo>
                  <a:pt x="1296" y="753"/>
                </a:lnTo>
                <a:lnTo>
                  <a:pt x="1300" y="750"/>
                </a:lnTo>
                <a:lnTo>
                  <a:pt x="1304" y="746"/>
                </a:lnTo>
                <a:lnTo>
                  <a:pt x="1309" y="743"/>
                </a:lnTo>
                <a:lnTo>
                  <a:pt x="1313" y="739"/>
                </a:lnTo>
                <a:lnTo>
                  <a:pt x="1319" y="737"/>
                </a:lnTo>
                <a:lnTo>
                  <a:pt x="1326" y="736"/>
                </a:lnTo>
                <a:lnTo>
                  <a:pt x="1340" y="736"/>
                </a:lnTo>
                <a:lnTo>
                  <a:pt x="1361" y="736"/>
                </a:lnTo>
                <a:lnTo>
                  <a:pt x="1385" y="736"/>
                </a:lnTo>
                <a:lnTo>
                  <a:pt x="1408" y="734"/>
                </a:lnTo>
                <a:lnTo>
                  <a:pt x="1418" y="731"/>
                </a:lnTo>
                <a:lnTo>
                  <a:pt x="1427" y="729"/>
                </a:lnTo>
                <a:lnTo>
                  <a:pt x="1433" y="726"/>
                </a:lnTo>
                <a:lnTo>
                  <a:pt x="1437" y="721"/>
                </a:lnTo>
                <a:lnTo>
                  <a:pt x="1438" y="719"/>
                </a:lnTo>
                <a:lnTo>
                  <a:pt x="1438" y="717"/>
                </a:lnTo>
                <a:lnTo>
                  <a:pt x="1437" y="713"/>
                </a:lnTo>
                <a:lnTo>
                  <a:pt x="1436" y="710"/>
                </a:lnTo>
                <a:lnTo>
                  <a:pt x="1429" y="702"/>
                </a:lnTo>
                <a:lnTo>
                  <a:pt x="1419" y="694"/>
                </a:lnTo>
                <a:lnTo>
                  <a:pt x="1417" y="682"/>
                </a:lnTo>
                <a:lnTo>
                  <a:pt x="1413" y="674"/>
                </a:lnTo>
                <a:lnTo>
                  <a:pt x="1409" y="669"/>
                </a:lnTo>
                <a:lnTo>
                  <a:pt x="1403" y="665"/>
                </a:lnTo>
                <a:lnTo>
                  <a:pt x="1390" y="660"/>
                </a:lnTo>
                <a:lnTo>
                  <a:pt x="1372" y="653"/>
                </a:lnTo>
                <a:lnTo>
                  <a:pt x="1371" y="652"/>
                </a:lnTo>
                <a:lnTo>
                  <a:pt x="1370" y="649"/>
                </a:lnTo>
                <a:lnTo>
                  <a:pt x="1369" y="646"/>
                </a:lnTo>
                <a:lnTo>
                  <a:pt x="1369" y="643"/>
                </a:lnTo>
                <a:lnTo>
                  <a:pt x="1369" y="635"/>
                </a:lnTo>
                <a:lnTo>
                  <a:pt x="1371" y="626"/>
                </a:lnTo>
                <a:lnTo>
                  <a:pt x="1372" y="616"/>
                </a:lnTo>
                <a:lnTo>
                  <a:pt x="1373" y="606"/>
                </a:lnTo>
                <a:lnTo>
                  <a:pt x="1373" y="598"/>
                </a:lnTo>
                <a:lnTo>
                  <a:pt x="1372" y="590"/>
                </a:lnTo>
                <a:lnTo>
                  <a:pt x="1370" y="583"/>
                </a:lnTo>
                <a:lnTo>
                  <a:pt x="1368" y="577"/>
                </a:lnTo>
                <a:lnTo>
                  <a:pt x="1367" y="570"/>
                </a:lnTo>
                <a:lnTo>
                  <a:pt x="1367" y="563"/>
                </a:lnTo>
                <a:lnTo>
                  <a:pt x="1368" y="548"/>
                </a:lnTo>
                <a:lnTo>
                  <a:pt x="1369" y="532"/>
                </a:lnTo>
                <a:lnTo>
                  <a:pt x="1371" y="517"/>
                </a:lnTo>
                <a:lnTo>
                  <a:pt x="1373" y="501"/>
                </a:lnTo>
                <a:lnTo>
                  <a:pt x="1375" y="485"/>
                </a:lnTo>
                <a:lnTo>
                  <a:pt x="1375" y="471"/>
                </a:lnTo>
                <a:lnTo>
                  <a:pt x="1373" y="458"/>
                </a:lnTo>
                <a:lnTo>
                  <a:pt x="1373" y="447"/>
                </a:lnTo>
                <a:lnTo>
                  <a:pt x="1376" y="437"/>
                </a:lnTo>
                <a:lnTo>
                  <a:pt x="1379" y="427"/>
                </a:lnTo>
                <a:lnTo>
                  <a:pt x="1384" y="419"/>
                </a:lnTo>
                <a:lnTo>
                  <a:pt x="1390" y="411"/>
                </a:lnTo>
                <a:lnTo>
                  <a:pt x="1398" y="405"/>
                </a:lnTo>
                <a:lnTo>
                  <a:pt x="1409" y="398"/>
                </a:lnTo>
                <a:lnTo>
                  <a:pt x="1412" y="396"/>
                </a:lnTo>
                <a:lnTo>
                  <a:pt x="1415" y="396"/>
                </a:lnTo>
                <a:lnTo>
                  <a:pt x="1418" y="396"/>
                </a:lnTo>
                <a:lnTo>
                  <a:pt x="1421" y="396"/>
                </a:lnTo>
                <a:lnTo>
                  <a:pt x="1428" y="398"/>
                </a:lnTo>
                <a:lnTo>
                  <a:pt x="1434" y="401"/>
                </a:lnTo>
                <a:lnTo>
                  <a:pt x="1435" y="402"/>
                </a:lnTo>
                <a:lnTo>
                  <a:pt x="1436" y="405"/>
                </a:lnTo>
                <a:lnTo>
                  <a:pt x="1437" y="407"/>
                </a:lnTo>
                <a:lnTo>
                  <a:pt x="1436" y="409"/>
                </a:lnTo>
                <a:lnTo>
                  <a:pt x="1435" y="415"/>
                </a:lnTo>
                <a:lnTo>
                  <a:pt x="1433" y="421"/>
                </a:lnTo>
                <a:lnTo>
                  <a:pt x="1430" y="426"/>
                </a:lnTo>
                <a:lnTo>
                  <a:pt x="1429" y="431"/>
                </a:lnTo>
                <a:lnTo>
                  <a:pt x="1429" y="434"/>
                </a:lnTo>
                <a:lnTo>
                  <a:pt x="1429" y="437"/>
                </a:lnTo>
                <a:lnTo>
                  <a:pt x="1430" y="439"/>
                </a:lnTo>
                <a:lnTo>
                  <a:pt x="1433" y="440"/>
                </a:lnTo>
                <a:lnTo>
                  <a:pt x="1438" y="446"/>
                </a:lnTo>
                <a:lnTo>
                  <a:pt x="1443" y="454"/>
                </a:lnTo>
                <a:lnTo>
                  <a:pt x="1447" y="462"/>
                </a:lnTo>
                <a:lnTo>
                  <a:pt x="1452" y="468"/>
                </a:lnTo>
                <a:lnTo>
                  <a:pt x="1456" y="475"/>
                </a:lnTo>
                <a:lnTo>
                  <a:pt x="1462" y="481"/>
                </a:lnTo>
                <a:lnTo>
                  <a:pt x="1464" y="482"/>
                </a:lnTo>
                <a:lnTo>
                  <a:pt x="1468" y="483"/>
                </a:lnTo>
                <a:lnTo>
                  <a:pt x="1472" y="483"/>
                </a:lnTo>
                <a:lnTo>
                  <a:pt x="1476" y="482"/>
                </a:lnTo>
                <a:lnTo>
                  <a:pt x="1480" y="480"/>
                </a:lnTo>
                <a:lnTo>
                  <a:pt x="1485" y="476"/>
                </a:lnTo>
                <a:lnTo>
                  <a:pt x="1489" y="472"/>
                </a:lnTo>
                <a:lnTo>
                  <a:pt x="1493" y="467"/>
                </a:lnTo>
                <a:lnTo>
                  <a:pt x="1501" y="457"/>
                </a:lnTo>
                <a:lnTo>
                  <a:pt x="1508" y="449"/>
                </a:lnTo>
                <a:lnTo>
                  <a:pt x="1555" y="411"/>
                </a:lnTo>
                <a:lnTo>
                  <a:pt x="1555" y="411"/>
                </a:lnTo>
                <a:lnTo>
                  <a:pt x="1554" y="402"/>
                </a:lnTo>
                <a:lnTo>
                  <a:pt x="1554" y="394"/>
                </a:lnTo>
                <a:lnTo>
                  <a:pt x="1556" y="386"/>
                </a:lnTo>
                <a:lnTo>
                  <a:pt x="1559" y="380"/>
                </a:lnTo>
                <a:lnTo>
                  <a:pt x="1556" y="367"/>
                </a:lnTo>
                <a:lnTo>
                  <a:pt x="1554" y="356"/>
                </a:lnTo>
                <a:lnTo>
                  <a:pt x="1553" y="344"/>
                </a:lnTo>
                <a:lnTo>
                  <a:pt x="1552" y="332"/>
                </a:lnTo>
                <a:lnTo>
                  <a:pt x="1552" y="307"/>
                </a:lnTo>
                <a:lnTo>
                  <a:pt x="1552" y="282"/>
                </a:lnTo>
                <a:lnTo>
                  <a:pt x="1552" y="256"/>
                </a:lnTo>
                <a:lnTo>
                  <a:pt x="1552" y="230"/>
                </a:lnTo>
                <a:lnTo>
                  <a:pt x="1550" y="205"/>
                </a:lnTo>
                <a:lnTo>
                  <a:pt x="1546" y="182"/>
                </a:lnTo>
                <a:lnTo>
                  <a:pt x="1540" y="180"/>
                </a:lnTo>
                <a:lnTo>
                  <a:pt x="1534" y="179"/>
                </a:lnTo>
                <a:lnTo>
                  <a:pt x="1530" y="179"/>
                </a:lnTo>
                <a:lnTo>
                  <a:pt x="1528" y="179"/>
                </a:lnTo>
                <a:lnTo>
                  <a:pt x="1525" y="178"/>
                </a:lnTo>
                <a:lnTo>
                  <a:pt x="1522" y="176"/>
                </a:lnTo>
                <a:lnTo>
                  <a:pt x="1522" y="171"/>
                </a:lnTo>
                <a:lnTo>
                  <a:pt x="1522" y="166"/>
                </a:lnTo>
                <a:lnTo>
                  <a:pt x="1522" y="166"/>
                </a:lnTo>
                <a:lnTo>
                  <a:pt x="1513" y="164"/>
                </a:lnTo>
                <a:lnTo>
                  <a:pt x="1502" y="161"/>
                </a:lnTo>
                <a:lnTo>
                  <a:pt x="1496" y="160"/>
                </a:lnTo>
                <a:lnTo>
                  <a:pt x="1492" y="158"/>
                </a:lnTo>
                <a:lnTo>
                  <a:pt x="1488" y="154"/>
                </a:lnTo>
                <a:lnTo>
                  <a:pt x="1487" y="152"/>
                </a:lnTo>
                <a:lnTo>
                  <a:pt x="1486" y="145"/>
                </a:lnTo>
                <a:lnTo>
                  <a:pt x="1485" y="138"/>
                </a:lnTo>
                <a:lnTo>
                  <a:pt x="1485" y="131"/>
                </a:lnTo>
                <a:lnTo>
                  <a:pt x="1485" y="125"/>
                </a:lnTo>
                <a:lnTo>
                  <a:pt x="1487" y="109"/>
                </a:lnTo>
                <a:lnTo>
                  <a:pt x="1489" y="92"/>
                </a:lnTo>
                <a:lnTo>
                  <a:pt x="1490" y="73"/>
                </a:lnTo>
                <a:lnTo>
                  <a:pt x="1490" y="57"/>
                </a:lnTo>
                <a:lnTo>
                  <a:pt x="1489" y="45"/>
                </a:lnTo>
                <a:lnTo>
                  <a:pt x="1490" y="32"/>
                </a:lnTo>
                <a:lnTo>
                  <a:pt x="1489" y="27"/>
                </a:lnTo>
                <a:lnTo>
                  <a:pt x="1489" y="21"/>
                </a:lnTo>
                <a:lnTo>
                  <a:pt x="1488" y="15"/>
                </a:lnTo>
                <a:lnTo>
                  <a:pt x="1485" y="8"/>
                </a:lnTo>
                <a:lnTo>
                  <a:pt x="1469" y="0"/>
                </a:lnTo>
                <a:lnTo>
                  <a:pt x="1469" y="0"/>
                </a:lnTo>
                <a:lnTo>
                  <a:pt x="1453" y="34"/>
                </a:lnTo>
                <a:lnTo>
                  <a:pt x="1436" y="67"/>
                </a:lnTo>
                <a:lnTo>
                  <a:pt x="1428" y="81"/>
                </a:lnTo>
                <a:lnTo>
                  <a:pt x="1420" y="95"/>
                </a:lnTo>
                <a:lnTo>
                  <a:pt x="1413" y="105"/>
                </a:lnTo>
                <a:lnTo>
                  <a:pt x="1406" y="113"/>
                </a:lnTo>
                <a:lnTo>
                  <a:pt x="1393" y="123"/>
                </a:lnTo>
                <a:lnTo>
                  <a:pt x="1380" y="133"/>
                </a:lnTo>
                <a:lnTo>
                  <a:pt x="1367" y="139"/>
                </a:lnTo>
                <a:lnTo>
                  <a:pt x="1352" y="146"/>
                </a:lnTo>
                <a:lnTo>
                  <a:pt x="1338" y="154"/>
                </a:lnTo>
                <a:lnTo>
                  <a:pt x="1325" y="161"/>
                </a:lnTo>
                <a:lnTo>
                  <a:pt x="1312" y="170"/>
                </a:lnTo>
                <a:lnTo>
                  <a:pt x="1300" y="182"/>
                </a:lnTo>
                <a:lnTo>
                  <a:pt x="1284" y="199"/>
                </a:lnTo>
                <a:lnTo>
                  <a:pt x="1269" y="220"/>
                </a:lnTo>
                <a:lnTo>
                  <a:pt x="1252" y="245"/>
                </a:lnTo>
                <a:lnTo>
                  <a:pt x="1235" y="269"/>
                </a:lnTo>
                <a:lnTo>
                  <a:pt x="1218" y="293"/>
                </a:lnTo>
                <a:lnTo>
                  <a:pt x="1200" y="315"/>
                </a:lnTo>
                <a:lnTo>
                  <a:pt x="1191" y="324"/>
                </a:lnTo>
                <a:lnTo>
                  <a:pt x="1180" y="332"/>
                </a:lnTo>
                <a:lnTo>
                  <a:pt x="1171" y="337"/>
                </a:lnTo>
                <a:lnTo>
                  <a:pt x="1162" y="342"/>
                </a:lnTo>
                <a:lnTo>
                  <a:pt x="1152" y="355"/>
                </a:lnTo>
                <a:lnTo>
                  <a:pt x="1141" y="366"/>
                </a:lnTo>
                <a:lnTo>
                  <a:pt x="1129" y="376"/>
                </a:lnTo>
                <a:lnTo>
                  <a:pt x="1117" y="386"/>
                </a:lnTo>
                <a:lnTo>
                  <a:pt x="1092" y="406"/>
                </a:lnTo>
                <a:lnTo>
                  <a:pt x="1068" y="425"/>
                </a:lnTo>
                <a:lnTo>
                  <a:pt x="984" y="499"/>
                </a:lnTo>
                <a:lnTo>
                  <a:pt x="944" y="533"/>
                </a:lnTo>
                <a:lnTo>
                  <a:pt x="901" y="567"/>
                </a:lnTo>
                <a:lnTo>
                  <a:pt x="879" y="586"/>
                </a:lnTo>
                <a:lnTo>
                  <a:pt x="859" y="604"/>
                </a:lnTo>
                <a:lnTo>
                  <a:pt x="839" y="623"/>
                </a:lnTo>
                <a:lnTo>
                  <a:pt x="822" y="641"/>
                </a:lnTo>
                <a:lnTo>
                  <a:pt x="805" y="666"/>
                </a:lnTo>
                <a:lnTo>
                  <a:pt x="792" y="687"/>
                </a:lnTo>
                <a:lnTo>
                  <a:pt x="788" y="692"/>
                </a:lnTo>
                <a:lnTo>
                  <a:pt x="785" y="695"/>
                </a:lnTo>
                <a:lnTo>
                  <a:pt x="780" y="698"/>
                </a:lnTo>
                <a:lnTo>
                  <a:pt x="775" y="702"/>
                </a:lnTo>
                <a:lnTo>
                  <a:pt x="768" y="704"/>
                </a:lnTo>
                <a:lnTo>
                  <a:pt x="761" y="706"/>
                </a:lnTo>
                <a:lnTo>
                  <a:pt x="753" y="709"/>
                </a:lnTo>
                <a:lnTo>
                  <a:pt x="743" y="710"/>
                </a:lnTo>
                <a:lnTo>
                  <a:pt x="714" y="710"/>
                </a:lnTo>
                <a:lnTo>
                  <a:pt x="687" y="710"/>
                </a:lnTo>
                <a:lnTo>
                  <a:pt x="662" y="707"/>
                </a:lnTo>
                <a:lnTo>
                  <a:pt x="637" y="705"/>
                </a:lnTo>
                <a:lnTo>
                  <a:pt x="613" y="701"/>
                </a:lnTo>
                <a:lnTo>
                  <a:pt x="587" y="696"/>
                </a:lnTo>
                <a:lnTo>
                  <a:pt x="561" y="690"/>
                </a:lnTo>
                <a:lnTo>
                  <a:pt x="533" y="684"/>
                </a:lnTo>
                <a:lnTo>
                  <a:pt x="508" y="680"/>
                </a:lnTo>
                <a:lnTo>
                  <a:pt x="483" y="678"/>
                </a:lnTo>
                <a:lnTo>
                  <a:pt x="456" y="677"/>
                </a:lnTo>
                <a:lnTo>
                  <a:pt x="431" y="677"/>
                </a:lnTo>
                <a:lnTo>
                  <a:pt x="405" y="677"/>
                </a:lnTo>
                <a:lnTo>
                  <a:pt x="379" y="677"/>
                </a:lnTo>
                <a:lnTo>
                  <a:pt x="354" y="677"/>
                </a:lnTo>
                <a:lnTo>
                  <a:pt x="328" y="674"/>
                </a:lnTo>
                <a:lnTo>
                  <a:pt x="326" y="673"/>
                </a:lnTo>
                <a:lnTo>
                  <a:pt x="324" y="673"/>
                </a:lnTo>
                <a:lnTo>
                  <a:pt x="320" y="674"/>
                </a:lnTo>
                <a:lnTo>
                  <a:pt x="317" y="676"/>
                </a:lnTo>
                <a:lnTo>
                  <a:pt x="310" y="681"/>
                </a:lnTo>
                <a:lnTo>
                  <a:pt x="302" y="688"/>
                </a:lnTo>
                <a:lnTo>
                  <a:pt x="288" y="704"/>
                </a:lnTo>
                <a:lnTo>
                  <a:pt x="278" y="714"/>
                </a:lnTo>
                <a:lnTo>
                  <a:pt x="263" y="727"/>
                </a:lnTo>
                <a:lnTo>
                  <a:pt x="247" y="737"/>
                </a:lnTo>
                <a:lnTo>
                  <a:pt x="229" y="747"/>
                </a:lnTo>
                <a:lnTo>
                  <a:pt x="212" y="754"/>
                </a:lnTo>
                <a:lnTo>
                  <a:pt x="202" y="755"/>
                </a:lnTo>
                <a:lnTo>
                  <a:pt x="187" y="755"/>
                </a:lnTo>
                <a:lnTo>
                  <a:pt x="169" y="755"/>
                </a:lnTo>
                <a:lnTo>
                  <a:pt x="150" y="753"/>
                </a:lnTo>
                <a:lnTo>
                  <a:pt x="129" y="751"/>
                </a:lnTo>
                <a:lnTo>
                  <a:pt x="112" y="748"/>
                </a:lnTo>
                <a:lnTo>
                  <a:pt x="97" y="746"/>
                </a:lnTo>
                <a:lnTo>
                  <a:pt x="88" y="744"/>
                </a:lnTo>
                <a:lnTo>
                  <a:pt x="83" y="730"/>
                </a:lnTo>
                <a:lnTo>
                  <a:pt x="76" y="713"/>
                </a:lnTo>
                <a:lnTo>
                  <a:pt x="74" y="705"/>
                </a:lnTo>
                <a:lnTo>
                  <a:pt x="71" y="697"/>
                </a:lnTo>
                <a:lnTo>
                  <a:pt x="71" y="689"/>
                </a:lnTo>
                <a:lnTo>
                  <a:pt x="71" y="682"/>
                </a:lnTo>
                <a:lnTo>
                  <a:pt x="69" y="672"/>
                </a:lnTo>
                <a:lnTo>
                  <a:pt x="67" y="660"/>
                </a:lnTo>
                <a:lnTo>
                  <a:pt x="67" y="653"/>
                </a:lnTo>
                <a:lnTo>
                  <a:pt x="66" y="647"/>
                </a:lnTo>
                <a:lnTo>
                  <a:pt x="67" y="641"/>
                </a:lnTo>
                <a:lnTo>
                  <a:pt x="68" y="636"/>
                </a:lnTo>
                <a:lnTo>
                  <a:pt x="68" y="633"/>
                </a:lnTo>
                <a:lnTo>
                  <a:pt x="68" y="632"/>
                </a:lnTo>
                <a:lnTo>
                  <a:pt x="67" y="630"/>
                </a:lnTo>
                <a:lnTo>
                  <a:pt x="66" y="629"/>
                </a:lnTo>
                <a:lnTo>
                  <a:pt x="61" y="628"/>
                </a:lnTo>
                <a:lnTo>
                  <a:pt x="55" y="627"/>
                </a:lnTo>
                <a:lnTo>
                  <a:pt x="45" y="627"/>
                </a:lnTo>
                <a:lnTo>
                  <a:pt x="36" y="626"/>
                </a:lnTo>
                <a:lnTo>
                  <a:pt x="26" y="620"/>
                </a:lnTo>
                <a:lnTo>
                  <a:pt x="18" y="616"/>
                </a:lnTo>
                <a:lnTo>
                  <a:pt x="12" y="623"/>
                </a:lnTo>
                <a:lnTo>
                  <a:pt x="8" y="635"/>
                </a:lnTo>
                <a:lnTo>
                  <a:pt x="4" y="645"/>
                </a:lnTo>
                <a:lnTo>
                  <a:pt x="0" y="651"/>
                </a:lnTo>
                <a:lnTo>
                  <a:pt x="0" y="651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" name="Freeform 111">
            <a:extLst>
              <a:ext uri="{FF2B5EF4-FFF2-40B4-BE49-F238E27FC236}">
                <a16:creationId xmlns:a16="http://schemas.microsoft.com/office/drawing/2014/main" id="{410467EB-342C-4064-B479-7A8FEDDF529E}"/>
              </a:ext>
            </a:extLst>
          </p:cNvPr>
          <p:cNvSpPr>
            <a:spLocks/>
          </p:cNvSpPr>
          <p:nvPr/>
        </p:nvSpPr>
        <p:spPr bwMode="auto">
          <a:xfrm>
            <a:off x="4411663" y="2146300"/>
            <a:ext cx="679450" cy="628650"/>
          </a:xfrm>
          <a:custGeom>
            <a:avLst/>
            <a:gdLst>
              <a:gd name="T0" fmla="*/ 164 w 2140"/>
              <a:gd name="T1" fmla="*/ 543 h 1977"/>
              <a:gd name="T2" fmla="*/ 210 w 2140"/>
              <a:gd name="T3" fmla="*/ 514 h 1977"/>
              <a:gd name="T4" fmla="*/ 219 w 2140"/>
              <a:gd name="T5" fmla="*/ 445 h 1977"/>
              <a:gd name="T6" fmla="*/ 306 w 2140"/>
              <a:gd name="T7" fmla="*/ 437 h 1977"/>
              <a:gd name="T8" fmla="*/ 282 w 2140"/>
              <a:gd name="T9" fmla="*/ 383 h 1977"/>
              <a:gd name="T10" fmla="*/ 286 w 2140"/>
              <a:gd name="T11" fmla="*/ 242 h 1977"/>
              <a:gd name="T12" fmla="*/ 321 w 2140"/>
              <a:gd name="T13" fmla="*/ 199 h 1977"/>
              <a:gd name="T14" fmla="*/ 397 w 2140"/>
              <a:gd name="T15" fmla="*/ 224 h 1977"/>
              <a:gd name="T16" fmla="*/ 422 w 2140"/>
              <a:gd name="T17" fmla="*/ 278 h 1977"/>
              <a:gd name="T18" fmla="*/ 471 w 2140"/>
              <a:gd name="T19" fmla="*/ 257 h 1977"/>
              <a:gd name="T20" fmla="*/ 544 w 2140"/>
              <a:gd name="T21" fmla="*/ 277 h 1977"/>
              <a:gd name="T22" fmla="*/ 643 w 2140"/>
              <a:gd name="T23" fmla="*/ 232 h 1977"/>
              <a:gd name="T24" fmla="*/ 746 w 2140"/>
              <a:gd name="T25" fmla="*/ 197 h 1977"/>
              <a:gd name="T26" fmla="*/ 867 w 2140"/>
              <a:gd name="T27" fmla="*/ 175 h 1977"/>
              <a:gd name="T28" fmla="*/ 947 w 2140"/>
              <a:gd name="T29" fmla="*/ 238 h 1977"/>
              <a:gd name="T30" fmla="*/ 1119 w 2140"/>
              <a:gd name="T31" fmla="*/ 259 h 1977"/>
              <a:gd name="T32" fmla="*/ 1274 w 2140"/>
              <a:gd name="T33" fmla="*/ 242 h 1977"/>
              <a:gd name="T34" fmla="*/ 1723 w 2140"/>
              <a:gd name="T35" fmla="*/ 81 h 1977"/>
              <a:gd name="T36" fmla="*/ 1811 w 2140"/>
              <a:gd name="T37" fmla="*/ 99 h 1977"/>
              <a:gd name="T38" fmla="*/ 1985 w 2140"/>
              <a:gd name="T39" fmla="*/ 63 h 1977"/>
              <a:gd name="T40" fmla="*/ 2091 w 2140"/>
              <a:gd name="T41" fmla="*/ 0 h 1977"/>
              <a:gd name="T42" fmla="*/ 2139 w 2140"/>
              <a:gd name="T43" fmla="*/ 58 h 1977"/>
              <a:gd name="T44" fmla="*/ 1998 w 2140"/>
              <a:gd name="T45" fmla="*/ 264 h 1977"/>
              <a:gd name="T46" fmla="*/ 1855 w 2140"/>
              <a:gd name="T47" fmla="*/ 318 h 1977"/>
              <a:gd name="T48" fmla="*/ 1793 w 2140"/>
              <a:gd name="T49" fmla="*/ 386 h 1977"/>
              <a:gd name="T50" fmla="*/ 1781 w 2140"/>
              <a:gd name="T51" fmla="*/ 494 h 1977"/>
              <a:gd name="T52" fmla="*/ 1823 w 2140"/>
              <a:gd name="T53" fmla="*/ 626 h 1977"/>
              <a:gd name="T54" fmla="*/ 1815 w 2140"/>
              <a:gd name="T55" fmla="*/ 684 h 1977"/>
              <a:gd name="T56" fmla="*/ 1774 w 2140"/>
              <a:gd name="T57" fmla="*/ 821 h 1977"/>
              <a:gd name="T58" fmla="*/ 1712 w 2140"/>
              <a:gd name="T59" fmla="*/ 1125 h 1977"/>
              <a:gd name="T60" fmla="*/ 291 w 2140"/>
              <a:gd name="T61" fmla="*/ 1966 h 1977"/>
              <a:gd name="T62" fmla="*/ 175 w 2140"/>
              <a:gd name="T63" fmla="*/ 1918 h 1977"/>
              <a:gd name="T64" fmla="*/ 86 w 2140"/>
              <a:gd name="T65" fmla="*/ 1833 h 1977"/>
              <a:gd name="T66" fmla="*/ 37 w 2140"/>
              <a:gd name="T67" fmla="*/ 1796 h 1977"/>
              <a:gd name="T68" fmla="*/ 40 w 2140"/>
              <a:gd name="T69" fmla="*/ 1716 h 1977"/>
              <a:gd name="T70" fmla="*/ 22 w 2140"/>
              <a:gd name="T71" fmla="*/ 1651 h 1977"/>
              <a:gd name="T72" fmla="*/ 38 w 2140"/>
              <a:gd name="T73" fmla="*/ 1603 h 1977"/>
              <a:gd name="T74" fmla="*/ 54 w 2140"/>
              <a:gd name="T75" fmla="*/ 1536 h 1977"/>
              <a:gd name="T76" fmla="*/ 99 w 2140"/>
              <a:gd name="T77" fmla="*/ 1484 h 1977"/>
              <a:gd name="T78" fmla="*/ 73 w 2140"/>
              <a:gd name="T79" fmla="*/ 1464 h 1977"/>
              <a:gd name="T80" fmla="*/ 81 w 2140"/>
              <a:gd name="T81" fmla="*/ 1424 h 1977"/>
              <a:gd name="T82" fmla="*/ 164 w 2140"/>
              <a:gd name="T83" fmla="*/ 1383 h 1977"/>
              <a:gd name="T84" fmla="*/ 184 w 2140"/>
              <a:gd name="T85" fmla="*/ 1361 h 1977"/>
              <a:gd name="T86" fmla="*/ 208 w 2140"/>
              <a:gd name="T87" fmla="*/ 1312 h 1977"/>
              <a:gd name="T88" fmla="*/ 256 w 2140"/>
              <a:gd name="T89" fmla="*/ 1275 h 1977"/>
              <a:gd name="T90" fmla="*/ 264 w 2140"/>
              <a:gd name="T91" fmla="*/ 1202 h 1977"/>
              <a:gd name="T92" fmla="*/ 241 w 2140"/>
              <a:gd name="T93" fmla="*/ 1149 h 1977"/>
              <a:gd name="T94" fmla="*/ 224 w 2140"/>
              <a:gd name="T95" fmla="*/ 1073 h 1977"/>
              <a:gd name="T96" fmla="*/ 173 w 2140"/>
              <a:gd name="T97" fmla="*/ 1063 h 1977"/>
              <a:gd name="T98" fmla="*/ 74 w 2140"/>
              <a:gd name="T99" fmla="*/ 1068 h 1977"/>
              <a:gd name="T100" fmla="*/ 49 w 2140"/>
              <a:gd name="T101" fmla="*/ 912 h 1977"/>
              <a:gd name="T102" fmla="*/ 58 w 2140"/>
              <a:gd name="T103" fmla="*/ 794 h 1977"/>
              <a:gd name="T104" fmla="*/ 4 w 2140"/>
              <a:gd name="T105" fmla="*/ 716 h 1977"/>
              <a:gd name="T106" fmla="*/ 15 w 2140"/>
              <a:gd name="T107" fmla="*/ 687 h 1977"/>
              <a:gd name="T108" fmla="*/ 17 w 2140"/>
              <a:gd name="T109" fmla="*/ 651 h 1977"/>
              <a:gd name="T110" fmla="*/ 21 w 2140"/>
              <a:gd name="T111" fmla="*/ 589 h 1977"/>
              <a:gd name="T112" fmla="*/ 60 w 2140"/>
              <a:gd name="T113" fmla="*/ 563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140" h="1977">
                <a:moveTo>
                  <a:pt x="63" y="560"/>
                </a:moveTo>
                <a:lnTo>
                  <a:pt x="106" y="580"/>
                </a:lnTo>
                <a:lnTo>
                  <a:pt x="118" y="580"/>
                </a:lnTo>
                <a:lnTo>
                  <a:pt x="131" y="580"/>
                </a:lnTo>
                <a:lnTo>
                  <a:pt x="138" y="569"/>
                </a:lnTo>
                <a:lnTo>
                  <a:pt x="146" y="560"/>
                </a:lnTo>
                <a:lnTo>
                  <a:pt x="154" y="551"/>
                </a:lnTo>
                <a:lnTo>
                  <a:pt x="164" y="543"/>
                </a:lnTo>
                <a:lnTo>
                  <a:pt x="173" y="539"/>
                </a:lnTo>
                <a:lnTo>
                  <a:pt x="183" y="536"/>
                </a:lnTo>
                <a:lnTo>
                  <a:pt x="193" y="533"/>
                </a:lnTo>
                <a:lnTo>
                  <a:pt x="202" y="530"/>
                </a:lnTo>
                <a:lnTo>
                  <a:pt x="206" y="526"/>
                </a:lnTo>
                <a:lnTo>
                  <a:pt x="207" y="523"/>
                </a:lnTo>
                <a:lnTo>
                  <a:pt x="209" y="519"/>
                </a:lnTo>
                <a:lnTo>
                  <a:pt x="210" y="514"/>
                </a:lnTo>
                <a:lnTo>
                  <a:pt x="210" y="503"/>
                </a:lnTo>
                <a:lnTo>
                  <a:pt x="210" y="491"/>
                </a:lnTo>
                <a:lnTo>
                  <a:pt x="209" y="479"/>
                </a:lnTo>
                <a:lnTo>
                  <a:pt x="209" y="468"/>
                </a:lnTo>
                <a:lnTo>
                  <a:pt x="209" y="458"/>
                </a:lnTo>
                <a:lnTo>
                  <a:pt x="213" y="450"/>
                </a:lnTo>
                <a:lnTo>
                  <a:pt x="215" y="448"/>
                </a:lnTo>
                <a:lnTo>
                  <a:pt x="219" y="445"/>
                </a:lnTo>
                <a:lnTo>
                  <a:pt x="225" y="444"/>
                </a:lnTo>
                <a:lnTo>
                  <a:pt x="232" y="444"/>
                </a:lnTo>
                <a:lnTo>
                  <a:pt x="248" y="444"/>
                </a:lnTo>
                <a:lnTo>
                  <a:pt x="265" y="444"/>
                </a:lnTo>
                <a:lnTo>
                  <a:pt x="282" y="444"/>
                </a:lnTo>
                <a:lnTo>
                  <a:pt x="296" y="442"/>
                </a:lnTo>
                <a:lnTo>
                  <a:pt x="301" y="441"/>
                </a:lnTo>
                <a:lnTo>
                  <a:pt x="306" y="437"/>
                </a:lnTo>
                <a:lnTo>
                  <a:pt x="309" y="434"/>
                </a:lnTo>
                <a:lnTo>
                  <a:pt x="310" y="428"/>
                </a:lnTo>
                <a:lnTo>
                  <a:pt x="309" y="423"/>
                </a:lnTo>
                <a:lnTo>
                  <a:pt x="307" y="417"/>
                </a:lnTo>
                <a:lnTo>
                  <a:pt x="304" y="411"/>
                </a:lnTo>
                <a:lnTo>
                  <a:pt x="299" y="404"/>
                </a:lnTo>
                <a:lnTo>
                  <a:pt x="290" y="393"/>
                </a:lnTo>
                <a:lnTo>
                  <a:pt x="282" y="383"/>
                </a:lnTo>
                <a:lnTo>
                  <a:pt x="277" y="374"/>
                </a:lnTo>
                <a:lnTo>
                  <a:pt x="275" y="364"/>
                </a:lnTo>
                <a:lnTo>
                  <a:pt x="273" y="354"/>
                </a:lnTo>
                <a:lnTo>
                  <a:pt x="272" y="345"/>
                </a:lnTo>
                <a:lnTo>
                  <a:pt x="272" y="325"/>
                </a:lnTo>
                <a:lnTo>
                  <a:pt x="272" y="305"/>
                </a:lnTo>
                <a:lnTo>
                  <a:pt x="279" y="279"/>
                </a:lnTo>
                <a:lnTo>
                  <a:pt x="286" y="242"/>
                </a:lnTo>
                <a:lnTo>
                  <a:pt x="289" y="232"/>
                </a:lnTo>
                <a:lnTo>
                  <a:pt x="292" y="223"/>
                </a:lnTo>
                <a:lnTo>
                  <a:pt x="296" y="215"/>
                </a:lnTo>
                <a:lnTo>
                  <a:pt x="299" y="210"/>
                </a:lnTo>
                <a:lnTo>
                  <a:pt x="304" y="204"/>
                </a:lnTo>
                <a:lnTo>
                  <a:pt x="308" y="201"/>
                </a:lnTo>
                <a:lnTo>
                  <a:pt x="314" y="199"/>
                </a:lnTo>
                <a:lnTo>
                  <a:pt x="321" y="199"/>
                </a:lnTo>
                <a:lnTo>
                  <a:pt x="340" y="203"/>
                </a:lnTo>
                <a:lnTo>
                  <a:pt x="363" y="206"/>
                </a:lnTo>
                <a:lnTo>
                  <a:pt x="373" y="209"/>
                </a:lnTo>
                <a:lnTo>
                  <a:pt x="383" y="213"/>
                </a:lnTo>
                <a:lnTo>
                  <a:pt x="388" y="215"/>
                </a:lnTo>
                <a:lnTo>
                  <a:pt x="391" y="218"/>
                </a:lnTo>
                <a:lnTo>
                  <a:pt x="394" y="221"/>
                </a:lnTo>
                <a:lnTo>
                  <a:pt x="397" y="224"/>
                </a:lnTo>
                <a:lnTo>
                  <a:pt x="401" y="238"/>
                </a:lnTo>
                <a:lnTo>
                  <a:pt x="404" y="252"/>
                </a:lnTo>
                <a:lnTo>
                  <a:pt x="406" y="259"/>
                </a:lnTo>
                <a:lnTo>
                  <a:pt x="408" y="264"/>
                </a:lnTo>
                <a:lnTo>
                  <a:pt x="411" y="270"/>
                </a:lnTo>
                <a:lnTo>
                  <a:pt x="416" y="275"/>
                </a:lnTo>
                <a:lnTo>
                  <a:pt x="418" y="277"/>
                </a:lnTo>
                <a:lnTo>
                  <a:pt x="422" y="278"/>
                </a:lnTo>
                <a:lnTo>
                  <a:pt x="425" y="278"/>
                </a:lnTo>
                <a:lnTo>
                  <a:pt x="427" y="278"/>
                </a:lnTo>
                <a:lnTo>
                  <a:pt x="434" y="276"/>
                </a:lnTo>
                <a:lnTo>
                  <a:pt x="440" y="272"/>
                </a:lnTo>
                <a:lnTo>
                  <a:pt x="451" y="264"/>
                </a:lnTo>
                <a:lnTo>
                  <a:pt x="460" y="259"/>
                </a:lnTo>
                <a:lnTo>
                  <a:pt x="465" y="257"/>
                </a:lnTo>
                <a:lnTo>
                  <a:pt x="471" y="257"/>
                </a:lnTo>
                <a:lnTo>
                  <a:pt x="476" y="259"/>
                </a:lnTo>
                <a:lnTo>
                  <a:pt x="482" y="260"/>
                </a:lnTo>
                <a:lnTo>
                  <a:pt x="493" y="263"/>
                </a:lnTo>
                <a:lnTo>
                  <a:pt x="506" y="268"/>
                </a:lnTo>
                <a:lnTo>
                  <a:pt x="519" y="272"/>
                </a:lnTo>
                <a:lnTo>
                  <a:pt x="532" y="276"/>
                </a:lnTo>
                <a:lnTo>
                  <a:pt x="539" y="277"/>
                </a:lnTo>
                <a:lnTo>
                  <a:pt x="544" y="277"/>
                </a:lnTo>
                <a:lnTo>
                  <a:pt x="551" y="277"/>
                </a:lnTo>
                <a:lnTo>
                  <a:pt x="557" y="275"/>
                </a:lnTo>
                <a:lnTo>
                  <a:pt x="571" y="269"/>
                </a:lnTo>
                <a:lnTo>
                  <a:pt x="585" y="262"/>
                </a:lnTo>
                <a:lnTo>
                  <a:pt x="598" y="254"/>
                </a:lnTo>
                <a:lnTo>
                  <a:pt x="611" y="246"/>
                </a:lnTo>
                <a:lnTo>
                  <a:pt x="626" y="238"/>
                </a:lnTo>
                <a:lnTo>
                  <a:pt x="643" y="232"/>
                </a:lnTo>
                <a:lnTo>
                  <a:pt x="652" y="230"/>
                </a:lnTo>
                <a:lnTo>
                  <a:pt x="660" y="227"/>
                </a:lnTo>
                <a:lnTo>
                  <a:pt x="668" y="223"/>
                </a:lnTo>
                <a:lnTo>
                  <a:pt x="675" y="219"/>
                </a:lnTo>
                <a:lnTo>
                  <a:pt x="692" y="214"/>
                </a:lnTo>
                <a:lnTo>
                  <a:pt x="710" y="210"/>
                </a:lnTo>
                <a:lnTo>
                  <a:pt x="727" y="203"/>
                </a:lnTo>
                <a:lnTo>
                  <a:pt x="746" y="197"/>
                </a:lnTo>
                <a:lnTo>
                  <a:pt x="763" y="190"/>
                </a:lnTo>
                <a:lnTo>
                  <a:pt x="780" y="185"/>
                </a:lnTo>
                <a:lnTo>
                  <a:pt x="798" y="179"/>
                </a:lnTo>
                <a:lnTo>
                  <a:pt x="816" y="175"/>
                </a:lnTo>
                <a:lnTo>
                  <a:pt x="832" y="173"/>
                </a:lnTo>
                <a:lnTo>
                  <a:pt x="846" y="172"/>
                </a:lnTo>
                <a:lnTo>
                  <a:pt x="857" y="173"/>
                </a:lnTo>
                <a:lnTo>
                  <a:pt x="867" y="175"/>
                </a:lnTo>
                <a:lnTo>
                  <a:pt x="878" y="180"/>
                </a:lnTo>
                <a:lnTo>
                  <a:pt x="889" y="186"/>
                </a:lnTo>
                <a:lnTo>
                  <a:pt x="899" y="195"/>
                </a:lnTo>
                <a:lnTo>
                  <a:pt x="911" y="204"/>
                </a:lnTo>
                <a:lnTo>
                  <a:pt x="925" y="218"/>
                </a:lnTo>
                <a:lnTo>
                  <a:pt x="934" y="229"/>
                </a:lnTo>
                <a:lnTo>
                  <a:pt x="940" y="234"/>
                </a:lnTo>
                <a:lnTo>
                  <a:pt x="947" y="238"/>
                </a:lnTo>
                <a:lnTo>
                  <a:pt x="956" y="240"/>
                </a:lnTo>
                <a:lnTo>
                  <a:pt x="967" y="240"/>
                </a:lnTo>
                <a:lnTo>
                  <a:pt x="988" y="242"/>
                </a:lnTo>
                <a:lnTo>
                  <a:pt x="1008" y="243"/>
                </a:lnTo>
                <a:lnTo>
                  <a:pt x="1027" y="245"/>
                </a:lnTo>
                <a:lnTo>
                  <a:pt x="1047" y="247"/>
                </a:lnTo>
                <a:lnTo>
                  <a:pt x="1083" y="253"/>
                </a:lnTo>
                <a:lnTo>
                  <a:pt x="1119" y="259"/>
                </a:lnTo>
                <a:lnTo>
                  <a:pt x="1139" y="261"/>
                </a:lnTo>
                <a:lnTo>
                  <a:pt x="1157" y="262"/>
                </a:lnTo>
                <a:lnTo>
                  <a:pt x="1175" y="262"/>
                </a:lnTo>
                <a:lnTo>
                  <a:pt x="1194" y="261"/>
                </a:lnTo>
                <a:lnTo>
                  <a:pt x="1214" y="259"/>
                </a:lnTo>
                <a:lnTo>
                  <a:pt x="1233" y="255"/>
                </a:lnTo>
                <a:lnTo>
                  <a:pt x="1253" y="249"/>
                </a:lnTo>
                <a:lnTo>
                  <a:pt x="1274" y="242"/>
                </a:lnTo>
                <a:lnTo>
                  <a:pt x="1587" y="97"/>
                </a:lnTo>
                <a:lnTo>
                  <a:pt x="1605" y="90"/>
                </a:lnTo>
                <a:lnTo>
                  <a:pt x="1625" y="84"/>
                </a:lnTo>
                <a:lnTo>
                  <a:pt x="1647" y="81"/>
                </a:lnTo>
                <a:lnTo>
                  <a:pt x="1668" y="79"/>
                </a:lnTo>
                <a:lnTo>
                  <a:pt x="1691" y="79"/>
                </a:lnTo>
                <a:lnTo>
                  <a:pt x="1712" y="80"/>
                </a:lnTo>
                <a:lnTo>
                  <a:pt x="1723" y="81"/>
                </a:lnTo>
                <a:lnTo>
                  <a:pt x="1732" y="83"/>
                </a:lnTo>
                <a:lnTo>
                  <a:pt x="1741" y="87"/>
                </a:lnTo>
                <a:lnTo>
                  <a:pt x="1749" y="90"/>
                </a:lnTo>
                <a:lnTo>
                  <a:pt x="1758" y="94"/>
                </a:lnTo>
                <a:lnTo>
                  <a:pt x="1767" y="96"/>
                </a:lnTo>
                <a:lnTo>
                  <a:pt x="1777" y="98"/>
                </a:lnTo>
                <a:lnTo>
                  <a:pt x="1789" y="99"/>
                </a:lnTo>
                <a:lnTo>
                  <a:pt x="1811" y="99"/>
                </a:lnTo>
                <a:lnTo>
                  <a:pt x="1835" y="97"/>
                </a:lnTo>
                <a:lnTo>
                  <a:pt x="1859" y="94"/>
                </a:lnTo>
                <a:lnTo>
                  <a:pt x="1883" y="90"/>
                </a:lnTo>
                <a:lnTo>
                  <a:pt x="1904" y="86"/>
                </a:lnTo>
                <a:lnTo>
                  <a:pt x="1924" y="81"/>
                </a:lnTo>
                <a:lnTo>
                  <a:pt x="1951" y="73"/>
                </a:lnTo>
                <a:lnTo>
                  <a:pt x="1968" y="68"/>
                </a:lnTo>
                <a:lnTo>
                  <a:pt x="1985" y="63"/>
                </a:lnTo>
                <a:lnTo>
                  <a:pt x="2003" y="57"/>
                </a:lnTo>
                <a:lnTo>
                  <a:pt x="2020" y="50"/>
                </a:lnTo>
                <a:lnTo>
                  <a:pt x="2028" y="47"/>
                </a:lnTo>
                <a:lnTo>
                  <a:pt x="2037" y="41"/>
                </a:lnTo>
                <a:lnTo>
                  <a:pt x="2047" y="34"/>
                </a:lnTo>
                <a:lnTo>
                  <a:pt x="2057" y="26"/>
                </a:lnTo>
                <a:lnTo>
                  <a:pt x="2075" y="12"/>
                </a:lnTo>
                <a:lnTo>
                  <a:pt x="2091" y="0"/>
                </a:lnTo>
                <a:lnTo>
                  <a:pt x="2101" y="7"/>
                </a:lnTo>
                <a:lnTo>
                  <a:pt x="2111" y="14"/>
                </a:lnTo>
                <a:lnTo>
                  <a:pt x="2120" y="22"/>
                </a:lnTo>
                <a:lnTo>
                  <a:pt x="2128" y="30"/>
                </a:lnTo>
                <a:lnTo>
                  <a:pt x="2132" y="35"/>
                </a:lnTo>
                <a:lnTo>
                  <a:pt x="2135" y="42"/>
                </a:lnTo>
                <a:lnTo>
                  <a:pt x="2136" y="49"/>
                </a:lnTo>
                <a:lnTo>
                  <a:pt x="2139" y="58"/>
                </a:lnTo>
                <a:lnTo>
                  <a:pt x="2139" y="74"/>
                </a:lnTo>
                <a:lnTo>
                  <a:pt x="2140" y="89"/>
                </a:lnTo>
                <a:lnTo>
                  <a:pt x="2140" y="89"/>
                </a:lnTo>
                <a:lnTo>
                  <a:pt x="2045" y="213"/>
                </a:lnTo>
                <a:lnTo>
                  <a:pt x="2036" y="226"/>
                </a:lnTo>
                <a:lnTo>
                  <a:pt x="2025" y="239"/>
                </a:lnTo>
                <a:lnTo>
                  <a:pt x="2011" y="252"/>
                </a:lnTo>
                <a:lnTo>
                  <a:pt x="1998" y="264"/>
                </a:lnTo>
                <a:lnTo>
                  <a:pt x="1984" y="277"/>
                </a:lnTo>
                <a:lnTo>
                  <a:pt x="1969" y="287"/>
                </a:lnTo>
                <a:lnTo>
                  <a:pt x="1954" y="295"/>
                </a:lnTo>
                <a:lnTo>
                  <a:pt x="1939" y="301"/>
                </a:lnTo>
                <a:lnTo>
                  <a:pt x="1912" y="306"/>
                </a:lnTo>
                <a:lnTo>
                  <a:pt x="1883" y="311"/>
                </a:lnTo>
                <a:lnTo>
                  <a:pt x="1868" y="314"/>
                </a:lnTo>
                <a:lnTo>
                  <a:pt x="1855" y="318"/>
                </a:lnTo>
                <a:lnTo>
                  <a:pt x="1841" y="322"/>
                </a:lnTo>
                <a:lnTo>
                  <a:pt x="1830" y="328"/>
                </a:lnTo>
                <a:lnTo>
                  <a:pt x="1823" y="334"/>
                </a:lnTo>
                <a:lnTo>
                  <a:pt x="1815" y="342"/>
                </a:lnTo>
                <a:lnTo>
                  <a:pt x="1809" y="351"/>
                </a:lnTo>
                <a:lnTo>
                  <a:pt x="1803" y="361"/>
                </a:lnTo>
                <a:lnTo>
                  <a:pt x="1798" y="374"/>
                </a:lnTo>
                <a:lnTo>
                  <a:pt x="1793" y="386"/>
                </a:lnTo>
                <a:lnTo>
                  <a:pt x="1790" y="400"/>
                </a:lnTo>
                <a:lnTo>
                  <a:pt x="1786" y="413"/>
                </a:lnTo>
                <a:lnTo>
                  <a:pt x="1784" y="428"/>
                </a:lnTo>
                <a:lnTo>
                  <a:pt x="1782" y="442"/>
                </a:lnTo>
                <a:lnTo>
                  <a:pt x="1781" y="456"/>
                </a:lnTo>
                <a:lnTo>
                  <a:pt x="1780" y="469"/>
                </a:lnTo>
                <a:lnTo>
                  <a:pt x="1781" y="482"/>
                </a:lnTo>
                <a:lnTo>
                  <a:pt x="1781" y="494"/>
                </a:lnTo>
                <a:lnTo>
                  <a:pt x="1783" y="505"/>
                </a:lnTo>
                <a:lnTo>
                  <a:pt x="1785" y="514"/>
                </a:lnTo>
                <a:lnTo>
                  <a:pt x="1797" y="542"/>
                </a:lnTo>
                <a:lnTo>
                  <a:pt x="1811" y="576"/>
                </a:lnTo>
                <a:lnTo>
                  <a:pt x="1818" y="594"/>
                </a:lnTo>
                <a:lnTo>
                  <a:pt x="1822" y="610"/>
                </a:lnTo>
                <a:lnTo>
                  <a:pt x="1823" y="618"/>
                </a:lnTo>
                <a:lnTo>
                  <a:pt x="1823" y="626"/>
                </a:lnTo>
                <a:lnTo>
                  <a:pt x="1822" y="633"/>
                </a:lnTo>
                <a:lnTo>
                  <a:pt x="1819" y="639"/>
                </a:lnTo>
                <a:lnTo>
                  <a:pt x="1820" y="645"/>
                </a:lnTo>
                <a:lnTo>
                  <a:pt x="1822" y="650"/>
                </a:lnTo>
                <a:lnTo>
                  <a:pt x="1822" y="656"/>
                </a:lnTo>
                <a:lnTo>
                  <a:pt x="1822" y="662"/>
                </a:lnTo>
                <a:lnTo>
                  <a:pt x="1819" y="673"/>
                </a:lnTo>
                <a:lnTo>
                  <a:pt x="1815" y="684"/>
                </a:lnTo>
                <a:lnTo>
                  <a:pt x="1805" y="705"/>
                </a:lnTo>
                <a:lnTo>
                  <a:pt x="1792" y="723"/>
                </a:lnTo>
                <a:lnTo>
                  <a:pt x="1786" y="733"/>
                </a:lnTo>
                <a:lnTo>
                  <a:pt x="1782" y="745"/>
                </a:lnTo>
                <a:lnTo>
                  <a:pt x="1780" y="757"/>
                </a:lnTo>
                <a:lnTo>
                  <a:pt x="1777" y="770"/>
                </a:lnTo>
                <a:lnTo>
                  <a:pt x="1775" y="796"/>
                </a:lnTo>
                <a:lnTo>
                  <a:pt x="1774" y="821"/>
                </a:lnTo>
                <a:lnTo>
                  <a:pt x="1766" y="1030"/>
                </a:lnTo>
                <a:lnTo>
                  <a:pt x="1759" y="1035"/>
                </a:lnTo>
                <a:lnTo>
                  <a:pt x="1752" y="1041"/>
                </a:lnTo>
                <a:lnTo>
                  <a:pt x="1747" y="1048"/>
                </a:lnTo>
                <a:lnTo>
                  <a:pt x="1742" y="1054"/>
                </a:lnTo>
                <a:lnTo>
                  <a:pt x="1733" y="1070"/>
                </a:lnTo>
                <a:lnTo>
                  <a:pt x="1725" y="1089"/>
                </a:lnTo>
                <a:lnTo>
                  <a:pt x="1712" y="1125"/>
                </a:lnTo>
                <a:lnTo>
                  <a:pt x="1700" y="1156"/>
                </a:lnTo>
                <a:lnTo>
                  <a:pt x="1022" y="1542"/>
                </a:lnTo>
                <a:lnTo>
                  <a:pt x="1022" y="1542"/>
                </a:lnTo>
                <a:lnTo>
                  <a:pt x="352" y="1977"/>
                </a:lnTo>
                <a:lnTo>
                  <a:pt x="338" y="1977"/>
                </a:lnTo>
                <a:lnTo>
                  <a:pt x="323" y="1974"/>
                </a:lnTo>
                <a:lnTo>
                  <a:pt x="307" y="1970"/>
                </a:lnTo>
                <a:lnTo>
                  <a:pt x="291" y="1966"/>
                </a:lnTo>
                <a:lnTo>
                  <a:pt x="258" y="1957"/>
                </a:lnTo>
                <a:lnTo>
                  <a:pt x="229" y="1949"/>
                </a:lnTo>
                <a:lnTo>
                  <a:pt x="222" y="1948"/>
                </a:lnTo>
                <a:lnTo>
                  <a:pt x="215" y="1945"/>
                </a:lnTo>
                <a:lnTo>
                  <a:pt x="208" y="1941"/>
                </a:lnTo>
                <a:lnTo>
                  <a:pt x="201" y="1938"/>
                </a:lnTo>
                <a:lnTo>
                  <a:pt x="188" y="1929"/>
                </a:lnTo>
                <a:lnTo>
                  <a:pt x="175" y="1918"/>
                </a:lnTo>
                <a:lnTo>
                  <a:pt x="150" y="1897"/>
                </a:lnTo>
                <a:lnTo>
                  <a:pt x="126" y="1876"/>
                </a:lnTo>
                <a:lnTo>
                  <a:pt x="119" y="1870"/>
                </a:lnTo>
                <a:lnTo>
                  <a:pt x="113" y="1863"/>
                </a:lnTo>
                <a:lnTo>
                  <a:pt x="106" y="1855"/>
                </a:lnTo>
                <a:lnTo>
                  <a:pt x="100" y="1848"/>
                </a:lnTo>
                <a:lnTo>
                  <a:pt x="93" y="1840"/>
                </a:lnTo>
                <a:lnTo>
                  <a:pt x="86" y="1833"/>
                </a:lnTo>
                <a:lnTo>
                  <a:pt x="80" y="1826"/>
                </a:lnTo>
                <a:lnTo>
                  <a:pt x="71" y="1821"/>
                </a:lnTo>
                <a:lnTo>
                  <a:pt x="60" y="1816"/>
                </a:lnTo>
                <a:lnTo>
                  <a:pt x="50" y="1811"/>
                </a:lnTo>
                <a:lnTo>
                  <a:pt x="47" y="1809"/>
                </a:lnTo>
                <a:lnTo>
                  <a:pt x="42" y="1806"/>
                </a:lnTo>
                <a:lnTo>
                  <a:pt x="39" y="1801"/>
                </a:lnTo>
                <a:lnTo>
                  <a:pt x="37" y="1796"/>
                </a:lnTo>
                <a:lnTo>
                  <a:pt x="37" y="1796"/>
                </a:lnTo>
                <a:lnTo>
                  <a:pt x="34" y="1773"/>
                </a:lnTo>
                <a:lnTo>
                  <a:pt x="33" y="1766"/>
                </a:lnTo>
                <a:lnTo>
                  <a:pt x="33" y="1759"/>
                </a:lnTo>
                <a:lnTo>
                  <a:pt x="34" y="1752"/>
                </a:lnTo>
                <a:lnTo>
                  <a:pt x="35" y="1744"/>
                </a:lnTo>
                <a:lnTo>
                  <a:pt x="39" y="1731"/>
                </a:lnTo>
                <a:lnTo>
                  <a:pt x="40" y="1716"/>
                </a:lnTo>
                <a:lnTo>
                  <a:pt x="40" y="1708"/>
                </a:lnTo>
                <a:lnTo>
                  <a:pt x="38" y="1701"/>
                </a:lnTo>
                <a:lnTo>
                  <a:pt x="35" y="1694"/>
                </a:lnTo>
                <a:lnTo>
                  <a:pt x="33" y="1687"/>
                </a:lnTo>
                <a:lnTo>
                  <a:pt x="27" y="1674"/>
                </a:lnTo>
                <a:lnTo>
                  <a:pt x="22" y="1660"/>
                </a:lnTo>
                <a:lnTo>
                  <a:pt x="22" y="1655"/>
                </a:lnTo>
                <a:lnTo>
                  <a:pt x="22" y="1651"/>
                </a:lnTo>
                <a:lnTo>
                  <a:pt x="23" y="1646"/>
                </a:lnTo>
                <a:lnTo>
                  <a:pt x="25" y="1642"/>
                </a:lnTo>
                <a:lnTo>
                  <a:pt x="31" y="1634"/>
                </a:lnTo>
                <a:lnTo>
                  <a:pt x="35" y="1626"/>
                </a:lnTo>
                <a:lnTo>
                  <a:pt x="38" y="1621"/>
                </a:lnTo>
                <a:lnTo>
                  <a:pt x="39" y="1616"/>
                </a:lnTo>
                <a:lnTo>
                  <a:pt x="39" y="1609"/>
                </a:lnTo>
                <a:lnTo>
                  <a:pt x="38" y="1603"/>
                </a:lnTo>
                <a:lnTo>
                  <a:pt x="37" y="1589"/>
                </a:lnTo>
                <a:lnTo>
                  <a:pt x="35" y="1578"/>
                </a:lnTo>
                <a:lnTo>
                  <a:pt x="35" y="1578"/>
                </a:lnTo>
                <a:lnTo>
                  <a:pt x="40" y="1571"/>
                </a:lnTo>
                <a:lnTo>
                  <a:pt x="42" y="1563"/>
                </a:lnTo>
                <a:lnTo>
                  <a:pt x="44" y="1555"/>
                </a:lnTo>
                <a:lnTo>
                  <a:pt x="47" y="1547"/>
                </a:lnTo>
                <a:lnTo>
                  <a:pt x="54" y="1536"/>
                </a:lnTo>
                <a:lnTo>
                  <a:pt x="59" y="1526"/>
                </a:lnTo>
                <a:lnTo>
                  <a:pt x="67" y="1517"/>
                </a:lnTo>
                <a:lnTo>
                  <a:pt x="76" y="1507"/>
                </a:lnTo>
                <a:lnTo>
                  <a:pt x="88" y="1498"/>
                </a:lnTo>
                <a:lnTo>
                  <a:pt x="97" y="1490"/>
                </a:lnTo>
                <a:lnTo>
                  <a:pt x="98" y="1488"/>
                </a:lnTo>
                <a:lnTo>
                  <a:pt x="99" y="1486"/>
                </a:lnTo>
                <a:lnTo>
                  <a:pt x="99" y="1484"/>
                </a:lnTo>
                <a:lnTo>
                  <a:pt x="99" y="1482"/>
                </a:lnTo>
                <a:lnTo>
                  <a:pt x="98" y="1480"/>
                </a:lnTo>
                <a:lnTo>
                  <a:pt x="96" y="1478"/>
                </a:lnTo>
                <a:lnTo>
                  <a:pt x="92" y="1476"/>
                </a:lnTo>
                <a:lnTo>
                  <a:pt x="89" y="1474"/>
                </a:lnTo>
                <a:lnTo>
                  <a:pt x="82" y="1471"/>
                </a:lnTo>
                <a:lnTo>
                  <a:pt x="75" y="1467"/>
                </a:lnTo>
                <a:lnTo>
                  <a:pt x="73" y="1464"/>
                </a:lnTo>
                <a:lnTo>
                  <a:pt x="69" y="1461"/>
                </a:lnTo>
                <a:lnTo>
                  <a:pt x="68" y="1457"/>
                </a:lnTo>
                <a:lnTo>
                  <a:pt x="67" y="1454"/>
                </a:lnTo>
                <a:lnTo>
                  <a:pt x="68" y="1448"/>
                </a:lnTo>
                <a:lnTo>
                  <a:pt x="69" y="1441"/>
                </a:lnTo>
                <a:lnTo>
                  <a:pt x="72" y="1437"/>
                </a:lnTo>
                <a:lnTo>
                  <a:pt x="74" y="1432"/>
                </a:lnTo>
                <a:lnTo>
                  <a:pt x="81" y="1424"/>
                </a:lnTo>
                <a:lnTo>
                  <a:pt x="89" y="1415"/>
                </a:lnTo>
                <a:lnTo>
                  <a:pt x="105" y="1402"/>
                </a:lnTo>
                <a:lnTo>
                  <a:pt x="117" y="1391"/>
                </a:lnTo>
                <a:lnTo>
                  <a:pt x="124" y="1388"/>
                </a:lnTo>
                <a:lnTo>
                  <a:pt x="132" y="1385"/>
                </a:lnTo>
                <a:lnTo>
                  <a:pt x="141" y="1383"/>
                </a:lnTo>
                <a:lnTo>
                  <a:pt x="151" y="1382"/>
                </a:lnTo>
                <a:lnTo>
                  <a:pt x="164" y="1383"/>
                </a:lnTo>
                <a:lnTo>
                  <a:pt x="182" y="1386"/>
                </a:lnTo>
                <a:lnTo>
                  <a:pt x="199" y="1389"/>
                </a:lnTo>
                <a:lnTo>
                  <a:pt x="207" y="1389"/>
                </a:lnTo>
                <a:lnTo>
                  <a:pt x="202" y="1385"/>
                </a:lnTo>
                <a:lnTo>
                  <a:pt x="197" y="1382"/>
                </a:lnTo>
                <a:lnTo>
                  <a:pt x="191" y="1374"/>
                </a:lnTo>
                <a:lnTo>
                  <a:pt x="188" y="1366"/>
                </a:lnTo>
                <a:lnTo>
                  <a:pt x="184" y="1361"/>
                </a:lnTo>
                <a:lnTo>
                  <a:pt x="183" y="1355"/>
                </a:lnTo>
                <a:lnTo>
                  <a:pt x="183" y="1348"/>
                </a:lnTo>
                <a:lnTo>
                  <a:pt x="184" y="1342"/>
                </a:lnTo>
                <a:lnTo>
                  <a:pt x="186" y="1336"/>
                </a:lnTo>
                <a:lnTo>
                  <a:pt x="192" y="1326"/>
                </a:lnTo>
                <a:lnTo>
                  <a:pt x="198" y="1320"/>
                </a:lnTo>
                <a:lnTo>
                  <a:pt x="202" y="1314"/>
                </a:lnTo>
                <a:lnTo>
                  <a:pt x="208" y="1312"/>
                </a:lnTo>
                <a:lnTo>
                  <a:pt x="213" y="1309"/>
                </a:lnTo>
                <a:lnTo>
                  <a:pt x="218" y="1308"/>
                </a:lnTo>
                <a:lnTo>
                  <a:pt x="223" y="1307"/>
                </a:lnTo>
                <a:lnTo>
                  <a:pt x="229" y="1305"/>
                </a:lnTo>
                <a:lnTo>
                  <a:pt x="234" y="1300"/>
                </a:lnTo>
                <a:lnTo>
                  <a:pt x="241" y="1295"/>
                </a:lnTo>
                <a:lnTo>
                  <a:pt x="248" y="1287"/>
                </a:lnTo>
                <a:lnTo>
                  <a:pt x="256" y="1275"/>
                </a:lnTo>
                <a:lnTo>
                  <a:pt x="263" y="1264"/>
                </a:lnTo>
                <a:lnTo>
                  <a:pt x="269" y="1251"/>
                </a:lnTo>
                <a:lnTo>
                  <a:pt x="274" y="1239"/>
                </a:lnTo>
                <a:lnTo>
                  <a:pt x="275" y="1233"/>
                </a:lnTo>
                <a:lnTo>
                  <a:pt x="276" y="1229"/>
                </a:lnTo>
                <a:lnTo>
                  <a:pt x="275" y="1223"/>
                </a:lnTo>
                <a:lnTo>
                  <a:pt x="274" y="1219"/>
                </a:lnTo>
                <a:lnTo>
                  <a:pt x="264" y="1202"/>
                </a:lnTo>
                <a:lnTo>
                  <a:pt x="256" y="1185"/>
                </a:lnTo>
                <a:lnTo>
                  <a:pt x="256" y="1177"/>
                </a:lnTo>
                <a:lnTo>
                  <a:pt x="256" y="1172"/>
                </a:lnTo>
                <a:lnTo>
                  <a:pt x="256" y="1168"/>
                </a:lnTo>
                <a:lnTo>
                  <a:pt x="255" y="1165"/>
                </a:lnTo>
                <a:lnTo>
                  <a:pt x="254" y="1161"/>
                </a:lnTo>
                <a:lnTo>
                  <a:pt x="250" y="1158"/>
                </a:lnTo>
                <a:lnTo>
                  <a:pt x="241" y="1149"/>
                </a:lnTo>
                <a:lnTo>
                  <a:pt x="230" y="1139"/>
                </a:lnTo>
                <a:lnTo>
                  <a:pt x="224" y="1134"/>
                </a:lnTo>
                <a:lnTo>
                  <a:pt x="221" y="1128"/>
                </a:lnTo>
                <a:lnTo>
                  <a:pt x="217" y="1122"/>
                </a:lnTo>
                <a:lnTo>
                  <a:pt x="216" y="1115"/>
                </a:lnTo>
                <a:lnTo>
                  <a:pt x="219" y="1099"/>
                </a:lnTo>
                <a:lnTo>
                  <a:pt x="224" y="1077"/>
                </a:lnTo>
                <a:lnTo>
                  <a:pt x="224" y="1073"/>
                </a:lnTo>
                <a:lnTo>
                  <a:pt x="224" y="1068"/>
                </a:lnTo>
                <a:lnTo>
                  <a:pt x="223" y="1063"/>
                </a:lnTo>
                <a:lnTo>
                  <a:pt x="221" y="1060"/>
                </a:lnTo>
                <a:lnTo>
                  <a:pt x="217" y="1058"/>
                </a:lnTo>
                <a:lnTo>
                  <a:pt x="213" y="1057"/>
                </a:lnTo>
                <a:lnTo>
                  <a:pt x="208" y="1056"/>
                </a:lnTo>
                <a:lnTo>
                  <a:pt x="200" y="1057"/>
                </a:lnTo>
                <a:lnTo>
                  <a:pt x="173" y="1063"/>
                </a:lnTo>
                <a:lnTo>
                  <a:pt x="136" y="1071"/>
                </a:lnTo>
                <a:lnTo>
                  <a:pt x="117" y="1074"/>
                </a:lnTo>
                <a:lnTo>
                  <a:pt x="99" y="1075"/>
                </a:lnTo>
                <a:lnTo>
                  <a:pt x="91" y="1074"/>
                </a:lnTo>
                <a:lnTo>
                  <a:pt x="84" y="1073"/>
                </a:lnTo>
                <a:lnTo>
                  <a:pt x="79" y="1071"/>
                </a:lnTo>
                <a:lnTo>
                  <a:pt x="74" y="1068"/>
                </a:lnTo>
                <a:lnTo>
                  <a:pt x="74" y="1068"/>
                </a:lnTo>
                <a:lnTo>
                  <a:pt x="67" y="1051"/>
                </a:lnTo>
                <a:lnTo>
                  <a:pt x="60" y="1034"/>
                </a:lnTo>
                <a:lnTo>
                  <a:pt x="54" y="1011"/>
                </a:lnTo>
                <a:lnTo>
                  <a:pt x="49" y="991"/>
                </a:lnTo>
                <a:lnTo>
                  <a:pt x="48" y="970"/>
                </a:lnTo>
                <a:lnTo>
                  <a:pt x="47" y="945"/>
                </a:lnTo>
                <a:lnTo>
                  <a:pt x="48" y="928"/>
                </a:lnTo>
                <a:lnTo>
                  <a:pt x="49" y="912"/>
                </a:lnTo>
                <a:lnTo>
                  <a:pt x="51" y="895"/>
                </a:lnTo>
                <a:lnTo>
                  <a:pt x="55" y="879"/>
                </a:lnTo>
                <a:lnTo>
                  <a:pt x="57" y="863"/>
                </a:lnTo>
                <a:lnTo>
                  <a:pt x="59" y="847"/>
                </a:lnTo>
                <a:lnTo>
                  <a:pt x="59" y="831"/>
                </a:lnTo>
                <a:lnTo>
                  <a:pt x="59" y="814"/>
                </a:lnTo>
                <a:lnTo>
                  <a:pt x="59" y="804"/>
                </a:lnTo>
                <a:lnTo>
                  <a:pt x="58" y="794"/>
                </a:lnTo>
                <a:lnTo>
                  <a:pt x="57" y="782"/>
                </a:lnTo>
                <a:lnTo>
                  <a:pt x="55" y="772"/>
                </a:lnTo>
                <a:lnTo>
                  <a:pt x="50" y="762"/>
                </a:lnTo>
                <a:lnTo>
                  <a:pt x="46" y="753"/>
                </a:lnTo>
                <a:lnTo>
                  <a:pt x="40" y="745"/>
                </a:lnTo>
                <a:lnTo>
                  <a:pt x="32" y="738"/>
                </a:lnTo>
                <a:lnTo>
                  <a:pt x="15" y="727"/>
                </a:lnTo>
                <a:lnTo>
                  <a:pt x="4" y="716"/>
                </a:lnTo>
                <a:lnTo>
                  <a:pt x="1" y="714"/>
                </a:lnTo>
                <a:lnTo>
                  <a:pt x="0" y="711"/>
                </a:lnTo>
                <a:lnTo>
                  <a:pt x="0" y="708"/>
                </a:lnTo>
                <a:lnTo>
                  <a:pt x="1" y="705"/>
                </a:lnTo>
                <a:lnTo>
                  <a:pt x="2" y="700"/>
                </a:lnTo>
                <a:lnTo>
                  <a:pt x="6" y="697"/>
                </a:lnTo>
                <a:lnTo>
                  <a:pt x="10" y="692"/>
                </a:lnTo>
                <a:lnTo>
                  <a:pt x="15" y="687"/>
                </a:lnTo>
                <a:lnTo>
                  <a:pt x="18" y="682"/>
                </a:lnTo>
                <a:lnTo>
                  <a:pt x="19" y="679"/>
                </a:lnTo>
                <a:lnTo>
                  <a:pt x="18" y="675"/>
                </a:lnTo>
                <a:lnTo>
                  <a:pt x="17" y="671"/>
                </a:lnTo>
                <a:lnTo>
                  <a:pt x="16" y="666"/>
                </a:lnTo>
                <a:lnTo>
                  <a:pt x="15" y="662"/>
                </a:lnTo>
                <a:lnTo>
                  <a:pt x="15" y="657"/>
                </a:lnTo>
                <a:lnTo>
                  <a:pt x="17" y="651"/>
                </a:lnTo>
                <a:lnTo>
                  <a:pt x="25" y="639"/>
                </a:lnTo>
                <a:lnTo>
                  <a:pt x="32" y="624"/>
                </a:lnTo>
                <a:lnTo>
                  <a:pt x="33" y="617"/>
                </a:lnTo>
                <a:lnTo>
                  <a:pt x="32" y="610"/>
                </a:lnTo>
                <a:lnTo>
                  <a:pt x="30" y="604"/>
                </a:lnTo>
                <a:lnTo>
                  <a:pt x="25" y="597"/>
                </a:lnTo>
                <a:lnTo>
                  <a:pt x="22" y="592"/>
                </a:lnTo>
                <a:lnTo>
                  <a:pt x="21" y="589"/>
                </a:lnTo>
                <a:lnTo>
                  <a:pt x="23" y="586"/>
                </a:lnTo>
                <a:lnTo>
                  <a:pt x="26" y="585"/>
                </a:lnTo>
                <a:lnTo>
                  <a:pt x="35" y="584"/>
                </a:lnTo>
                <a:lnTo>
                  <a:pt x="43" y="583"/>
                </a:lnTo>
                <a:lnTo>
                  <a:pt x="49" y="580"/>
                </a:lnTo>
                <a:lnTo>
                  <a:pt x="54" y="575"/>
                </a:lnTo>
                <a:lnTo>
                  <a:pt x="57" y="569"/>
                </a:lnTo>
                <a:lnTo>
                  <a:pt x="60" y="563"/>
                </a:lnTo>
                <a:lnTo>
                  <a:pt x="63" y="56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2" name="Freeform 112">
            <a:extLst>
              <a:ext uri="{FF2B5EF4-FFF2-40B4-BE49-F238E27FC236}">
                <a16:creationId xmlns:a16="http://schemas.microsoft.com/office/drawing/2014/main" id="{84E08B41-BAA7-483D-A6DC-401C7658EB1A}"/>
              </a:ext>
            </a:extLst>
          </p:cNvPr>
          <p:cNvSpPr>
            <a:spLocks/>
          </p:cNvSpPr>
          <p:nvPr/>
        </p:nvSpPr>
        <p:spPr bwMode="auto">
          <a:xfrm>
            <a:off x="4411663" y="2146300"/>
            <a:ext cx="679450" cy="628650"/>
          </a:xfrm>
          <a:custGeom>
            <a:avLst/>
            <a:gdLst>
              <a:gd name="T0" fmla="*/ 164 w 2140"/>
              <a:gd name="T1" fmla="*/ 543 h 1977"/>
              <a:gd name="T2" fmla="*/ 210 w 2140"/>
              <a:gd name="T3" fmla="*/ 514 h 1977"/>
              <a:gd name="T4" fmla="*/ 219 w 2140"/>
              <a:gd name="T5" fmla="*/ 445 h 1977"/>
              <a:gd name="T6" fmla="*/ 306 w 2140"/>
              <a:gd name="T7" fmla="*/ 437 h 1977"/>
              <a:gd name="T8" fmla="*/ 282 w 2140"/>
              <a:gd name="T9" fmla="*/ 383 h 1977"/>
              <a:gd name="T10" fmla="*/ 286 w 2140"/>
              <a:gd name="T11" fmla="*/ 242 h 1977"/>
              <a:gd name="T12" fmla="*/ 321 w 2140"/>
              <a:gd name="T13" fmla="*/ 199 h 1977"/>
              <a:gd name="T14" fmla="*/ 397 w 2140"/>
              <a:gd name="T15" fmla="*/ 224 h 1977"/>
              <a:gd name="T16" fmla="*/ 422 w 2140"/>
              <a:gd name="T17" fmla="*/ 278 h 1977"/>
              <a:gd name="T18" fmla="*/ 471 w 2140"/>
              <a:gd name="T19" fmla="*/ 257 h 1977"/>
              <a:gd name="T20" fmla="*/ 544 w 2140"/>
              <a:gd name="T21" fmla="*/ 277 h 1977"/>
              <a:gd name="T22" fmla="*/ 643 w 2140"/>
              <a:gd name="T23" fmla="*/ 232 h 1977"/>
              <a:gd name="T24" fmla="*/ 746 w 2140"/>
              <a:gd name="T25" fmla="*/ 197 h 1977"/>
              <a:gd name="T26" fmla="*/ 867 w 2140"/>
              <a:gd name="T27" fmla="*/ 175 h 1977"/>
              <a:gd name="T28" fmla="*/ 947 w 2140"/>
              <a:gd name="T29" fmla="*/ 238 h 1977"/>
              <a:gd name="T30" fmla="*/ 1119 w 2140"/>
              <a:gd name="T31" fmla="*/ 259 h 1977"/>
              <a:gd name="T32" fmla="*/ 1274 w 2140"/>
              <a:gd name="T33" fmla="*/ 242 h 1977"/>
              <a:gd name="T34" fmla="*/ 1723 w 2140"/>
              <a:gd name="T35" fmla="*/ 81 h 1977"/>
              <a:gd name="T36" fmla="*/ 1811 w 2140"/>
              <a:gd name="T37" fmla="*/ 99 h 1977"/>
              <a:gd name="T38" fmla="*/ 1985 w 2140"/>
              <a:gd name="T39" fmla="*/ 63 h 1977"/>
              <a:gd name="T40" fmla="*/ 2091 w 2140"/>
              <a:gd name="T41" fmla="*/ 0 h 1977"/>
              <a:gd name="T42" fmla="*/ 2139 w 2140"/>
              <a:gd name="T43" fmla="*/ 58 h 1977"/>
              <a:gd name="T44" fmla="*/ 1998 w 2140"/>
              <a:gd name="T45" fmla="*/ 264 h 1977"/>
              <a:gd name="T46" fmla="*/ 1855 w 2140"/>
              <a:gd name="T47" fmla="*/ 318 h 1977"/>
              <a:gd name="T48" fmla="*/ 1793 w 2140"/>
              <a:gd name="T49" fmla="*/ 386 h 1977"/>
              <a:gd name="T50" fmla="*/ 1781 w 2140"/>
              <a:gd name="T51" fmla="*/ 494 h 1977"/>
              <a:gd name="T52" fmla="*/ 1823 w 2140"/>
              <a:gd name="T53" fmla="*/ 626 h 1977"/>
              <a:gd name="T54" fmla="*/ 1815 w 2140"/>
              <a:gd name="T55" fmla="*/ 684 h 1977"/>
              <a:gd name="T56" fmla="*/ 1774 w 2140"/>
              <a:gd name="T57" fmla="*/ 821 h 1977"/>
              <a:gd name="T58" fmla="*/ 1712 w 2140"/>
              <a:gd name="T59" fmla="*/ 1125 h 1977"/>
              <a:gd name="T60" fmla="*/ 291 w 2140"/>
              <a:gd name="T61" fmla="*/ 1966 h 1977"/>
              <a:gd name="T62" fmla="*/ 175 w 2140"/>
              <a:gd name="T63" fmla="*/ 1918 h 1977"/>
              <a:gd name="T64" fmla="*/ 86 w 2140"/>
              <a:gd name="T65" fmla="*/ 1833 h 1977"/>
              <a:gd name="T66" fmla="*/ 37 w 2140"/>
              <a:gd name="T67" fmla="*/ 1796 h 1977"/>
              <a:gd name="T68" fmla="*/ 40 w 2140"/>
              <a:gd name="T69" fmla="*/ 1716 h 1977"/>
              <a:gd name="T70" fmla="*/ 22 w 2140"/>
              <a:gd name="T71" fmla="*/ 1651 h 1977"/>
              <a:gd name="T72" fmla="*/ 38 w 2140"/>
              <a:gd name="T73" fmla="*/ 1603 h 1977"/>
              <a:gd name="T74" fmla="*/ 54 w 2140"/>
              <a:gd name="T75" fmla="*/ 1536 h 1977"/>
              <a:gd name="T76" fmla="*/ 99 w 2140"/>
              <a:gd name="T77" fmla="*/ 1484 h 1977"/>
              <a:gd name="T78" fmla="*/ 73 w 2140"/>
              <a:gd name="T79" fmla="*/ 1464 h 1977"/>
              <a:gd name="T80" fmla="*/ 81 w 2140"/>
              <a:gd name="T81" fmla="*/ 1424 h 1977"/>
              <a:gd name="T82" fmla="*/ 164 w 2140"/>
              <a:gd name="T83" fmla="*/ 1383 h 1977"/>
              <a:gd name="T84" fmla="*/ 184 w 2140"/>
              <a:gd name="T85" fmla="*/ 1361 h 1977"/>
              <a:gd name="T86" fmla="*/ 208 w 2140"/>
              <a:gd name="T87" fmla="*/ 1312 h 1977"/>
              <a:gd name="T88" fmla="*/ 256 w 2140"/>
              <a:gd name="T89" fmla="*/ 1275 h 1977"/>
              <a:gd name="T90" fmla="*/ 264 w 2140"/>
              <a:gd name="T91" fmla="*/ 1202 h 1977"/>
              <a:gd name="T92" fmla="*/ 241 w 2140"/>
              <a:gd name="T93" fmla="*/ 1149 h 1977"/>
              <a:gd name="T94" fmla="*/ 224 w 2140"/>
              <a:gd name="T95" fmla="*/ 1073 h 1977"/>
              <a:gd name="T96" fmla="*/ 173 w 2140"/>
              <a:gd name="T97" fmla="*/ 1063 h 1977"/>
              <a:gd name="T98" fmla="*/ 74 w 2140"/>
              <a:gd name="T99" fmla="*/ 1068 h 1977"/>
              <a:gd name="T100" fmla="*/ 49 w 2140"/>
              <a:gd name="T101" fmla="*/ 912 h 1977"/>
              <a:gd name="T102" fmla="*/ 58 w 2140"/>
              <a:gd name="T103" fmla="*/ 794 h 1977"/>
              <a:gd name="T104" fmla="*/ 4 w 2140"/>
              <a:gd name="T105" fmla="*/ 716 h 1977"/>
              <a:gd name="T106" fmla="*/ 15 w 2140"/>
              <a:gd name="T107" fmla="*/ 687 h 1977"/>
              <a:gd name="T108" fmla="*/ 17 w 2140"/>
              <a:gd name="T109" fmla="*/ 651 h 1977"/>
              <a:gd name="T110" fmla="*/ 21 w 2140"/>
              <a:gd name="T111" fmla="*/ 589 h 1977"/>
              <a:gd name="T112" fmla="*/ 60 w 2140"/>
              <a:gd name="T113" fmla="*/ 563 h 1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140" h="1977">
                <a:moveTo>
                  <a:pt x="63" y="560"/>
                </a:moveTo>
                <a:lnTo>
                  <a:pt x="106" y="580"/>
                </a:lnTo>
                <a:lnTo>
                  <a:pt x="118" y="580"/>
                </a:lnTo>
                <a:lnTo>
                  <a:pt x="131" y="580"/>
                </a:lnTo>
                <a:lnTo>
                  <a:pt x="138" y="569"/>
                </a:lnTo>
                <a:lnTo>
                  <a:pt x="146" y="560"/>
                </a:lnTo>
                <a:lnTo>
                  <a:pt x="154" y="551"/>
                </a:lnTo>
                <a:lnTo>
                  <a:pt x="164" y="543"/>
                </a:lnTo>
                <a:lnTo>
                  <a:pt x="173" y="539"/>
                </a:lnTo>
                <a:lnTo>
                  <a:pt x="183" y="536"/>
                </a:lnTo>
                <a:lnTo>
                  <a:pt x="193" y="533"/>
                </a:lnTo>
                <a:lnTo>
                  <a:pt x="202" y="530"/>
                </a:lnTo>
                <a:lnTo>
                  <a:pt x="206" y="526"/>
                </a:lnTo>
                <a:lnTo>
                  <a:pt x="207" y="523"/>
                </a:lnTo>
                <a:lnTo>
                  <a:pt x="209" y="519"/>
                </a:lnTo>
                <a:lnTo>
                  <a:pt x="210" y="514"/>
                </a:lnTo>
                <a:lnTo>
                  <a:pt x="210" y="503"/>
                </a:lnTo>
                <a:lnTo>
                  <a:pt x="210" y="491"/>
                </a:lnTo>
                <a:lnTo>
                  <a:pt x="209" y="479"/>
                </a:lnTo>
                <a:lnTo>
                  <a:pt x="209" y="468"/>
                </a:lnTo>
                <a:lnTo>
                  <a:pt x="209" y="458"/>
                </a:lnTo>
                <a:lnTo>
                  <a:pt x="213" y="450"/>
                </a:lnTo>
                <a:lnTo>
                  <a:pt x="215" y="448"/>
                </a:lnTo>
                <a:lnTo>
                  <a:pt x="219" y="445"/>
                </a:lnTo>
                <a:lnTo>
                  <a:pt x="225" y="444"/>
                </a:lnTo>
                <a:lnTo>
                  <a:pt x="232" y="444"/>
                </a:lnTo>
                <a:lnTo>
                  <a:pt x="248" y="444"/>
                </a:lnTo>
                <a:lnTo>
                  <a:pt x="265" y="444"/>
                </a:lnTo>
                <a:lnTo>
                  <a:pt x="282" y="444"/>
                </a:lnTo>
                <a:lnTo>
                  <a:pt x="296" y="442"/>
                </a:lnTo>
                <a:lnTo>
                  <a:pt x="301" y="441"/>
                </a:lnTo>
                <a:lnTo>
                  <a:pt x="306" y="437"/>
                </a:lnTo>
                <a:lnTo>
                  <a:pt x="309" y="434"/>
                </a:lnTo>
                <a:lnTo>
                  <a:pt x="310" y="428"/>
                </a:lnTo>
                <a:lnTo>
                  <a:pt x="309" y="423"/>
                </a:lnTo>
                <a:lnTo>
                  <a:pt x="307" y="417"/>
                </a:lnTo>
                <a:lnTo>
                  <a:pt x="304" y="411"/>
                </a:lnTo>
                <a:lnTo>
                  <a:pt x="299" y="404"/>
                </a:lnTo>
                <a:lnTo>
                  <a:pt x="290" y="393"/>
                </a:lnTo>
                <a:lnTo>
                  <a:pt x="282" y="383"/>
                </a:lnTo>
                <a:lnTo>
                  <a:pt x="277" y="374"/>
                </a:lnTo>
                <a:lnTo>
                  <a:pt x="275" y="364"/>
                </a:lnTo>
                <a:lnTo>
                  <a:pt x="273" y="354"/>
                </a:lnTo>
                <a:lnTo>
                  <a:pt x="272" y="345"/>
                </a:lnTo>
                <a:lnTo>
                  <a:pt x="272" y="325"/>
                </a:lnTo>
                <a:lnTo>
                  <a:pt x="272" y="305"/>
                </a:lnTo>
                <a:lnTo>
                  <a:pt x="279" y="279"/>
                </a:lnTo>
                <a:lnTo>
                  <a:pt x="286" y="242"/>
                </a:lnTo>
                <a:lnTo>
                  <a:pt x="289" y="232"/>
                </a:lnTo>
                <a:lnTo>
                  <a:pt x="292" y="223"/>
                </a:lnTo>
                <a:lnTo>
                  <a:pt x="296" y="215"/>
                </a:lnTo>
                <a:lnTo>
                  <a:pt x="299" y="210"/>
                </a:lnTo>
                <a:lnTo>
                  <a:pt x="304" y="204"/>
                </a:lnTo>
                <a:lnTo>
                  <a:pt x="308" y="201"/>
                </a:lnTo>
                <a:lnTo>
                  <a:pt x="314" y="199"/>
                </a:lnTo>
                <a:lnTo>
                  <a:pt x="321" y="199"/>
                </a:lnTo>
                <a:lnTo>
                  <a:pt x="340" y="203"/>
                </a:lnTo>
                <a:lnTo>
                  <a:pt x="363" y="206"/>
                </a:lnTo>
                <a:lnTo>
                  <a:pt x="373" y="209"/>
                </a:lnTo>
                <a:lnTo>
                  <a:pt x="383" y="213"/>
                </a:lnTo>
                <a:lnTo>
                  <a:pt x="388" y="215"/>
                </a:lnTo>
                <a:lnTo>
                  <a:pt x="391" y="218"/>
                </a:lnTo>
                <a:lnTo>
                  <a:pt x="394" y="221"/>
                </a:lnTo>
                <a:lnTo>
                  <a:pt x="397" y="224"/>
                </a:lnTo>
                <a:lnTo>
                  <a:pt x="401" y="238"/>
                </a:lnTo>
                <a:lnTo>
                  <a:pt x="404" y="252"/>
                </a:lnTo>
                <a:lnTo>
                  <a:pt x="406" y="259"/>
                </a:lnTo>
                <a:lnTo>
                  <a:pt x="408" y="264"/>
                </a:lnTo>
                <a:lnTo>
                  <a:pt x="411" y="270"/>
                </a:lnTo>
                <a:lnTo>
                  <a:pt x="416" y="275"/>
                </a:lnTo>
                <a:lnTo>
                  <a:pt x="418" y="277"/>
                </a:lnTo>
                <a:lnTo>
                  <a:pt x="422" y="278"/>
                </a:lnTo>
                <a:lnTo>
                  <a:pt x="425" y="278"/>
                </a:lnTo>
                <a:lnTo>
                  <a:pt x="427" y="278"/>
                </a:lnTo>
                <a:lnTo>
                  <a:pt x="434" y="276"/>
                </a:lnTo>
                <a:lnTo>
                  <a:pt x="440" y="272"/>
                </a:lnTo>
                <a:lnTo>
                  <a:pt x="451" y="264"/>
                </a:lnTo>
                <a:lnTo>
                  <a:pt x="460" y="259"/>
                </a:lnTo>
                <a:lnTo>
                  <a:pt x="465" y="257"/>
                </a:lnTo>
                <a:lnTo>
                  <a:pt x="471" y="257"/>
                </a:lnTo>
                <a:lnTo>
                  <a:pt x="476" y="259"/>
                </a:lnTo>
                <a:lnTo>
                  <a:pt x="482" y="260"/>
                </a:lnTo>
                <a:lnTo>
                  <a:pt x="493" y="263"/>
                </a:lnTo>
                <a:lnTo>
                  <a:pt x="506" y="268"/>
                </a:lnTo>
                <a:lnTo>
                  <a:pt x="519" y="272"/>
                </a:lnTo>
                <a:lnTo>
                  <a:pt x="532" y="276"/>
                </a:lnTo>
                <a:lnTo>
                  <a:pt x="539" y="277"/>
                </a:lnTo>
                <a:lnTo>
                  <a:pt x="544" y="277"/>
                </a:lnTo>
                <a:lnTo>
                  <a:pt x="551" y="277"/>
                </a:lnTo>
                <a:lnTo>
                  <a:pt x="557" y="275"/>
                </a:lnTo>
                <a:lnTo>
                  <a:pt x="571" y="269"/>
                </a:lnTo>
                <a:lnTo>
                  <a:pt x="585" y="262"/>
                </a:lnTo>
                <a:lnTo>
                  <a:pt x="598" y="254"/>
                </a:lnTo>
                <a:lnTo>
                  <a:pt x="611" y="246"/>
                </a:lnTo>
                <a:lnTo>
                  <a:pt x="626" y="238"/>
                </a:lnTo>
                <a:lnTo>
                  <a:pt x="643" y="232"/>
                </a:lnTo>
                <a:lnTo>
                  <a:pt x="652" y="230"/>
                </a:lnTo>
                <a:lnTo>
                  <a:pt x="660" y="227"/>
                </a:lnTo>
                <a:lnTo>
                  <a:pt x="668" y="223"/>
                </a:lnTo>
                <a:lnTo>
                  <a:pt x="675" y="219"/>
                </a:lnTo>
                <a:lnTo>
                  <a:pt x="692" y="214"/>
                </a:lnTo>
                <a:lnTo>
                  <a:pt x="710" y="210"/>
                </a:lnTo>
                <a:lnTo>
                  <a:pt x="727" y="203"/>
                </a:lnTo>
                <a:lnTo>
                  <a:pt x="746" y="197"/>
                </a:lnTo>
                <a:lnTo>
                  <a:pt x="763" y="190"/>
                </a:lnTo>
                <a:lnTo>
                  <a:pt x="780" y="185"/>
                </a:lnTo>
                <a:lnTo>
                  <a:pt x="798" y="179"/>
                </a:lnTo>
                <a:lnTo>
                  <a:pt x="816" y="175"/>
                </a:lnTo>
                <a:lnTo>
                  <a:pt x="832" y="173"/>
                </a:lnTo>
                <a:lnTo>
                  <a:pt x="846" y="172"/>
                </a:lnTo>
                <a:lnTo>
                  <a:pt x="857" y="173"/>
                </a:lnTo>
                <a:lnTo>
                  <a:pt x="867" y="175"/>
                </a:lnTo>
                <a:lnTo>
                  <a:pt x="878" y="180"/>
                </a:lnTo>
                <a:lnTo>
                  <a:pt x="889" y="186"/>
                </a:lnTo>
                <a:lnTo>
                  <a:pt x="899" y="195"/>
                </a:lnTo>
                <a:lnTo>
                  <a:pt x="911" y="204"/>
                </a:lnTo>
                <a:lnTo>
                  <a:pt x="925" y="218"/>
                </a:lnTo>
                <a:lnTo>
                  <a:pt x="934" y="229"/>
                </a:lnTo>
                <a:lnTo>
                  <a:pt x="940" y="234"/>
                </a:lnTo>
                <a:lnTo>
                  <a:pt x="947" y="238"/>
                </a:lnTo>
                <a:lnTo>
                  <a:pt x="956" y="240"/>
                </a:lnTo>
                <a:lnTo>
                  <a:pt x="967" y="240"/>
                </a:lnTo>
                <a:lnTo>
                  <a:pt x="988" y="242"/>
                </a:lnTo>
                <a:lnTo>
                  <a:pt x="1008" y="243"/>
                </a:lnTo>
                <a:lnTo>
                  <a:pt x="1027" y="245"/>
                </a:lnTo>
                <a:lnTo>
                  <a:pt x="1047" y="247"/>
                </a:lnTo>
                <a:lnTo>
                  <a:pt x="1083" y="253"/>
                </a:lnTo>
                <a:lnTo>
                  <a:pt x="1119" y="259"/>
                </a:lnTo>
                <a:lnTo>
                  <a:pt x="1139" y="261"/>
                </a:lnTo>
                <a:lnTo>
                  <a:pt x="1157" y="262"/>
                </a:lnTo>
                <a:lnTo>
                  <a:pt x="1175" y="262"/>
                </a:lnTo>
                <a:lnTo>
                  <a:pt x="1194" y="261"/>
                </a:lnTo>
                <a:lnTo>
                  <a:pt x="1214" y="259"/>
                </a:lnTo>
                <a:lnTo>
                  <a:pt x="1233" y="255"/>
                </a:lnTo>
                <a:lnTo>
                  <a:pt x="1253" y="249"/>
                </a:lnTo>
                <a:lnTo>
                  <a:pt x="1274" y="242"/>
                </a:lnTo>
                <a:lnTo>
                  <a:pt x="1587" y="97"/>
                </a:lnTo>
                <a:lnTo>
                  <a:pt x="1605" y="90"/>
                </a:lnTo>
                <a:lnTo>
                  <a:pt x="1625" y="84"/>
                </a:lnTo>
                <a:lnTo>
                  <a:pt x="1647" y="81"/>
                </a:lnTo>
                <a:lnTo>
                  <a:pt x="1668" y="79"/>
                </a:lnTo>
                <a:lnTo>
                  <a:pt x="1691" y="79"/>
                </a:lnTo>
                <a:lnTo>
                  <a:pt x="1712" y="80"/>
                </a:lnTo>
                <a:lnTo>
                  <a:pt x="1723" y="81"/>
                </a:lnTo>
                <a:lnTo>
                  <a:pt x="1732" y="83"/>
                </a:lnTo>
                <a:lnTo>
                  <a:pt x="1741" y="87"/>
                </a:lnTo>
                <a:lnTo>
                  <a:pt x="1749" y="90"/>
                </a:lnTo>
                <a:lnTo>
                  <a:pt x="1758" y="94"/>
                </a:lnTo>
                <a:lnTo>
                  <a:pt x="1767" y="96"/>
                </a:lnTo>
                <a:lnTo>
                  <a:pt x="1777" y="98"/>
                </a:lnTo>
                <a:lnTo>
                  <a:pt x="1789" y="99"/>
                </a:lnTo>
                <a:lnTo>
                  <a:pt x="1811" y="99"/>
                </a:lnTo>
                <a:lnTo>
                  <a:pt x="1835" y="97"/>
                </a:lnTo>
                <a:lnTo>
                  <a:pt x="1859" y="94"/>
                </a:lnTo>
                <a:lnTo>
                  <a:pt x="1883" y="90"/>
                </a:lnTo>
                <a:lnTo>
                  <a:pt x="1904" y="86"/>
                </a:lnTo>
                <a:lnTo>
                  <a:pt x="1924" y="81"/>
                </a:lnTo>
                <a:lnTo>
                  <a:pt x="1951" y="73"/>
                </a:lnTo>
                <a:lnTo>
                  <a:pt x="1968" y="68"/>
                </a:lnTo>
                <a:lnTo>
                  <a:pt x="1985" y="63"/>
                </a:lnTo>
                <a:lnTo>
                  <a:pt x="2003" y="57"/>
                </a:lnTo>
                <a:lnTo>
                  <a:pt x="2020" y="50"/>
                </a:lnTo>
                <a:lnTo>
                  <a:pt x="2028" y="47"/>
                </a:lnTo>
                <a:lnTo>
                  <a:pt x="2037" y="41"/>
                </a:lnTo>
                <a:lnTo>
                  <a:pt x="2047" y="34"/>
                </a:lnTo>
                <a:lnTo>
                  <a:pt x="2057" y="26"/>
                </a:lnTo>
                <a:lnTo>
                  <a:pt x="2075" y="12"/>
                </a:lnTo>
                <a:lnTo>
                  <a:pt x="2091" y="0"/>
                </a:lnTo>
                <a:lnTo>
                  <a:pt x="2101" y="7"/>
                </a:lnTo>
                <a:lnTo>
                  <a:pt x="2111" y="14"/>
                </a:lnTo>
                <a:lnTo>
                  <a:pt x="2120" y="22"/>
                </a:lnTo>
                <a:lnTo>
                  <a:pt x="2128" y="30"/>
                </a:lnTo>
                <a:lnTo>
                  <a:pt x="2132" y="35"/>
                </a:lnTo>
                <a:lnTo>
                  <a:pt x="2135" y="42"/>
                </a:lnTo>
                <a:lnTo>
                  <a:pt x="2136" y="49"/>
                </a:lnTo>
                <a:lnTo>
                  <a:pt x="2139" y="58"/>
                </a:lnTo>
                <a:lnTo>
                  <a:pt x="2139" y="74"/>
                </a:lnTo>
                <a:lnTo>
                  <a:pt x="2140" y="89"/>
                </a:lnTo>
                <a:lnTo>
                  <a:pt x="2140" y="89"/>
                </a:lnTo>
                <a:lnTo>
                  <a:pt x="2045" y="213"/>
                </a:lnTo>
                <a:lnTo>
                  <a:pt x="2036" y="226"/>
                </a:lnTo>
                <a:lnTo>
                  <a:pt x="2025" y="239"/>
                </a:lnTo>
                <a:lnTo>
                  <a:pt x="2011" y="252"/>
                </a:lnTo>
                <a:lnTo>
                  <a:pt x="1998" y="264"/>
                </a:lnTo>
                <a:lnTo>
                  <a:pt x="1984" y="277"/>
                </a:lnTo>
                <a:lnTo>
                  <a:pt x="1969" y="287"/>
                </a:lnTo>
                <a:lnTo>
                  <a:pt x="1954" y="295"/>
                </a:lnTo>
                <a:lnTo>
                  <a:pt x="1939" y="301"/>
                </a:lnTo>
                <a:lnTo>
                  <a:pt x="1912" y="306"/>
                </a:lnTo>
                <a:lnTo>
                  <a:pt x="1883" y="311"/>
                </a:lnTo>
                <a:lnTo>
                  <a:pt x="1868" y="314"/>
                </a:lnTo>
                <a:lnTo>
                  <a:pt x="1855" y="318"/>
                </a:lnTo>
                <a:lnTo>
                  <a:pt x="1841" y="322"/>
                </a:lnTo>
                <a:lnTo>
                  <a:pt x="1830" y="328"/>
                </a:lnTo>
                <a:lnTo>
                  <a:pt x="1823" y="334"/>
                </a:lnTo>
                <a:lnTo>
                  <a:pt x="1815" y="342"/>
                </a:lnTo>
                <a:lnTo>
                  <a:pt x="1809" y="351"/>
                </a:lnTo>
                <a:lnTo>
                  <a:pt x="1803" y="361"/>
                </a:lnTo>
                <a:lnTo>
                  <a:pt x="1798" y="374"/>
                </a:lnTo>
                <a:lnTo>
                  <a:pt x="1793" y="386"/>
                </a:lnTo>
                <a:lnTo>
                  <a:pt x="1790" y="400"/>
                </a:lnTo>
                <a:lnTo>
                  <a:pt x="1786" y="413"/>
                </a:lnTo>
                <a:lnTo>
                  <a:pt x="1784" y="428"/>
                </a:lnTo>
                <a:lnTo>
                  <a:pt x="1782" y="442"/>
                </a:lnTo>
                <a:lnTo>
                  <a:pt x="1781" y="456"/>
                </a:lnTo>
                <a:lnTo>
                  <a:pt x="1780" y="469"/>
                </a:lnTo>
                <a:lnTo>
                  <a:pt x="1781" y="482"/>
                </a:lnTo>
                <a:lnTo>
                  <a:pt x="1781" y="494"/>
                </a:lnTo>
                <a:lnTo>
                  <a:pt x="1783" y="505"/>
                </a:lnTo>
                <a:lnTo>
                  <a:pt x="1785" y="514"/>
                </a:lnTo>
                <a:lnTo>
                  <a:pt x="1797" y="542"/>
                </a:lnTo>
                <a:lnTo>
                  <a:pt x="1811" y="576"/>
                </a:lnTo>
                <a:lnTo>
                  <a:pt x="1818" y="594"/>
                </a:lnTo>
                <a:lnTo>
                  <a:pt x="1822" y="610"/>
                </a:lnTo>
                <a:lnTo>
                  <a:pt x="1823" y="618"/>
                </a:lnTo>
                <a:lnTo>
                  <a:pt x="1823" y="626"/>
                </a:lnTo>
                <a:lnTo>
                  <a:pt x="1822" y="633"/>
                </a:lnTo>
                <a:lnTo>
                  <a:pt x="1819" y="639"/>
                </a:lnTo>
                <a:lnTo>
                  <a:pt x="1820" y="645"/>
                </a:lnTo>
                <a:lnTo>
                  <a:pt x="1822" y="650"/>
                </a:lnTo>
                <a:lnTo>
                  <a:pt x="1822" y="656"/>
                </a:lnTo>
                <a:lnTo>
                  <a:pt x="1822" y="662"/>
                </a:lnTo>
                <a:lnTo>
                  <a:pt x="1819" y="673"/>
                </a:lnTo>
                <a:lnTo>
                  <a:pt x="1815" y="684"/>
                </a:lnTo>
                <a:lnTo>
                  <a:pt x="1805" y="705"/>
                </a:lnTo>
                <a:lnTo>
                  <a:pt x="1792" y="723"/>
                </a:lnTo>
                <a:lnTo>
                  <a:pt x="1786" y="733"/>
                </a:lnTo>
                <a:lnTo>
                  <a:pt x="1782" y="745"/>
                </a:lnTo>
                <a:lnTo>
                  <a:pt x="1780" y="757"/>
                </a:lnTo>
                <a:lnTo>
                  <a:pt x="1777" y="770"/>
                </a:lnTo>
                <a:lnTo>
                  <a:pt x="1775" y="796"/>
                </a:lnTo>
                <a:lnTo>
                  <a:pt x="1774" y="821"/>
                </a:lnTo>
                <a:lnTo>
                  <a:pt x="1766" y="1030"/>
                </a:lnTo>
                <a:lnTo>
                  <a:pt x="1759" y="1035"/>
                </a:lnTo>
                <a:lnTo>
                  <a:pt x="1752" y="1041"/>
                </a:lnTo>
                <a:lnTo>
                  <a:pt x="1747" y="1048"/>
                </a:lnTo>
                <a:lnTo>
                  <a:pt x="1742" y="1054"/>
                </a:lnTo>
                <a:lnTo>
                  <a:pt x="1733" y="1070"/>
                </a:lnTo>
                <a:lnTo>
                  <a:pt x="1725" y="1089"/>
                </a:lnTo>
                <a:lnTo>
                  <a:pt x="1712" y="1125"/>
                </a:lnTo>
                <a:lnTo>
                  <a:pt x="1700" y="1156"/>
                </a:lnTo>
                <a:lnTo>
                  <a:pt x="1022" y="1542"/>
                </a:lnTo>
                <a:lnTo>
                  <a:pt x="1022" y="1542"/>
                </a:lnTo>
                <a:lnTo>
                  <a:pt x="352" y="1977"/>
                </a:lnTo>
                <a:lnTo>
                  <a:pt x="338" y="1977"/>
                </a:lnTo>
                <a:lnTo>
                  <a:pt x="323" y="1974"/>
                </a:lnTo>
                <a:lnTo>
                  <a:pt x="307" y="1970"/>
                </a:lnTo>
                <a:lnTo>
                  <a:pt x="291" y="1966"/>
                </a:lnTo>
                <a:lnTo>
                  <a:pt x="258" y="1957"/>
                </a:lnTo>
                <a:lnTo>
                  <a:pt x="229" y="1949"/>
                </a:lnTo>
                <a:lnTo>
                  <a:pt x="222" y="1948"/>
                </a:lnTo>
                <a:lnTo>
                  <a:pt x="215" y="1945"/>
                </a:lnTo>
                <a:lnTo>
                  <a:pt x="208" y="1941"/>
                </a:lnTo>
                <a:lnTo>
                  <a:pt x="201" y="1938"/>
                </a:lnTo>
                <a:lnTo>
                  <a:pt x="188" y="1929"/>
                </a:lnTo>
                <a:lnTo>
                  <a:pt x="175" y="1918"/>
                </a:lnTo>
                <a:lnTo>
                  <a:pt x="150" y="1897"/>
                </a:lnTo>
                <a:lnTo>
                  <a:pt x="126" y="1876"/>
                </a:lnTo>
                <a:lnTo>
                  <a:pt x="119" y="1870"/>
                </a:lnTo>
                <a:lnTo>
                  <a:pt x="113" y="1863"/>
                </a:lnTo>
                <a:lnTo>
                  <a:pt x="106" y="1855"/>
                </a:lnTo>
                <a:lnTo>
                  <a:pt x="100" y="1848"/>
                </a:lnTo>
                <a:lnTo>
                  <a:pt x="93" y="1840"/>
                </a:lnTo>
                <a:lnTo>
                  <a:pt x="86" y="1833"/>
                </a:lnTo>
                <a:lnTo>
                  <a:pt x="80" y="1826"/>
                </a:lnTo>
                <a:lnTo>
                  <a:pt x="71" y="1821"/>
                </a:lnTo>
                <a:lnTo>
                  <a:pt x="60" y="1816"/>
                </a:lnTo>
                <a:lnTo>
                  <a:pt x="50" y="1811"/>
                </a:lnTo>
                <a:lnTo>
                  <a:pt x="47" y="1809"/>
                </a:lnTo>
                <a:lnTo>
                  <a:pt x="42" y="1806"/>
                </a:lnTo>
                <a:lnTo>
                  <a:pt x="39" y="1801"/>
                </a:lnTo>
                <a:lnTo>
                  <a:pt x="37" y="1796"/>
                </a:lnTo>
                <a:lnTo>
                  <a:pt x="37" y="1796"/>
                </a:lnTo>
                <a:lnTo>
                  <a:pt x="34" y="1773"/>
                </a:lnTo>
                <a:lnTo>
                  <a:pt x="33" y="1766"/>
                </a:lnTo>
                <a:lnTo>
                  <a:pt x="33" y="1759"/>
                </a:lnTo>
                <a:lnTo>
                  <a:pt x="34" y="1752"/>
                </a:lnTo>
                <a:lnTo>
                  <a:pt x="35" y="1744"/>
                </a:lnTo>
                <a:lnTo>
                  <a:pt x="39" y="1731"/>
                </a:lnTo>
                <a:lnTo>
                  <a:pt x="40" y="1716"/>
                </a:lnTo>
                <a:lnTo>
                  <a:pt x="40" y="1708"/>
                </a:lnTo>
                <a:lnTo>
                  <a:pt x="38" y="1701"/>
                </a:lnTo>
                <a:lnTo>
                  <a:pt x="35" y="1694"/>
                </a:lnTo>
                <a:lnTo>
                  <a:pt x="33" y="1687"/>
                </a:lnTo>
                <a:lnTo>
                  <a:pt x="27" y="1674"/>
                </a:lnTo>
                <a:lnTo>
                  <a:pt x="22" y="1660"/>
                </a:lnTo>
                <a:lnTo>
                  <a:pt x="22" y="1655"/>
                </a:lnTo>
                <a:lnTo>
                  <a:pt x="22" y="1651"/>
                </a:lnTo>
                <a:lnTo>
                  <a:pt x="23" y="1646"/>
                </a:lnTo>
                <a:lnTo>
                  <a:pt x="25" y="1642"/>
                </a:lnTo>
                <a:lnTo>
                  <a:pt x="31" y="1634"/>
                </a:lnTo>
                <a:lnTo>
                  <a:pt x="35" y="1626"/>
                </a:lnTo>
                <a:lnTo>
                  <a:pt x="38" y="1621"/>
                </a:lnTo>
                <a:lnTo>
                  <a:pt x="39" y="1616"/>
                </a:lnTo>
                <a:lnTo>
                  <a:pt x="39" y="1609"/>
                </a:lnTo>
                <a:lnTo>
                  <a:pt x="38" y="1603"/>
                </a:lnTo>
                <a:lnTo>
                  <a:pt x="37" y="1589"/>
                </a:lnTo>
                <a:lnTo>
                  <a:pt x="35" y="1578"/>
                </a:lnTo>
                <a:lnTo>
                  <a:pt x="35" y="1578"/>
                </a:lnTo>
                <a:lnTo>
                  <a:pt x="40" y="1571"/>
                </a:lnTo>
                <a:lnTo>
                  <a:pt x="42" y="1563"/>
                </a:lnTo>
                <a:lnTo>
                  <a:pt x="44" y="1555"/>
                </a:lnTo>
                <a:lnTo>
                  <a:pt x="47" y="1547"/>
                </a:lnTo>
                <a:lnTo>
                  <a:pt x="54" y="1536"/>
                </a:lnTo>
                <a:lnTo>
                  <a:pt x="59" y="1526"/>
                </a:lnTo>
                <a:lnTo>
                  <a:pt x="67" y="1517"/>
                </a:lnTo>
                <a:lnTo>
                  <a:pt x="76" y="1507"/>
                </a:lnTo>
                <a:lnTo>
                  <a:pt x="88" y="1498"/>
                </a:lnTo>
                <a:lnTo>
                  <a:pt x="97" y="1490"/>
                </a:lnTo>
                <a:lnTo>
                  <a:pt x="98" y="1488"/>
                </a:lnTo>
                <a:lnTo>
                  <a:pt x="99" y="1486"/>
                </a:lnTo>
                <a:lnTo>
                  <a:pt x="99" y="1484"/>
                </a:lnTo>
                <a:lnTo>
                  <a:pt x="99" y="1482"/>
                </a:lnTo>
                <a:lnTo>
                  <a:pt x="98" y="1480"/>
                </a:lnTo>
                <a:lnTo>
                  <a:pt x="96" y="1478"/>
                </a:lnTo>
                <a:lnTo>
                  <a:pt x="92" y="1476"/>
                </a:lnTo>
                <a:lnTo>
                  <a:pt x="89" y="1474"/>
                </a:lnTo>
                <a:lnTo>
                  <a:pt x="82" y="1471"/>
                </a:lnTo>
                <a:lnTo>
                  <a:pt x="75" y="1467"/>
                </a:lnTo>
                <a:lnTo>
                  <a:pt x="73" y="1464"/>
                </a:lnTo>
                <a:lnTo>
                  <a:pt x="69" y="1461"/>
                </a:lnTo>
                <a:lnTo>
                  <a:pt x="68" y="1457"/>
                </a:lnTo>
                <a:lnTo>
                  <a:pt x="67" y="1454"/>
                </a:lnTo>
                <a:lnTo>
                  <a:pt x="68" y="1448"/>
                </a:lnTo>
                <a:lnTo>
                  <a:pt x="69" y="1441"/>
                </a:lnTo>
                <a:lnTo>
                  <a:pt x="72" y="1437"/>
                </a:lnTo>
                <a:lnTo>
                  <a:pt x="74" y="1432"/>
                </a:lnTo>
                <a:lnTo>
                  <a:pt x="81" y="1424"/>
                </a:lnTo>
                <a:lnTo>
                  <a:pt x="89" y="1415"/>
                </a:lnTo>
                <a:lnTo>
                  <a:pt x="105" y="1402"/>
                </a:lnTo>
                <a:lnTo>
                  <a:pt x="117" y="1391"/>
                </a:lnTo>
                <a:lnTo>
                  <a:pt x="124" y="1388"/>
                </a:lnTo>
                <a:lnTo>
                  <a:pt x="132" y="1385"/>
                </a:lnTo>
                <a:lnTo>
                  <a:pt x="141" y="1383"/>
                </a:lnTo>
                <a:lnTo>
                  <a:pt x="151" y="1382"/>
                </a:lnTo>
                <a:lnTo>
                  <a:pt x="164" y="1383"/>
                </a:lnTo>
                <a:lnTo>
                  <a:pt x="182" y="1386"/>
                </a:lnTo>
                <a:lnTo>
                  <a:pt x="199" y="1389"/>
                </a:lnTo>
                <a:lnTo>
                  <a:pt x="207" y="1389"/>
                </a:lnTo>
                <a:lnTo>
                  <a:pt x="202" y="1385"/>
                </a:lnTo>
                <a:lnTo>
                  <a:pt x="197" y="1382"/>
                </a:lnTo>
                <a:lnTo>
                  <a:pt x="191" y="1374"/>
                </a:lnTo>
                <a:lnTo>
                  <a:pt x="188" y="1366"/>
                </a:lnTo>
                <a:lnTo>
                  <a:pt x="184" y="1361"/>
                </a:lnTo>
                <a:lnTo>
                  <a:pt x="183" y="1355"/>
                </a:lnTo>
                <a:lnTo>
                  <a:pt x="183" y="1348"/>
                </a:lnTo>
                <a:lnTo>
                  <a:pt x="184" y="1342"/>
                </a:lnTo>
                <a:lnTo>
                  <a:pt x="186" y="1336"/>
                </a:lnTo>
                <a:lnTo>
                  <a:pt x="192" y="1326"/>
                </a:lnTo>
                <a:lnTo>
                  <a:pt x="198" y="1320"/>
                </a:lnTo>
                <a:lnTo>
                  <a:pt x="202" y="1314"/>
                </a:lnTo>
                <a:lnTo>
                  <a:pt x="208" y="1312"/>
                </a:lnTo>
                <a:lnTo>
                  <a:pt x="213" y="1309"/>
                </a:lnTo>
                <a:lnTo>
                  <a:pt x="218" y="1308"/>
                </a:lnTo>
                <a:lnTo>
                  <a:pt x="223" y="1307"/>
                </a:lnTo>
                <a:lnTo>
                  <a:pt x="229" y="1305"/>
                </a:lnTo>
                <a:lnTo>
                  <a:pt x="234" y="1300"/>
                </a:lnTo>
                <a:lnTo>
                  <a:pt x="241" y="1295"/>
                </a:lnTo>
                <a:lnTo>
                  <a:pt x="248" y="1287"/>
                </a:lnTo>
                <a:lnTo>
                  <a:pt x="256" y="1275"/>
                </a:lnTo>
                <a:lnTo>
                  <a:pt x="263" y="1264"/>
                </a:lnTo>
                <a:lnTo>
                  <a:pt x="269" y="1251"/>
                </a:lnTo>
                <a:lnTo>
                  <a:pt x="274" y="1239"/>
                </a:lnTo>
                <a:lnTo>
                  <a:pt x="275" y="1233"/>
                </a:lnTo>
                <a:lnTo>
                  <a:pt x="276" y="1229"/>
                </a:lnTo>
                <a:lnTo>
                  <a:pt x="275" y="1223"/>
                </a:lnTo>
                <a:lnTo>
                  <a:pt x="274" y="1219"/>
                </a:lnTo>
                <a:lnTo>
                  <a:pt x="264" y="1202"/>
                </a:lnTo>
                <a:lnTo>
                  <a:pt x="256" y="1185"/>
                </a:lnTo>
                <a:lnTo>
                  <a:pt x="256" y="1177"/>
                </a:lnTo>
                <a:lnTo>
                  <a:pt x="256" y="1172"/>
                </a:lnTo>
                <a:lnTo>
                  <a:pt x="256" y="1168"/>
                </a:lnTo>
                <a:lnTo>
                  <a:pt x="255" y="1165"/>
                </a:lnTo>
                <a:lnTo>
                  <a:pt x="254" y="1161"/>
                </a:lnTo>
                <a:lnTo>
                  <a:pt x="250" y="1158"/>
                </a:lnTo>
                <a:lnTo>
                  <a:pt x="241" y="1149"/>
                </a:lnTo>
                <a:lnTo>
                  <a:pt x="230" y="1139"/>
                </a:lnTo>
                <a:lnTo>
                  <a:pt x="224" y="1134"/>
                </a:lnTo>
                <a:lnTo>
                  <a:pt x="221" y="1128"/>
                </a:lnTo>
                <a:lnTo>
                  <a:pt x="217" y="1122"/>
                </a:lnTo>
                <a:lnTo>
                  <a:pt x="216" y="1115"/>
                </a:lnTo>
                <a:lnTo>
                  <a:pt x="219" y="1099"/>
                </a:lnTo>
                <a:lnTo>
                  <a:pt x="224" y="1077"/>
                </a:lnTo>
                <a:lnTo>
                  <a:pt x="224" y="1073"/>
                </a:lnTo>
                <a:lnTo>
                  <a:pt x="224" y="1068"/>
                </a:lnTo>
                <a:lnTo>
                  <a:pt x="223" y="1063"/>
                </a:lnTo>
                <a:lnTo>
                  <a:pt x="221" y="1060"/>
                </a:lnTo>
                <a:lnTo>
                  <a:pt x="217" y="1058"/>
                </a:lnTo>
                <a:lnTo>
                  <a:pt x="213" y="1057"/>
                </a:lnTo>
                <a:lnTo>
                  <a:pt x="208" y="1056"/>
                </a:lnTo>
                <a:lnTo>
                  <a:pt x="200" y="1057"/>
                </a:lnTo>
                <a:lnTo>
                  <a:pt x="173" y="1063"/>
                </a:lnTo>
                <a:lnTo>
                  <a:pt x="136" y="1071"/>
                </a:lnTo>
                <a:lnTo>
                  <a:pt x="117" y="1074"/>
                </a:lnTo>
                <a:lnTo>
                  <a:pt x="99" y="1075"/>
                </a:lnTo>
                <a:lnTo>
                  <a:pt x="91" y="1074"/>
                </a:lnTo>
                <a:lnTo>
                  <a:pt x="84" y="1073"/>
                </a:lnTo>
                <a:lnTo>
                  <a:pt x="79" y="1071"/>
                </a:lnTo>
                <a:lnTo>
                  <a:pt x="74" y="1068"/>
                </a:lnTo>
                <a:lnTo>
                  <a:pt x="74" y="1068"/>
                </a:lnTo>
                <a:lnTo>
                  <a:pt x="67" y="1051"/>
                </a:lnTo>
                <a:lnTo>
                  <a:pt x="60" y="1034"/>
                </a:lnTo>
                <a:lnTo>
                  <a:pt x="54" y="1011"/>
                </a:lnTo>
                <a:lnTo>
                  <a:pt x="49" y="991"/>
                </a:lnTo>
                <a:lnTo>
                  <a:pt x="48" y="970"/>
                </a:lnTo>
                <a:lnTo>
                  <a:pt x="47" y="945"/>
                </a:lnTo>
                <a:lnTo>
                  <a:pt x="48" y="928"/>
                </a:lnTo>
                <a:lnTo>
                  <a:pt x="49" y="912"/>
                </a:lnTo>
                <a:lnTo>
                  <a:pt x="51" y="895"/>
                </a:lnTo>
                <a:lnTo>
                  <a:pt x="55" y="879"/>
                </a:lnTo>
                <a:lnTo>
                  <a:pt x="57" y="863"/>
                </a:lnTo>
                <a:lnTo>
                  <a:pt x="59" y="847"/>
                </a:lnTo>
                <a:lnTo>
                  <a:pt x="59" y="831"/>
                </a:lnTo>
                <a:lnTo>
                  <a:pt x="59" y="814"/>
                </a:lnTo>
                <a:lnTo>
                  <a:pt x="59" y="804"/>
                </a:lnTo>
                <a:lnTo>
                  <a:pt x="58" y="794"/>
                </a:lnTo>
                <a:lnTo>
                  <a:pt x="57" y="782"/>
                </a:lnTo>
                <a:lnTo>
                  <a:pt x="55" y="772"/>
                </a:lnTo>
                <a:lnTo>
                  <a:pt x="50" y="762"/>
                </a:lnTo>
                <a:lnTo>
                  <a:pt x="46" y="753"/>
                </a:lnTo>
                <a:lnTo>
                  <a:pt x="40" y="745"/>
                </a:lnTo>
                <a:lnTo>
                  <a:pt x="32" y="738"/>
                </a:lnTo>
                <a:lnTo>
                  <a:pt x="15" y="727"/>
                </a:lnTo>
                <a:lnTo>
                  <a:pt x="4" y="716"/>
                </a:lnTo>
                <a:lnTo>
                  <a:pt x="1" y="714"/>
                </a:lnTo>
                <a:lnTo>
                  <a:pt x="0" y="711"/>
                </a:lnTo>
                <a:lnTo>
                  <a:pt x="0" y="708"/>
                </a:lnTo>
                <a:lnTo>
                  <a:pt x="1" y="705"/>
                </a:lnTo>
                <a:lnTo>
                  <a:pt x="2" y="700"/>
                </a:lnTo>
                <a:lnTo>
                  <a:pt x="6" y="697"/>
                </a:lnTo>
                <a:lnTo>
                  <a:pt x="10" y="692"/>
                </a:lnTo>
                <a:lnTo>
                  <a:pt x="15" y="687"/>
                </a:lnTo>
                <a:lnTo>
                  <a:pt x="18" y="682"/>
                </a:lnTo>
                <a:lnTo>
                  <a:pt x="19" y="679"/>
                </a:lnTo>
                <a:lnTo>
                  <a:pt x="18" y="675"/>
                </a:lnTo>
                <a:lnTo>
                  <a:pt x="17" y="671"/>
                </a:lnTo>
                <a:lnTo>
                  <a:pt x="16" y="666"/>
                </a:lnTo>
                <a:lnTo>
                  <a:pt x="15" y="662"/>
                </a:lnTo>
                <a:lnTo>
                  <a:pt x="15" y="657"/>
                </a:lnTo>
                <a:lnTo>
                  <a:pt x="17" y="651"/>
                </a:lnTo>
                <a:lnTo>
                  <a:pt x="25" y="639"/>
                </a:lnTo>
                <a:lnTo>
                  <a:pt x="32" y="624"/>
                </a:lnTo>
                <a:lnTo>
                  <a:pt x="33" y="617"/>
                </a:lnTo>
                <a:lnTo>
                  <a:pt x="32" y="610"/>
                </a:lnTo>
                <a:lnTo>
                  <a:pt x="30" y="604"/>
                </a:lnTo>
                <a:lnTo>
                  <a:pt x="25" y="597"/>
                </a:lnTo>
                <a:lnTo>
                  <a:pt x="22" y="592"/>
                </a:lnTo>
                <a:lnTo>
                  <a:pt x="21" y="589"/>
                </a:lnTo>
                <a:lnTo>
                  <a:pt x="23" y="586"/>
                </a:lnTo>
                <a:lnTo>
                  <a:pt x="26" y="585"/>
                </a:lnTo>
                <a:lnTo>
                  <a:pt x="35" y="584"/>
                </a:lnTo>
                <a:lnTo>
                  <a:pt x="43" y="583"/>
                </a:lnTo>
                <a:lnTo>
                  <a:pt x="49" y="580"/>
                </a:lnTo>
                <a:lnTo>
                  <a:pt x="54" y="575"/>
                </a:lnTo>
                <a:lnTo>
                  <a:pt x="57" y="569"/>
                </a:lnTo>
                <a:lnTo>
                  <a:pt x="60" y="563"/>
                </a:lnTo>
                <a:lnTo>
                  <a:pt x="63" y="56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3" name="Freeform 113">
            <a:extLst>
              <a:ext uri="{FF2B5EF4-FFF2-40B4-BE49-F238E27FC236}">
                <a16:creationId xmlns:a16="http://schemas.microsoft.com/office/drawing/2014/main" id="{63F3DC37-4203-474D-A38B-13F56E0113CF}"/>
              </a:ext>
            </a:extLst>
          </p:cNvPr>
          <p:cNvSpPr>
            <a:spLocks/>
          </p:cNvSpPr>
          <p:nvPr/>
        </p:nvSpPr>
        <p:spPr bwMode="auto">
          <a:xfrm>
            <a:off x="4344988" y="2482850"/>
            <a:ext cx="153988" cy="196850"/>
          </a:xfrm>
          <a:custGeom>
            <a:avLst/>
            <a:gdLst>
              <a:gd name="T0" fmla="*/ 253 w 485"/>
              <a:gd name="T1" fmla="*/ 499 h 621"/>
              <a:gd name="T2" fmla="*/ 276 w 485"/>
              <a:gd name="T3" fmla="*/ 461 h 621"/>
              <a:gd name="T4" fmla="*/ 307 w 485"/>
              <a:gd name="T5" fmla="*/ 432 h 621"/>
              <a:gd name="T6" fmla="*/ 307 w 485"/>
              <a:gd name="T7" fmla="*/ 424 h 621"/>
              <a:gd name="T8" fmla="*/ 291 w 485"/>
              <a:gd name="T9" fmla="*/ 415 h 621"/>
              <a:gd name="T10" fmla="*/ 277 w 485"/>
              <a:gd name="T11" fmla="*/ 401 h 621"/>
              <a:gd name="T12" fmla="*/ 281 w 485"/>
              <a:gd name="T13" fmla="*/ 381 h 621"/>
              <a:gd name="T14" fmla="*/ 314 w 485"/>
              <a:gd name="T15" fmla="*/ 346 h 621"/>
              <a:gd name="T16" fmla="*/ 350 w 485"/>
              <a:gd name="T17" fmla="*/ 327 h 621"/>
              <a:gd name="T18" fmla="*/ 408 w 485"/>
              <a:gd name="T19" fmla="*/ 333 h 621"/>
              <a:gd name="T20" fmla="*/ 400 w 485"/>
              <a:gd name="T21" fmla="*/ 318 h 621"/>
              <a:gd name="T22" fmla="*/ 392 w 485"/>
              <a:gd name="T23" fmla="*/ 292 h 621"/>
              <a:gd name="T24" fmla="*/ 407 w 485"/>
              <a:gd name="T25" fmla="*/ 264 h 621"/>
              <a:gd name="T26" fmla="*/ 427 w 485"/>
              <a:gd name="T27" fmla="*/ 252 h 621"/>
              <a:gd name="T28" fmla="*/ 450 w 485"/>
              <a:gd name="T29" fmla="*/ 239 h 621"/>
              <a:gd name="T30" fmla="*/ 478 w 485"/>
              <a:gd name="T31" fmla="*/ 195 h 621"/>
              <a:gd name="T32" fmla="*/ 484 w 485"/>
              <a:gd name="T33" fmla="*/ 167 h 621"/>
              <a:gd name="T34" fmla="*/ 465 w 485"/>
              <a:gd name="T35" fmla="*/ 121 h 621"/>
              <a:gd name="T36" fmla="*/ 463 w 485"/>
              <a:gd name="T37" fmla="*/ 105 h 621"/>
              <a:gd name="T38" fmla="*/ 433 w 485"/>
              <a:gd name="T39" fmla="*/ 78 h 621"/>
              <a:gd name="T40" fmla="*/ 428 w 485"/>
              <a:gd name="T41" fmla="*/ 43 h 621"/>
              <a:gd name="T42" fmla="*/ 432 w 485"/>
              <a:gd name="T43" fmla="*/ 7 h 621"/>
              <a:gd name="T44" fmla="*/ 417 w 485"/>
              <a:gd name="T45" fmla="*/ 0 h 621"/>
              <a:gd name="T46" fmla="*/ 326 w 485"/>
              <a:gd name="T47" fmla="*/ 18 h 621"/>
              <a:gd name="T48" fmla="*/ 288 w 485"/>
              <a:gd name="T49" fmla="*/ 15 h 621"/>
              <a:gd name="T50" fmla="*/ 290 w 485"/>
              <a:gd name="T51" fmla="*/ 36 h 621"/>
              <a:gd name="T52" fmla="*/ 285 w 485"/>
              <a:gd name="T53" fmla="*/ 66 h 621"/>
              <a:gd name="T54" fmla="*/ 268 w 485"/>
              <a:gd name="T55" fmla="*/ 79 h 621"/>
              <a:gd name="T56" fmla="*/ 241 w 485"/>
              <a:gd name="T57" fmla="*/ 91 h 621"/>
              <a:gd name="T58" fmla="*/ 198 w 485"/>
              <a:gd name="T59" fmla="*/ 132 h 621"/>
              <a:gd name="T60" fmla="*/ 178 w 485"/>
              <a:gd name="T61" fmla="*/ 162 h 621"/>
              <a:gd name="T62" fmla="*/ 175 w 485"/>
              <a:gd name="T63" fmla="*/ 242 h 621"/>
              <a:gd name="T64" fmla="*/ 169 w 485"/>
              <a:gd name="T65" fmla="*/ 285 h 621"/>
              <a:gd name="T66" fmla="*/ 157 w 485"/>
              <a:gd name="T67" fmla="*/ 309 h 621"/>
              <a:gd name="T68" fmla="*/ 121 w 485"/>
              <a:gd name="T69" fmla="*/ 307 h 621"/>
              <a:gd name="T70" fmla="*/ 110 w 485"/>
              <a:gd name="T71" fmla="*/ 382 h 621"/>
              <a:gd name="T72" fmla="*/ 93 w 485"/>
              <a:gd name="T73" fmla="*/ 428 h 621"/>
              <a:gd name="T74" fmla="*/ 49 w 485"/>
              <a:gd name="T75" fmla="*/ 491 h 621"/>
              <a:gd name="T76" fmla="*/ 41 w 485"/>
              <a:gd name="T77" fmla="*/ 510 h 621"/>
              <a:gd name="T78" fmla="*/ 35 w 485"/>
              <a:gd name="T79" fmla="*/ 559 h 621"/>
              <a:gd name="T80" fmla="*/ 26 w 485"/>
              <a:gd name="T81" fmla="*/ 580 h 621"/>
              <a:gd name="T82" fmla="*/ 0 w 485"/>
              <a:gd name="T83" fmla="*/ 618 h 621"/>
              <a:gd name="T84" fmla="*/ 50 w 485"/>
              <a:gd name="T85" fmla="*/ 611 h 621"/>
              <a:gd name="T86" fmla="*/ 99 w 485"/>
              <a:gd name="T87" fmla="*/ 620 h 621"/>
              <a:gd name="T88" fmla="*/ 124 w 485"/>
              <a:gd name="T89" fmla="*/ 617 h 621"/>
              <a:gd name="T90" fmla="*/ 136 w 485"/>
              <a:gd name="T91" fmla="*/ 601 h 621"/>
              <a:gd name="T92" fmla="*/ 151 w 485"/>
              <a:gd name="T93" fmla="*/ 572 h 621"/>
              <a:gd name="T94" fmla="*/ 180 w 485"/>
              <a:gd name="T95" fmla="*/ 551 h 621"/>
              <a:gd name="T96" fmla="*/ 208 w 485"/>
              <a:gd name="T97" fmla="*/ 529 h 621"/>
              <a:gd name="T98" fmla="*/ 244 w 485"/>
              <a:gd name="T99" fmla="*/ 522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85" h="621">
                <a:moveTo>
                  <a:pt x="244" y="522"/>
                </a:moveTo>
                <a:lnTo>
                  <a:pt x="249" y="515"/>
                </a:lnTo>
                <a:lnTo>
                  <a:pt x="251" y="507"/>
                </a:lnTo>
                <a:lnTo>
                  <a:pt x="253" y="499"/>
                </a:lnTo>
                <a:lnTo>
                  <a:pt x="256" y="491"/>
                </a:lnTo>
                <a:lnTo>
                  <a:pt x="263" y="480"/>
                </a:lnTo>
                <a:lnTo>
                  <a:pt x="268" y="470"/>
                </a:lnTo>
                <a:lnTo>
                  <a:pt x="276" y="461"/>
                </a:lnTo>
                <a:lnTo>
                  <a:pt x="285" y="451"/>
                </a:lnTo>
                <a:lnTo>
                  <a:pt x="297" y="442"/>
                </a:lnTo>
                <a:lnTo>
                  <a:pt x="306" y="434"/>
                </a:lnTo>
                <a:lnTo>
                  <a:pt x="307" y="432"/>
                </a:lnTo>
                <a:lnTo>
                  <a:pt x="308" y="430"/>
                </a:lnTo>
                <a:lnTo>
                  <a:pt x="308" y="428"/>
                </a:lnTo>
                <a:lnTo>
                  <a:pt x="308" y="426"/>
                </a:lnTo>
                <a:lnTo>
                  <a:pt x="307" y="424"/>
                </a:lnTo>
                <a:lnTo>
                  <a:pt x="305" y="422"/>
                </a:lnTo>
                <a:lnTo>
                  <a:pt x="301" y="420"/>
                </a:lnTo>
                <a:lnTo>
                  <a:pt x="298" y="418"/>
                </a:lnTo>
                <a:lnTo>
                  <a:pt x="291" y="415"/>
                </a:lnTo>
                <a:lnTo>
                  <a:pt x="284" y="411"/>
                </a:lnTo>
                <a:lnTo>
                  <a:pt x="282" y="408"/>
                </a:lnTo>
                <a:lnTo>
                  <a:pt x="278" y="405"/>
                </a:lnTo>
                <a:lnTo>
                  <a:pt x="277" y="401"/>
                </a:lnTo>
                <a:lnTo>
                  <a:pt x="276" y="398"/>
                </a:lnTo>
                <a:lnTo>
                  <a:pt x="277" y="392"/>
                </a:lnTo>
                <a:lnTo>
                  <a:pt x="278" y="385"/>
                </a:lnTo>
                <a:lnTo>
                  <a:pt x="281" y="381"/>
                </a:lnTo>
                <a:lnTo>
                  <a:pt x="283" y="376"/>
                </a:lnTo>
                <a:lnTo>
                  <a:pt x="290" y="368"/>
                </a:lnTo>
                <a:lnTo>
                  <a:pt x="298" y="359"/>
                </a:lnTo>
                <a:lnTo>
                  <a:pt x="314" y="346"/>
                </a:lnTo>
                <a:lnTo>
                  <a:pt x="326" y="335"/>
                </a:lnTo>
                <a:lnTo>
                  <a:pt x="333" y="332"/>
                </a:lnTo>
                <a:lnTo>
                  <a:pt x="341" y="329"/>
                </a:lnTo>
                <a:lnTo>
                  <a:pt x="350" y="327"/>
                </a:lnTo>
                <a:lnTo>
                  <a:pt x="360" y="326"/>
                </a:lnTo>
                <a:lnTo>
                  <a:pt x="373" y="327"/>
                </a:lnTo>
                <a:lnTo>
                  <a:pt x="391" y="330"/>
                </a:lnTo>
                <a:lnTo>
                  <a:pt x="408" y="333"/>
                </a:lnTo>
                <a:lnTo>
                  <a:pt x="416" y="333"/>
                </a:lnTo>
                <a:lnTo>
                  <a:pt x="411" y="329"/>
                </a:lnTo>
                <a:lnTo>
                  <a:pt x="406" y="326"/>
                </a:lnTo>
                <a:lnTo>
                  <a:pt x="400" y="318"/>
                </a:lnTo>
                <a:lnTo>
                  <a:pt x="397" y="310"/>
                </a:lnTo>
                <a:lnTo>
                  <a:pt x="393" y="305"/>
                </a:lnTo>
                <a:lnTo>
                  <a:pt x="392" y="299"/>
                </a:lnTo>
                <a:lnTo>
                  <a:pt x="392" y="292"/>
                </a:lnTo>
                <a:lnTo>
                  <a:pt x="393" y="286"/>
                </a:lnTo>
                <a:lnTo>
                  <a:pt x="395" y="280"/>
                </a:lnTo>
                <a:lnTo>
                  <a:pt x="401" y="270"/>
                </a:lnTo>
                <a:lnTo>
                  <a:pt x="407" y="264"/>
                </a:lnTo>
                <a:lnTo>
                  <a:pt x="411" y="258"/>
                </a:lnTo>
                <a:lnTo>
                  <a:pt x="417" y="256"/>
                </a:lnTo>
                <a:lnTo>
                  <a:pt x="422" y="253"/>
                </a:lnTo>
                <a:lnTo>
                  <a:pt x="427" y="252"/>
                </a:lnTo>
                <a:lnTo>
                  <a:pt x="432" y="251"/>
                </a:lnTo>
                <a:lnTo>
                  <a:pt x="438" y="249"/>
                </a:lnTo>
                <a:lnTo>
                  <a:pt x="443" y="244"/>
                </a:lnTo>
                <a:lnTo>
                  <a:pt x="450" y="239"/>
                </a:lnTo>
                <a:lnTo>
                  <a:pt x="457" y="231"/>
                </a:lnTo>
                <a:lnTo>
                  <a:pt x="465" y="219"/>
                </a:lnTo>
                <a:lnTo>
                  <a:pt x="472" y="208"/>
                </a:lnTo>
                <a:lnTo>
                  <a:pt x="478" y="195"/>
                </a:lnTo>
                <a:lnTo>
                  <a:pt x="483" y="183"/>
                </a:lnTo>
                <a:lnTo>
                  <a:pt x="484" y="177"/>
                </a:lnTo>
                <a:lnTo>
                  <a:pt x="485" y="173"/>
                </a:lnTo>
                <a:lnTo>
                  <a:pt x="484" y="167"/>
                </a:lnTo>
                <a:lnTo>
                  <a:pt x="483" y="163"/>
                </a:lnTo>
                <a:lnTo>
                  <a:pt x="473" y="146"/>
                </a:lnTo>
                <a:lnTo>
                  <a:pt x="465" y="129"/>
                </a:lnTo>
                <a:lnTo>
                  <a:pt x="465" y="121"/>
                </a:lnTo>
                <a:lnTo>
                  <a:pt x="465" y="116"/>
                </a:lnTo>
                <a:lnTo>
                  <a:pt x="465" y="112"/>
                </a:lnTo>
                <a:lnTo>
                  <a:pt x="464" y="109"/>
                </a:lnTo>
                <a:lnTo>
                  <a:pt x="463" y="105"/>
                </a:lnTo>
                <a:lnTo>
                  <a:pt x="459" y="102"/>
                </a:lnTo>
                <a:lnTo>
                  <a:pt x="450" y="93"/>
                </a:lnTo>
                <a:lnTo>
                  <a:pt x="439" y="83"/>
                </a:lnTo>
                <a:lnTo>
                  <a:pt x="433" y="78"/>
                </a:lnTo>
                <a:lnTo>
                  <a:pt x="430" y="72"/>
                </a:lnTo>
                <a:lnTo>
                  <a:pt x="426" y="66"/>
                </a:lnTo>
                <a:lnTo>
                  <a:pt x="425" y="59"/>
                </a:lnTo>
                <a:lnTo>
                  <a:pt x="428" y="43"/>
                </a:lnTo>
                <a:lnTo>
                  <a:pt x="433" y="21"/>
                </a:lnTo>
                <a:lnTo>
                  <a:pt x="433" y="17"/>
                </a:lnTo>
                <a:lnTo>
                  <a:pt x="433" y="12"/>
                </a:lnTo>
                <a:lnTo>
                  <a:pt x="432" y="7"/>
                </a:lnTo>
                <a:lnTo>
                  <a:pt x="430" y="4"/>
                </a:lnTo>
                <a:lnTo>
                  <a:pt x="426" y="2"/>
                </a:lnTo>
                <a:lnTo>
                  <a:pt x="422" y="1"/>
                </a:lnTo>
                <a:lnTo>
                  <a:pt x="417" y="0"/>
                </a:lnTo>
                <a:lnTo>
                  <a:pt x="409" y="1"/>
                </a:lnTo>
                <a:lnTo>
                  <a:pt x="382" y="7"/>
                </a:lnTo>
                <a:lnTo>
                  <a:pt x="345" y="15"/>
                </a:lnTo>
                <a:lnTo>
                  <a:pt x="326" y="18"/>
                </a:lnTo>
                <a:lnTo>
                  <a:pt x="308" y="19"/>
                </a:lnTo>
                <a:lnTo>
                  <a:pt x="300" y="18"/>
                </a:lnTo>
                <a:lnTo>
                  <a:pt x="293" y="17"/>
                </a:lnTo>
                <a:lnTo>
                  <a:pt x="288" y="15"/>
                </a:lnTo>
                <a:lnTo>
                  <a:pt x="283" y="12"/>
                </a:lnTo>
                <a:lnTo>
                  <a:pt x="283" y="12"/>
                </a:lnTo>
                <a:lnTo>
                  <a:pt x="286" y="25"/>
                </a:lnTo>
                <a:lnTo>
                  <a:pt x="290" y="36"/>
                </a:lnTo>
                <a:lnTo>
                  <a:pt x="291" y="46"/>
                </a:lnTo>
                <a:lnTo>
                  <a:pt x="290" y="56"/>
                </a:lnTo>
                <a:lnTo>
                  <a:pt x="288" y="61"/>
                </a:lnTo>
                <a:lnTo>
                  <a:pt x="285" y="66"/>
                </a:lnTo>
                <a:lnTo>
                  <a:pt x="283" y="69"/>
                </a:lnTo>
                <a:lnTo>
                  <a:pt x="278" y="74"/>
                </a:lnTo>
                <a:lnTo>
                  <a:pt x="274" y="76"/>
                </a:lnTo>
                <a:lnTo>
                  <a:pt x="268" y="79"/>
                </a:lnTo>
                <a:lnTo>
                  <a:pt x="261" y="81"/>
                </a:lnTo>
                <a:lnTo>
                  <a:pt x="252" y="84"/>
                </a:lnTo>
                <a:lnTo>
                  <a:pt x="248" y="86"/>
                </a:lnTo>
                <a:lnTo>
                  <a:pt x="241" y="91"/>
                </a:lnTo>
                <a:lnTo>
                  <a:pt x="234" y="97"/>
                </a:lnTo>
                <a:lnTo>
                  <a:pt x="225" y="105"/>
                </a:lnTo>
                <a:lnTo>
                  <a:pt x="209" y="121"/>
                </a:lnTo>
                <a:lnTo>
                  <a:pt x="198" y="132"/>
                </a:lnTo>
                <a:lnTo>
                  <a:pt x="190" y="141"/>
                </a:lnTo>
                <a:lnTo>
                  <a:pt x="184" y="148"/>
                </a:lnTo>
                <a:lnTo>
                  <a:pt x="181" y="155"/>
                </a:lnTo>
                <a:lnTo>
                  <a:pt x="178" y="162"/>
                </a:lnTo>
                <a:lnTo>
                  <a:pt x="177" y="178"/>
                </a:lnTo>
                <a:lnTo>
                  <a:pt x="176" y="199"/>
                </a:lnTo>
                <a:lnTo>
                  <a:pt x="175" y="220"/>
                </a:lnTo>
                <a:lnTo>
                  <a:pt x="175" y="242"/>
                </a:lnTo>
                <a:lnTo>
                  <a:pt x="174" y="252"/>
                </a:lnTo>
                <a:lnTo>
                  <a:pt x="173" y="264"/>
                </a:lnTo>
                <a:lnTo>
                  <a:pt x="172" y="274"/>
                </a:lnTo>
                <a:lnTo>
                  <a:pt x="169" y="285"/>
                </a:lnTo>
                <a:lnTo>
                  <a:pt x="165" y="298"/>
                </a:lnTo>
                <a:lnTo>
                  <a:pt x="161" y="305"/>
                </a:lnTo>
                <a:lnTo>
                  <a:pt x="159" y="307"/>
                </a:lnTo>
                <a:lnTo>
                  <a:pt x="157" y="309"/>
                </a:lnTo>
                <a:lnTo>
                  <a:pt x="155" y="310"/>
                </a:lnTo>
                <a:lnTo>
                  <a:pt x="151" y="310"/>
                </a:lnTo>
                <a:lnTo>
                  <a:pt x="139" y="309"/>
                </a:lnTo>
                <a:lnTo>
                  <a:pt x="121" y="307"/>
                </a:lnTo>
                <a:lnTo>
                  <a:pt x="119" y="333"/>
                </a:lnTo>
                <a:lnTo>
                  <a:pt x="116" y="358"/>
                </a:lnTo>
                <a:lnTo>
                  <a:pt x="114" y="371"/>
                </a:lnTo>
                <a:lnTo>
                  <a:pt x="110" y="382"/>
                </a:lnTo>
                <a:lnTo>
                  <a:pt x="107" y="395"/>
                </a:lnTo>
                <a:lnTo>
                  <a:pt x="103" y="405"/>
                </a:lnTo>
                <a:lnTo>
                  <a:pt x="99" y="416"/>
                </a:lnTo>
                <a:lnTo>
                  <a:pt x="93" y="428"/>
                </a:lnTo>
                <a:lnTo>
                  <a:pt x="88" y="438"/>
                </a:lnTo>
                <a:lnTo>
                  <a:pt x="81" y="449"/>
                </a:lnTo>
                <a:lnTo>
                  <a:pt x="66" y="470"/>
                </a:lnTo>
                <a:lnTo>
                  <a:pt x="49" y="491"/>
                </a:lnTo>
                <a:lnTo>
                  <a:pt x="46" y="495"/>
                </a:lnTo>
                <a:lnTo>
                  <a:pt x="43" y="499"/>
                </a:lnTo>
                <a:lnTo>
                  <a:pt x="42" y="505"/>
                </a:lnTo>
                <a:lnTo>
                  <a:pt x="41" y="510"/>
                </a:lnTo>
                <a:lnTo>
                  <a:pt x="39" y="522"/>
                </a:lnTo>
                <a:lnTo>
                  <a:pt x="39" y="535"/>
                </a:lnTo>
                <a:lnTo>
                  <a:pt x="38" y="547"/>
                </a:lnTo>
                <a:lnTo>
                  <a:pt x="35" y="559"/>
                </a:lnTo>
                <a:lnTo>
                  <a:pt x="34" y="564"/>
                </a:lnTo>
                <a:lnTo>
                  <a:pt x="32" y="570"/>
                </a:lnTo>
                <a:lnTo>
                  <a:pt x="30" y="576"/>
                </a:lnTo>
                <a:lnTo>
                  <a:pt x="26" y="580"/>
                </a:lnTo>
                <a:lnTo>
                  <a:pt x="16" y="593"/>
                </a:lnTo>
                <a:lnTo>
                  <a:pt x="9" y="602"/>
                </a:lnTo>
                <a:lnTo>
                  <a:pt x="3" y="611"/>
                </a:lnTo>
                <a:lnTo>
                  <a:pt x="0" y="618"/>
                </a:lnTo>
                <a:lnTo>
                  <a:pt x="0" y="618"/>
                </a:lnTo>
                <a:lnTo>
                  <a:pt x="32" y="611"/>
                </a:lnTo>
                <a:lnTo>
                  <a:pt x="41" y="610"/>
                </a:lnTo>
                <a:lnTo>
                  <a:pt x="50" y="611"/>
                </a:lnTo>
                <a:lnTo>
                  <a:pt x="58" y="611"/>
                </a:lnTo>
                <a:lnTo>
                  <a:pt x="66" y="612"/>
                </a:lnTo>
                <a:lnTo>
                  <a:pt x="82" y="615"/>
                </a:lnTo>
                <a:lnTo>
                  <a:pt x="99" y="620"/>
                </a:lnTo>
                <a:lnTo>
                  <a:pt x="107" y="621"/>
                </a:lnTo>
                <a:lnTo>
                  <a:pt x="114" y="620"/>
                </a:lnTo>
                <a:lnTo>
                  <a:pt x="119" y="619"/>
                </a:lnTo>
                <a:lnTo>
                  <a:pt x="124" y="617"/>
                </a:lnTo>
                <a:lnTo>
                  <a:pt x="127" y="614"/>
                </a:lnTo>
                <a:lnTo>
                  <a:pt x="131" y="610"/>
                </a:lnTo>
                <a:lnTo>
                  <a:pt x="134" y="606"/>
                </a:lnTo>
                <a:lnTo>
                  <a:pt x="136" y="601"/>
                </a:lnTo>
                <a:lnTo>
                  <a:pt x="141" y="592"/>
                </a:lnTo>
                <a:lnTo>
                  <a:pt x="146" y="581"/>
                </a:lnTo>
                <a:lnTo>
                  <a:pt x="148" y="577"/>
                </a:lnTo>
                <a:lnTo>
                  <a:pt x="151" y="572"/>
                </a:lnTo>
                <a:lnTo>
                  <a:pt x="155" y="568"/>
                </a:lnTo>
                <a:lnTo>
                  <a:pt x="159" y="565"/>
                </a:lnTo>
                <a:lnTo>
                  <a:pt x="171" y="559"/>
                </a:lnTo>
                <a:lnTo>
                  <a:pt x="180" y="551"/>
                </a:lnTo>
                <a:lnTo>
                  <a:pt x="188" y="541"/>
                </a:lnTo>
                <a:lnTo>
                  <a:pt x="198" y="533"/>
                </a:lnTo>
                <a:lnTo>
                  <a:pt x="202" y="531"/>
                </a:lnTo>
                <a:lnTo>
                  <a:pt x="208" y="529"/>
                </a:lnTo>
                <a:lnTo>
                  <a:pt x="215" y="527"/>
                </a:lnTo>
                <a:lnTo>
                  <a:pt x="221" y="525"/>
                </a:lnTo>
                <a:lnTo>
                  <a:pt x="233" y="523"/>
                </a:lnTo>
                <a:lnTo>
                  <a:pt x="244" y="522"/>
                </a:lnTo>
                <a:lnTo>
                  <a:pt x="244" y="522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4" name="Freeform 114">
            <a:extLst>
              <a:ext uri="{FF2B5EF4-FFF2-40B4-BE49-F238E27FC236}">
                <a16:creationId xmlns:a16="http://schemas.microsoft.com/office/drawing/2014/main" id="{3E8D5AFE-C7CD-4AE3-BDAF-F79CCF972880}"/>
              </a:ext>
            </a:extLst>
          </p:cNvPr>
          <p:cNvSpPr>
            <a:spLocks/>
          </p:cNvSpPr>
          <p:nvPr/>
        </p:nvSpPr>
        <p:spPr bwMode="auto">
          <a:xfrm>
            <a:off x="4344988" y="2482850"/>
            <a:ext cx="153988" cy="196850"/>
          </a:xfrm>
          <a:custGeom>
            <a:avLst/>
            <a:gdLst>
              <a:gd name="T0" fmla="*/ 253 w 485"/>
              <a:gd name="T1" fmla="*/ 499 h 621"/>
              <a:gd name="T2" fmla="*/ 276 w 485"/>
              <a:gd name="T3" fmla="*/ 461 h 621"/>
              <a:gd name="T4" fmla="*/ 307 w 485"/>
              <a:gd name="T5" fmla="*/ 432 h 621"/>
              <a:gd name="T6" fmla="*/ 307 w 485"/>
              <a:gd name="T7" fmla="*/ 424 h 621"/>
              <a:gd name="T8" fmla="*/ 291 w 485"/>
              <a:gd name="T9" fmla="*/ 415 h 621"/>
              <a:gd name="T10" fmla="*/ 277 w 485"/>
              <a:gd name="T11" fmla="*/ 401 h 621"/>
              <a:gd name="T12" fmla="*/ 281 w 485"/>
              <a:gd name="T13" fmla="*/ 381 h 621"/>
              <a:gd name="T14" fmla="*/ 314 w 485"/>
              <a:gd name="T15" fmla="*/ 346 h 621"/>
              <a:gd name="T16" fmla="*/ 350 w 485"/>
              <a:gd name="T17" fmla="*/ 327 h 621"/>
              <a:gd name="T18" fmla="*/ 408 w 485"/>
              <a:gd name="T19" fmla="*/ 333 h 621"/>
              <a:gd name="T20" fmla="*/ 400 w 485"/>
              <a:gd name="T21" fmla="*/ 318 h 621"/>
              <a:gd name="T22" fmla="*/ 392 w 485"/>
              <a:gd name="T23" fmla="*/ 292 h 621"/>
              <a:gd name="T24" fmla="*/ 407 w 485"/>
              <a:gd name="T25" fmla="*/ 264 h 621"/>
              <a:gd name="T26" fmla="*/ 427 w 485"/>
              <a:gd name="T27" fmla="*/ 252 h 621"/>
              <a:gd name="T28" fmla="*/ 450 w 485"/>
              <a:gd name="T29" fmla="*/ 239 h 621"/>
              <a:gd name="T30" fmla="*/ 478 w 485"/>
              <a:gd name="T31" fmla="*/ 195 h 621"/>
              <a:gd name="T32" fmla="*/ 484 w 485"/>
              <a:gd name="T33" fmla="*/ 167 h 621"/>
              <a:gd name="T34" fmla="*/ 465 w 485"/>
              <a:gd name="T35" fmla="*/ 121 h 621"/>
              <a:gd name="T36" fmla="*/ 463 w 485"/>
              <a:gd name="T37" fmla="*/ 105 h 621"/>
              <a:gd name="T38" fmla="*/ 433 w 485"/>
              <a:gd name="T39" fmla="*/ 78 h 621"/>
              <a:gd name="T40" fmla="*/ 428 w 485"/>
              <a:gd name="T41" fmla="*/ 43 h 621"/>
              <a:gd name="T42" fmla="*/ 432 w 485"/>
              <a:gd name="T43" fmla="*/ 7 h 621"/>
              <a:gd name="T44" fmla="*/ 417 w 485"/>
              <a:gd name="T45" fmla="*/ 0 h 621"/>
              <a:gd name="T46" fmla="*/ 326 w 485"/>
              <a:gd name="T47" fmla="*/ 18 h 621"/>
              <a:gd name="T48" fmla="*/ 288 w 485"/>
              <a:gd name="T49" fmla="*/ 15 h 621"/>
              <a:gd name="T50" fmla="*/ 290 w 485"/>
              <a:gd name="T51" fmla="*/ 36 h 621"/>
              <a:gd name="T52" fmla="*/ 285 w 485"/>
              <a:gd name="T53" fmla="*/ 66 h 621"/>
              <a:gd name="T54" fmla="*/ 268 w 485"/>
              <a:gd name="T55" fmla="*/ 79 h 621"/>
              <a:gd name="T56" fmla="*/ 241 w 485"/>
              <a:gd name="T57" fmla="*/ 91 h 621"/>
              <a:gd name="T58" fmla="*/ 198 w 485"/>
              <a:gd name="T59" fmla="*/ 132 h 621"/>
              <a:gd name="T60" fmla="*/ 178 w 485"/>
              <a:gd name="T61" fmla="*/ 162 h 621"/>
              <a:gd name="T62" fmla="*/ 175 w 485"/>
              <a:gd name="T63" fmla="*/ 242 h 621"/>
              <a:gd name="T64" fmla="*/ 169 w 485"/>
              <a:gd name="T65" fmla="*/ 285 h 621"/>
              <a:gd name="T66" fmla="*/ 157 w 485"/>
              <a:gd name="T67" fmla="*/ 309 h 621"/>
              <a:gd name="T68" fmla="*/ 121 w 485"/>
              <a:gd name="T69" fmla="*/ 307 h 621"/>
              <a:gd name="T70" fmla="*/ 110 w 485"/>
              <a:gd name="T71" fmla="*/ 382 h 621"/>
              <a:gd name="T72" fmla="*/ 93 w 485"/>
              <a:gd name="T73" fmla="*/ 428 h 621"/>
              <a:gd name="T74" fmla="*/ 49 w 485"/>
              <a:gd name="T75" fmla="*/ 491 h 621"/>
              <a:gd name="T76" fmla="*/ 41 w 485"/>
              <a:gd name="T77" fmla="*/ 510 h 621"/>
              <a:gd name="T78" fmla="*/ 35 w 485"/>
              <a:gd name="T79" fmla="*/ 559 h 621"/>
              <a:gd name="T80" fmla="*/ 26 w 485"/>
              <a:gd name="T81" fmla="*/ 580 h 621"/>
              <a:gd name="T82" fmla="*/ 0 w 485"/>
              <a:gd name="T83" fmla="*/ 618 h 621"/>
              <a:gd name="T84" fmla="*/ 50 w 485"/>
              <a:gd name="T85" fmla="*/ 611 h 621"/>
              <a:gd name="T86" fmla="*/ 99 w 485"/>
              <a:gd name="T87" fmla="*/ 620 h 621"/>
              <a:gd name="T88" fmla="*/ 124 w 485"/>
              <a:gd name="T89" fmla="*/ 617 h 621"/>
              <a:gd name="T90" fmla="*/ 136 w 485"/>
              <a:gd name="T91" fmla="*/ 601 h 621"/>
              <a:gd name="T92" fmla="*/ 151 w 485"/>
              <a:gd name="T93" fmla="*/ 572 h 621"/>
              <a:gd name="T94" fmla="*/ 180 w 485"/>
              <a:gd name="T95" fmla="*/ 551 h 621"/>
              <a:gd name="T96" fmla="*/ 208 w 485"/>
              <a:gd name="T97" fmla="*/ 529 h 621"/>
              <a:gd name="T98" fmla="*/ 244 w 485"/>
              <a:gd name="T99" fmla="*/ 522 h 6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85" h="621">
                <a:moveTo>
                  <a:pt x="244" y="522"/>
                </a:moveTo>
                <a:lnTo>
                  <a:pt x="249" y="515"/>
                </a:lnTo>
                <a:lnTo>
                  <a:pt x="251" y="507"/>
                </a:lnTo>
                <a:lnTo>
                  <a:pt x="253" y="499"/>
                </a:lnTo>
                <a:lnTo>
                  <a:pt x="256" y="491"/>
                </a:lnTo>
                <a:lnTo>
                  <a:pt x="263" y="480"/>
                </a:lnTo>
                <a:lnTo>
                  <a:pt x="268" y="470"/>
                </a:lnTo>
                <a:lnTo>
                  <a:pt x="276" y="461"/>
                </a:lnTo>
                <a:lnTo>
                  <a:pt x="285" y="451"/>
                </a:lnTo>
                <a:lnTo>
                  <a:pt x="297" y="442"/>
                </a:lnTo>
                <a:lnTo>
                  <a:pt x="306" y="434"/>
                </a:lnTo>
                <a:lnTo>
                  <a:pt x="307" y="432"/>
                </a:lnTo>
                <a:lnTo>
                  <a:pt x="308" y="430"/>
                </a:lnTo>
                <a:lnTo>
                  <a:pt x="308" y="428"/>
                </a:lnTo>
                <a:lnTo>
                  <a:pt x="308" y="426"/>
                </a:lnTo>
                <a:lnTo>
                  <a:pt x="307" y="424"/>
                </a:lnTo>
                <a:lnTo>
                  <a:pt x="305" y="422"/>
                </a:lnTo>
                <a:lnTo>
                  <a:pt x="301" y="420"/>
                </a:lnTo>
                <a:lnTo>
                  <a:pt x="298" y="418"/>
                </a:lnTo>
                <a:lnTo>
                  <a:pt x="291" y="415"/>
                </a:lnTo>
                <a:lnTo>
                  <a:pt x="284" y="411"/>
                </a:lnTo>
                <a:lnTo>
                  <a:pt x="282" y="408"/>
                </a:lnTo>
                <a:lnTo>
                  <a:pt x="278" y="405"/>
                </a:lnTo>
                <a:lnTo>
                  <a:pt x="277" y="401"/>
                </a:lnTo>
                <a:lnTo>
                  <a:pt x="276" y="398"/>
                </a:lnTo>
                <a:lnTo>
                  <a:pt x="277" y="392"/>
                </a:lnTo>
                <a:lnTo>
                  <a:pt x="278" y="385"/>
                </a:lnTo>
                <a:lnTo>
                  <a:pt x="281" y="381"/>
                </a:lnTo>
                <a:lnTo>
                  <a:pt x="283" y="376"/>
                </a:lnTo>
                <a:lnTo>
                  <a:pt x="290" y="368"/>
                </a:lnTo>
                <a:lnTo>
                  <a:pt x="298" y="359"/>
                </a:lnTo>
                <a:lnTo>
                  <a:pt x="314" y="346"/>
                </a:lnTo>
                <a:lnTo>
                  <a:pt x="326" y="335"/>
                </a:lnTo>
                <a:lnTo>
                  <a:pt x="333" y="332"/>
                </a:lnTo>
                <a:lnTo>
                  <a:pt x="341" y="329"/>
                </a:lnTo>
                <a:lnTo>
                  <a:pt x="350" y="327"/>
                </a:lnTo>
                <a:lnTo>
                  <a:pt x="360" y="326"/>
                </a:lnTo>
                <a:lnTo>
                  <a:pt x="373" y="327"/>
                </a:lnTo>
                <a:lnTo>
                  <a:pt x="391" y="330"/>
                </a:lnTo>
                <a:lnTo>
                  <a:pt x="408" y="333"/>
                </a:lnTo>
                <a:lnTo>
                  <a:pt x="416" y="333"/>
                </a:lnTo>
                <a:lnTo>
                  <a:pt x="411" y="329"/>
                </a:lnTo>
                <a:lnTo>
                  <a:pt x="406" y="326"/>
                </a:lnTo>
                <a:lnTo>
                  <a:pt x="400" y="318"/>
                </a:lnTo>
                <a:lnTo>
                  <a:pt x="397" y="310"/>
                </a:lnTo>
                <a:lnTo>
                  <a:pt x="393" y="305"/>
                </a:lnTo>
                <a:lnTo>
                  <a:pt x="392" y="299"/>
                </a:lnTo>
                <a:lnTo>
                  <a:pt x="392" y="292"/>
                </a:lnTo>
                <a:lnTo>
                  <a:pt x="393" y="286"/>
                </a:lnTo>
                <a:lnTo>
                  <a:pt x="395" y="280"/>
                </a:lnTo>
                <a:lnTo>
                  <a:pt x="401" y="270"/>
                </a:lnTo>
                <a:lnTo>
                  <a:pt x="407" y="264"/>
                </a:lnTo>
                <a:lnTo>
                  <a:pt x="411" y="258"/>
                </a:lnTo>
                <a:lnTo>
                  <a:pt x="417" y="256"/>
                </a:lnTo>
                <a:lnTo>
                  <a:pt x="422" y="253"/>
                </a:lnTo>
                <a:lnTo>
                  <a:pt x="427" y="252"/>
                </a:lnTo>
                <a:lnTo>
                  <a:pt x="432" y="251"/>
                </a:lnTo>
                <a:lnTo>
                  <a:pt x="438" y="249"/>
                </a:lnTo>
                <a:lnTo>
                  <a:pt x="443" y="244"/>
                </a:lnTo>
                <a:lnTo>
                  <a:pt x="450" y="239"/>
                </a:lnTo>
                <a:lnTo>
                  <a:pt x="457" y="231"/>
                </a:lnTo>
                <a:lnTo>
                  <a:pt x="465" y="219"/>
                </a:lnTo>
                <a:lnTo>
                  <a:pt x="472" y="208"/>
                </a:lnTo>
                <a:lnTo>
                  <a:pt x="478" y="195"/>
                </a:lnTo>
                <a:lnTo>
                  <a:pt x="483" y="183"/>
                </a:lnTo>
                <a:lnTo>
                  <a:pt x="484" y="177"/>
                </a:lnTo>
                <a:lnTo>
                  <a:pt x="485" y="173"/>
                </a:lnTo>
                <a:lnTo>
                  <a:pt x="484" y="167"/>
                </a:lnTo>
                <a:lnTo>
                  <a:pt x="483" y="163"/>
                </a:lnTo>
                <a:lnTo>
                  <a:pt x="473" y="146"/>
                </a:lnTo>
                <a:lnTo>
                  <a:pt x="465" y="129"/>
                </a:lnTo>
                <a:lnTo>
                  <a:pt x="465" y="121"/>
                </a:lnTo>
                <a:lnTo>
                  <a:pt x="465" y="116"/>
                </a:lnTo>
                <a:lnTo>
                  <a:pt x="465" y="112"/>
                </a:lnTo>
                <a:lnTo>
                  <a:pt x="464" y="109"/>
                </a:lnTo>
                <a:lnTo>
                  <a:pt x="463" y="105"/>
                </a:lnTo>
                <a:lnTo>
                  <a:pt x="459" y="102"/>
                </a:lnTo>
                <a:lnTo>
                  <a:pt x="450" y="93"/>
                </a:lnTo>
                <a:lnTo>
                  <a:pt x="439" y="83"/>
                </a:lnTo>
                <a:lnTo>
                  <a:pt x="433" y="78"/>
                </a:lnTo>
                <a:lnTo>
                  <a:pt x="430" y="72"/>
                </a:lnTo>
                <a:lnTo>
                  <a:pt x="426" y="66"/>
                </a:lnTo>
                <a:lnTo>
                  <a:pt x="425" y="59"/>
                </a:lnTo>
                <a:lnTo>
                  <a:pt x="428" y="43"/>
                </a:lnTo>
                <a:lnTo>
                  <a:pt x="433" y="21"/>
                </a:lnTo>
                <a:lnTo>
                  <a:pt x="433" y="17"/>
                </a:lnTo>
                <a:lnTo>
                  <a:pt x="433" y="12"/>
                </a:lnTo>
                <a:lnTo>
                  <a:pt x="432" y="7"/>
                </a:lnTo>
                <a:lnTo>
                  <a:pt x="430" y="4"/>
                </a:lnTo>
                <a:lnTo>
                  <a:pt x="426" y="2"/>
                </a:lnTo>
                <a:lnTo>
                  <a:pt x="422" y="1"/>
                </a:lnTo>
                <a:lnTo>
                  <a:pt x="417" y="0"/>
                </a:lnTo>
                <a:lnTo>
                  <a:pt x="409" y="1"/>
                </a:lnTo>
                <a:lnTo>
                  <a:pt x="382" y="7"/>
                </a:lnTo>
                <a:lnTo>
                  <a:pt x="345" y="15"/>
                </a:lnTo>
                <a:lnTo>
                  <a:pt x="326" y="18"/>
                </a:lnTo>
                <a:lnTo>
                  <a:pt x="308" y="19"/>
                </a:lnTo>
                <a:lnTo>
                  <a:pt x="300" y="18"/>
                </a:lnTo>
                <a:lnTo>
                  <a:pt x="293" y="17"/>
                </a:lnTo>
                <a:lnTo>
                  <a:pt x="288" y="15"/>
                </a:lnTo>
                <a:lnTo>
                  <a:pt x="283" y="12"/>
                </a:lnTo>
                <a:lnTo>
                  <a:pt x="283" y="12"/>
                </a:lnTo>
                <a:lnTo>
                  <a:pt x="286" y="25"/>
                </a:lnTo>
                <a:lnTo>
                  <a:pt x="290" y="36"/>
                </a:lnTo>
                <a:lnTo>
                  <a:pt x="291" y="46"/>
                </a:lnTo>
                <a:lnTo>
                  <a:pt x="290" y="56"/>
                </a:lnTo>
                <a:lnTo>
                  <a:pt x="288" y="61"/>
                </a:lnTo>
                <a:lnTo>
                  <a:pt x="285" y="66"/>
                </a:lnTo>
                <a:lnTo>
                  <a:pt x="283" y="69"/>
                </a:lnTo>
                <a:lnTo>
                  <a:pt x="278" y="74"/>
                </a:lnTo>
                <a:lnTo>
                  <a:pt x="274" y="76"/>
                </a:lnTo>
                <a:lnTo>
                  <a:pt x="268" y="79"/>
                </a:lnTo>
                <a:lnTo>
                  <a:pt x="261" y="81"/>
                </a:lnTo>
                <a:lnTo>
                  <a:pt x="252" y="84"/>
                </a:lnTo>
                <a:lnTo>
                  <a:pt x="248" y="86"/>
                </a:lnTo>
                <a:lnTo>
                  <a:pt x="241" y="91"/>
                </a:lnTo>
                <a:lnTo>
                  <a:pt x="234" y="97"/>
                </a:lnTo>
                <a:lnTo>
                  <a:pt x="225" y="105"/>
                </a:lnTo>
                <a:lnTo>
                  <a:pt x="209" y="121"/>
                </a:lnTo>
                <a:lnTo>
                  <a:pt x="198" y="132"/>
                </a:lnTo>
                <a:lnTo>
                  <a:pt x="190" y="141"/>
                </a:lnTo>
                <a:lnTo>
                  <a:pt x="184" y="148"/>
                </a:lnTo>
                <a:lnTo>
                  <a:pt x="181" y="155"/>
                </a:lnTo>
                <a:lnTo>
                  <a:pt x="178" y="162"/>
                </a:lnTo>
                <a:lnTo>
                  <a:pt x="177" y="178"/>
                </a:lnTo>
                <a:lnTo>
                  <a:pt x="176" y="199"/>
                </a:lnTo>
                <a:lnTo>
                  <a:pt x="175" y="220"/>
                </a:lnTo>
                <a:lnTo>
                  <a:pt x="175" y="242"/>
                </a:lnTo>
                <a:lnTo>
                  <a:pt x="174" y="252"/>
                </a:lnTo>
                <a:lnTo>
                  <a:pt x="173" y="264"/>
                </a:lnTo>
                <a:lnTo>
                  <a:pt x="172" y="274"/>
                </a:lnTo>
                <a:lnTo>
                  <a:pt x="169" y="285"/>
                </a:lnTo>
                <a:lnTo>
                  <a:pt x="165" y="298"/>
                </a:lnTo>
                <a:lnTo>
                  <a:pt x="161" y="305"/>
                </a:lnTo>
                <a:lnTo>
                  <a:pt x="159" y="307"/>
                </a:lnTo>
                <a:lnTo>
                  <a:pt x="157" y="309"/>
                </a:lnTo>
                <a:lnTo>
                  <a:pt x="155" y="310"/>
                </a:lnTo>
                <a:lnTo>
                  <a:pt x="151" y="310"/>
                </a:lnTo>
                <a:lnTo>
                  <a:pt x="139" y="309"/>
                </a:lnTo>
                <a:lnTo>
                  <a:pt x="121" y="307"/>
                </a:lnTo>
                <a:lnTo>
                  <a:pt x="119" y="333"/>
                </a:lnTo>
                <a:lnTo>
                  <a:pt x="116" y="358"/>
                </a:lnTo>
                <a:lnTo>
                  <a:pt x="114" y="371"/>
                </a:lnTo>
                <a:lnTo>
                  <a:pt x="110" y="382"/>
                </a:lnTo>
                <a:lnTo>
                  <a:pt x="107" y="395"/>
                </a:lnTo>
                <a:lnTo>
                  <a:pt x="103" y="405"/>
                </a:lnTo>
                <a:lnTo>
                  <a:pt x="99" y="416"/>
                </a:lnTo>
                <a:lnTo>
                  <a:pt x="93" y="428"/>
                </a:lnTo>
                <a:lnTo>
                  <a:pt x="88" y="438"/>
                </a:lnTo>
                <a:lnTo>
                  <a:pt x="81" y="449"/>
                </a:lnTo>
                <a:lnTo>
                  <a:pt x="66" y="470"/>
                </a:lnTo>
                <a:lnTo>
                  <a:pt x="49" y="491"/>
                </a:lnTo>
                <a:lnTo>
                  <a:pt x="46" y="495"/>
                </a:lnTo>
                <a:lnTo>
                  <a:pt x="43" y="499"/>
                </a:lnTo>
                <a:lnTo>
                  <a:pt x="42" y="505"/>
                </a:lnTo>
                <a:lnTo>
                  <a:pt x="41" y="510"/>
                </a:lnTo>
                <a:lnTo>
                  <a:pt x="39" y="522"/>
                </a:lnTo>
                <a:lnTo>
                  <a:pt x="39" y="535"/>
                </a:lnTo>
                <a:lnTo>
                  <a:pt x="38" y="547"/>
                </a:lnTo>
                <a:lnTo>
                  <a:pt x="35" y="559"/>
                </a:lnTo>
                <a:lnTo>
                  <a:pt x="34" y="564"/>
                </a:lnTo>
                <a:lnTo>
                  <a:pt x="32" y="570"/>
                </a:lnTo>
                <a:lnTo>
                  <a:pt x="30" y="576"/>
                </a:lnTo>
                <a:lnTo>
                  <a:pt x="26" y="580"/>
                </a:lnTo>
                <a:lnTo>
                  <a:pt x="16" y="593"/>
                </a:lnTo>
                <a:lnTo>
                  <a:pt x="9" y="602"/>
                </a:lnTo>
                <a:lnTo>
                  <a:pt x="3" y="611"/>
                </a:lnTo>
                <a:lnTo>
                  <a:pt x="0" y="618"/>
                </a:lnTo>
                <a:lnTo>
                  <a:pt x="0" y="618"/>
                </a:lnTo>
                <a:lnTo>
                  <a:pt x="32" y="611"/>
                </a:lnTo>
                <a:lnTo>
                  <a:pt x="41" y="610"/>
                </a:lnTo>
                <a:lnTo>
                  <a:pt x="50" y="611"/>
                </a:lnTo>
                <a:lnTo>
                  <a:pt x="58" y="611"/>
                </a:lnTo>
                <a:lnTo>
                  <a:pt x="66" y="612"/>
                </a:lnTo>
                <a:lnTo>
                  <a:pt x="82" y="615"/>
                </a:lnTo>
                <a:lnTo>
                  <a:pt x="99" y="620"/>
                </a:lnTo>
                <a:lnTo>
                  <a:pt x="107" y="621"/>
                </a:lnTo>
                <a:lnTo>
                  <a:pt x="114" y="620"/>
                </a:lnTo>
                <a:lnTo>
                  <a:pt x="119" y="619"/>
                </a:lnTo>
                <a:lnTo>
                  <a:pt x="124" y="617"/>
                </a:lnTo>
                <a:lnTo>
                  <a:pt x="127" y="614"/>
                </a:lnTo>
                <a:lnTo>
                  <a:pt x="131" y="610"/>
                </a:lnTo>
                <a:lnTo>
                  <a:pt x="134" y="606"/>
                </a:lnTo>
                <a:lnTo>
                  <a:pt x="136" y="601"/>
                </a:lnTo>
                <a:lnTo>
                  <a:pt x="141" y="592"/>
                </a:lnTo>
                <a:lnTo>
                  <a:pt x="146" y="581"/>
                </a:lnTo>
                <a:lnTo>
                  <a:pt x="148" y="577"/>
                </a:lnTo>
                <a:lnTo>
                  <a:pt x="151" y="572"/>
                </a:lnTo>
                <a:lnTo>
                  <a:pt x="155" y="568"/>
                </a:lnTo>
                <a:lnTo>
                  <a:pt x="159" y="565"/>
                </a:lnTo>
                <a:lnTo>
                  <a:pt x="171" y="559"/>
                </a:lnTo>
                <a:lnTo>
                  <a:pt x="180" y="551"/>
                </a:lnTo>
                <a:lnTo>
                  <a:pt x="188" y="541"/>
                </a:lnTo>
                <a:lnTo>
                  <a:pt x="198" y="533"/>
                </a:lnTo>
                <a:lnTo>
                  <a:pt x="202" y="531"/>
                </a:lnTo>
                <a:lnTo>
                  <a:pt x="208" y="529"/>
                </a:lnTo>
                <a:lnTo>
                  <a:pt x="215" y="527"/>
                </a:lnTo>
                <a:lnTo>
                  <a:pt x="221" y="525"/>
                </a:lnTo>
                <a:lnTo>
                  <a:pt x="233" y="523"/>
                </a:lnTo>
                <a:lnTo>
                  <a:pt x="244" y="522"/>
                </a:lnTo>
                <a:lnTo>
                  <a:pt x="244" y="522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5" name="Freeform 115">
            <a:extLst>
              <a:ext uri="{FF2B5EF4-FFF2-40B4-BE49-F238E27FC236}">
                <a16:creationId xmlns:a16="http://schemas.microsoft.com/office/drawing/2014/main" id="{72018270-15BC-4B48-85C5-0613C0617875}"/>
              </a:ext>
            </a:extLst>
          </p:cNvPr>
          <p:cNvSpPr>
            <a:spLocks/>
          </p:cNvSpPr>
          <p:nvPr/>
        </p:nvSpPr>
        <p:spPr bwMode="auto">
          <a:xfrm>
            <a:off x="4054476" y="2417762"/>
            <a:ext cx="187325" cy="77787"/>
          </a:xfrm>
          <a:custGeom>
            <a:avLst/>
            <a:gdLst>
              <a:gd name="T0" fmla="*/ 198 w 590"/>
              <a:gd name="T1" fmla="*/ 42 h 248"/>
              <a:gd name="T2" fmla="*/ 220 w 590"/>
              <a:gd name="T3" fmla="*/ 38 h 248"/>
              <a:gd name="T4" fmla="*/ 271 w 590"/>
              <a:gd name="T5" fmla="*/ 10 h 248"/>
              <a:gd name="T6" fmla="*/ 307 w 590"/>
              <a:gd name="T7" fmla="*/ 0 h 248"/>
              <a:gd name="T8" fmla="*/ 349 w 590"/>
              <a:gd name="T9" fmla="*/ 9 h 248"/>
              <a:gd name="T10" fmla="*/ 371 w 590"/>
              <a:gd name="T11" fmla="*/ 16 h 248"/>
              <a:gd name="T12" fmla="*/ 376 w 590"/>
              <a:gd name="T13" fmla="*/ 33 h 248"/>
              <a:gd name="T14" fmla="*/ 411 w 590"/>
              <a:gd name="T15" fmla="*/ 46 h 248"/>
              <a:gd name="T16" fmla="*/ 430 w 590"/>
              <a:gd name="T17" fmla="*/ 53 h 248"/>
              <a:gd name="T18" fmla="*/ 447 w 590"/>
              <a:gd name="T19" fmla="*/ 62 h 248"/>
              <a:gd name="T20" fmla="*/ 483 w 590"/>
              <a:gd name="T21" fmla="*/ 57 h 248"/>
              <a:gd name="T22" fmla="*/ 538 w 590"/>
              <a:gd name="T23" fmla="*/ 45 h 248"/>
              <a:gd name="T24" fmla="*/ 559 w 590"/>
              <a:gd name="T25" fmla="*/ 46 h 248"/>
              <a:gd name="T26" fmla="*/ 584 w 590"/>
              <a:gd name="T27" fmla="*/ 74 h 248"/>
              <a:gd name="T28" fmla="*/ 590 w 590"/>
              <a:gd name="T29" fmla="*/ 88 h 248"/>
              <a:gd name="T30" fmla="*/ 498 w 590"/>
              <a:gd name="T31" fmla="*/ 84 h 248"/>
              <a:gd name="T32" fmla="*/ 469 w 590"/>
              <a:gd name="T33" fmla="*/ 88 h 248"/>
              <a:gd name="T34" fmla="*/ 449 w 590"/>
              <a:gd name="T35" fmla="*/ 100 h 248"/>
              <a:gd name="T36" fmla="*/ 438 w 590"/>
              <a:gd name="T37" fmla="*/ 123 h 248"/>
              <a:gd name="T38" fmla="*/ 423 w 590"/>
              <a:gd name="T39" fmla="*/ 142 h 248"/>
              <a:gd name="T40" fmla="*/ 407 w 590"/>
              <a:gd name="T41" fmla="*/ 156 h 248"/>
              <a:gd name="T42" fmla="*/ 371 w 590"/>
              <a:gd name="T43" fmla="*/ 170 h 248"/>
              <a:gd name="T44" fmla="*/ 304 w 590"/>
              <a:gd name="T45" fmla="*/ 182 h 248"/>
              <a:gd name="T46" fmla="*/ 266 w 590"/>
              <a:gd name="T47" fmla="*/ 198 h 248"/>
              <a:gd name="T48" fmla="*/ 252 w 590"/>
              <a:gd name="T49" fmla="*/ 212 h 248"/>
              <a:gd name="T50" fmla="*/ 248 w 590"/>
              <a:gd name="T51" fmla="*/ 227 h 248"/>
              <a:gd name="T52" fmla="*/ 246 w 590"/>
              <a:gd name="T53" fmla="*/ 246 h 248"/>
              <a:gd name="T54" fmla="*/ 240 w 590"/>
              <a:gd name="T55" fmla="*/ 248 h 248"/>
              <a:gd name="T56" fmla="*/ 213 w 590"/>
              <a:gd name="T57" fmla="*/ 242 h 248"/>
              <a:gd name="T58" fmla="*/ 203 w 590"/>
              <a:gd name="T59" fmla="*/ 232 h 248"/>
              <a:gd name="T60" fmla="*/ 200 w 590"/>
              <a:gd name="T61" fmla="*/ 214 h 248"/>
              <a:gd name="T62" fmla="*/ 197 w 590"/>
              <a:gd name="T63" fmla="*/ 203 h 248"/>
              <a:gd name="T64" fmla="*/ 189 w 590"/>
              <a:gd name="T65" fmla="*/ 201 h 248"/>
              <a:gd name="T66" fmla="*/ 136 w 590"/>
              <a:gd name="T67" fmla="*/ 208 h 248"/>
              <a:gd name="T68" fmla="*/ 100 w 590"/>
              <a:gd name="T69" fmla="*/ 198 h 248"/>
              <a:gd name="T70" fmla="*/ 70 w 590"/>
              <a:gd name="T71" fmla="*/ 185 h 248"/>
              <a:gd name="T72" fmla="*/ 38 w 590"/>
              <a:gd name="T73" fmla="*/ 153 h 248"/>
              <a:gd name="T74" fmla="*/ 13 w 590"/>
              <a:gd name="T75" fmla="*/ 88 h 248"/>
              <a:gd name="T76" fmla="*/ 0 w 590"/>
              <a:gd name="T77" fmla="*/ 34 h 248"/>
              <a:gd name="T78" fmla="*/ 19 w 590"/>
              <a:gd name="T79" fmla="*/ 42 h 248"/>
              <a:gd name="T80" fmla="*/ 39 w 590"/>
              <a:gd name="T81" fmla="*/ 54 h 248"/>
              <a:gd name="T82" fmla="*/ 50 w 590"/>
              <a:gd name="T83" fmla="*/ 55 h 248"/>
              <a:gd name="T84" fmla="*/ 63 w 590"/>
              <a:gd name="T85" fmla="*/ 47 h 248"/>
              <a:gd name="T86" fmla="*/ 79 w 590"/>
              <a:gd name="T87" fmla="*/ 29 h 248"/>
              <a:gd name="T88" fmla="*/ 94 w 590"/>
              <a:gd name="T89" fmla="*/ 18 h 248"/>
              <a:gd name="T90" fmla="*/ 111 w 590"/>
              <a:gd name="T91" fmla="*/ 13 h 248"/>
              <a:gd name="T92" fmla="*/ 145 w 590"/>
              <a:gd name="T93" fmla="*/ 17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90" h="248">
                <a:moveTo>
                  <a:pt x="158" y="19"/>
                </a:moveTo>
                <a:lnTo>
                  <a:pt x="192" y="41"/>
                </a:lnTo>
                <a:lnTo>
                  <a:pt x="198" y="42"/>
                </a:lnTo>
                <a:lnTo>
                  <a:pt x="205" y="42"/>
                </a:lnTo>
                <a:lnTo>
                  <a:pt x="212" y="41"/>
                </a:lnTo>
                <a:lnTo>
                  <a:pt x="220" y="38"/>
                </a:lnTo>
                <a:lnTo>
                  <a:pt x="236" y="30"/>
                </a:lnTo>
                <a:lnTo>
                  <a:pt x="253" y="20"/>
                </a:lnTo>
                <a:lnTo>
                  <a:pt x="271" y="10"/>
                </a:lnTo>
                <a:lnTo>
                  <a:pt x="289" y="3"/>
                </a:lnTo>
                <a:lnTo>
                  <a:pt x="298" y="1"/>
                </a:lnTo>
                <a:lnTo>
                  <a:pt x="307" y="0"/>
                </a:lnTo>
                <a:lnTo>
                  <a:pt x="316" y="0"/>
                </a:lnTo>
                <a:lnTo>
                  <a:pt x="324" y="2"/>
                </a:lnTo>
                <a:lnTo>
                  <a:pt x="349" y="9"/>
                </a:lnTo>
                <a:lnTo>
                  <a:pt x="365" y="12"/>
                </a:lnTo>
                <a:lnTo>
                  <a:pt x="369" y="13"/>
                </a:lnTo>
                <a:lnTo>
                  <a:pt x="371" y="16"/>
                </a:lnTo>
                <a:lnTo>
                  <a:pt x="372" y="19"/>
                </a:lnTo>
                <a:lnTo>
                  <a:pt x="374" y="22"/>
                </a:lnTo>
                <a:lnTo>
                  <a:pt x="376" y="33"/>
                </a:lnTo>
                <a:lnTo>
                  <a:pt x="376" y="49"/>
                </a:lnTo>
                <a:lnTo>
                  <a:pt x="394" y="49"/>
                </a:lnTo>
                <a:lnTo>
                  <a:pt x="411" y="46"/>
                </a:lnTo>
                <a:lnTo>
                  <a:pt x="417" y="47"/>
                </a:lnTo>
                <a:lnTo>
                  <a:pt x="424" y="50"/>
                </a:lnTo>
                <a:lnTo>
                  <a:pt x="430" y="53"/>
                </a:lnTo>
                <a:lnTo>
                  <a:pt x="436" y="57"/>
                </a:lnTo>
                <a:lnTo>
                  <a:pt x="441" y="60"/>
                </a:lnTo>
                <a:lnTo>
                  <a:pt x="447" y="62"/>
                </a:lnTo>
                <a:lnTo>
                  <a:pt x="454" y="63"/>
                </a:lnTo>
                <a:lnTo>
                  <a:pt x="462" y="62"/>
                </a:lnTo>
                <a:lnTo>
                  <a:pt x="483" y="57"/>
                </a:lnTo>
                <a:lnTo>
                  <a:pt x="511" y="50"/>
                </a:lnTo>
                <a:lnTo>
                  <a:pt x="524" y="47"/>
                </a:lnTo>
                <a:lnTo>
                  <a:pt x="538" y="45"/>
                </a:lnTo>
                <a:lnTo>
                  <a:pt x="550" y="45"/>
                </a:lnTo>
                <a:lnTo>
                  <a:pt x="559" y="46"/>
                </a:lnTo>
                <a:lnTo>
                  <a:pt x="559" y="46"/>
                </a:lnTo>
                <a:lnTo>
                  <a:pt x="571" y="58"/>
                </a:lnTo>
                <a:lnTo>
                  <a:pt x="581" y="68"/>
                </a:lnTo>
                <a:lnTo>
                  <a:pt x="584" y="74"/>
                </a:lnTo>
                <a:lnTo>
                  <a:pt x="588" y="78"/>
                </a:lnTo>
                <a:lnTo>
                  <a:pt x="589" y="83"/>
                </a:lnTo>
                <a:lnTo>
                  <a:pt x="590" y="88"/>
                </a:lnTo>
                <a:lnTo>
                  <a:pt x="555" y="86"/>
                </a:lnTo>
                <a:lnTo>
                  <a:pt x="509" y="84"/>
                </a:lnTo>
                <a:lnTo>
                  <a:pt x="498" y="84"/>
                </a:lnTo>
                <a:lnTo>
                  <a:pt x="488" y="85"/>
                </a:lnTo>
                <a:lnTo>
                  <a:pt x="478" y="86"/>
                </a:lnTo>
                <a:lnTo>
                  <a:pt x="469" y="88"/>
                </a:lnTo>
                <a:lnTo>
                  <a:pt x="461" y="91"/>
                </a:lnTo>
                <a:lnTo>
                  <a:pt x="454" y="95"/>
                </a:lnTo>
                <a:lnTo>
                  <a:pt x="449" y="100"/>
                </a:lnTo>
                <a:lnTo>
                  <a:pt x="446" y="105"/>
                </a:lnTo>
                <a:lnTo>
                  <a:pt x="441" y="115"/>
                </a:lnTo>
                <a:lnTo>
                  <a:pt x="438" y="123"/>
                </a:lnTo>
                <a:lnTo>
                  <a:pt x="433" y="129"/>
                </a:lnTo>
                <a:lnTo>
                  <a:pt x="429" y="136"/>
                </a:lnTo>
                <a:lnTo>
                  <a:pt x="423" y="142"/>
                </a:lnTo>
                <a:lnTo>
                  <a:pt x="419" y="146"/>
                </a:lnTo>
                <a:lnTo>
                  <a:pt x="413" y="151"/>
                </a:lnTo>
                <a:lnTo>
                  <a:pt x="407" y="156"/>
                </a:lnTo>
                <a:lnTo>
                  <a:pt x="396" y="161"/>
                </a:lnTo>
                <a:lnTo>
                  <a:pt x="383" y="167"/>
                </a:lnTo>
                <a:lnTo>
                  <a:pt x="371" y="170"/>
                </a:lnTo>
                <a:lnTo>
                  <a:pt x="357" y="173"/>
                </a:lnTo>
                <a:lnTo>
                  <a:pt x="330" y="177"/>
                </a:lnTo>
                <a:lnTo>
                  <a:pt x="304" y="182"/>
                </a:lnTo>
                <a:lnTo>
                  <a:pt x="291" y="185"/>
                </a:lnTo>
                <a:lnTo>
                  <a:pt x="279" y="191"/>
                </a:lnTo>
                <a:lnTo>
                  <a:pt x="266" y="198"/>
                </a:lnTo>
                <a:lnTo>
                  <a:pt x="256" y="206"/>
                </a:lnTo>
                <a:lnTo>
                  <a:pt x="254" y="209"/>
                </a:lnTo>
                <a:lnTo>
                  <a:pt x="252" y="212"/>
                </a:lnTo>
                <a:lnTo>
                  <a:pt x="250" y="216"/>
                </a:lnTo>
                <a:lnTo>
                  <a:pt x="249" y="219"/>
                </a:lnTo>
                <a:lnTo>
                  <a:pt x="248" y="227"/>
                </a:lnTo>
                <a:lnTo>
                  <a:pt x="248" y="234"/>
                </a:lnTo>
                <a:lnTo>
                  <a:pt x="248" y="241"/>
                </a:lnTo>
                <a:lnTo>
                  <a:pt x="246" y="246"/>
                </a:lnTo>
                <a:lnTo>
                  <a:pt x="245" y="247"/>
                </a:lnTo>
                <a:lnTo>
                  <a:pt x="242" y="248"/>
                </a:lnTo>
                <a:lnTo>
                  <a:pt x="240" y="248"/>
                </a:lnTo>
                <a:lnTo>
                  <a:pt x="237" y="248"/>
                </a:lnTo>
                <a:lnTo>
                  <a:pt x="224" y="246"/>
                </a:lnTo>
                <a:lnTo>
                  <a:pt x="213" y="242"/>
                </a:lnTo>
                <a:lnTo>
                  <a:pt x="208" y="240"/>
                </a:lnTo>
                <a:lnTo>
                  <a:pt x="205" y="236"/>
                </a:lnTo>
                <a:lnTo>
                  <a:pt x="203" y="232"/>
                </a:lnTo>
                <a:lnTo>
                  <a:pt x="202" y="226"/>
                </a:lnTo>
                <a:lnTo>
                  <a:pt x="202" y="219"/>
                </a:lnTo>
                <a:lnTo>
                  <a:pt x="200" y="214"/>
                </a:lnTo>
                <a:lnTo>
                  <a:pt x="199" y="209"/>
                </a:lnTo>
                <a:lnTo>
                  <a:pt x="198" y="206"/>
                </a:lnTo>
                <a:lnTo>
                  <a:pt x="197" y="203"/>
                </a:lnTo>
                <a:lnTo>
                  <a:pt x="195" y="202"/>
                </a:lnTo>
                <a:lnTo>
                  <a:pt x="191" y="201"/>
                </a:lnTo>
                <a:lnTo>
                  <a:pt x="189" y="201"/>
                </a:lnTo>
                <a:lnTo>
                  <a:pt x="174" y="205"/>
                </a:lnTo>
                <a:lnTo>
                  <a:pt x="154" y="208"/>
                </a:lnTo>
                <a:lnTo>
                  <a:pt x="136" y="208"/>
                </a:lnTo>
                <a:lnTo>
                  <a:pt x="122" y="206"/>
                </a:lnTo>
                <a:lnTo>
                  <a:pt x="111" y="202"/>
                </a:lnTo>
                <a:lnTo>
                  <a:pt x="100" y="198"/>
                </a:lnTo>
                <a:lnTo>
                  <a:pt x="91" y="193"/>
                </a:lnTo>
                <a:lnTo>
                  <a:pt x="81" y="190"/>
                </a:lnTo>
                <a:lnTo>
                  <a:pt x="70" y="185"/>
                </a:lnTo>
                <a:lnTo>
                  <a:pt x="55" y="182"/>
                </a:lnTo>
                <a:lnTo>
                  <a:pt x="47" y="170"/>
                </a:lnTo>
                <a:lnTo>
                  <a:pt x="38" y="153"/>
                </a:lnTo>
                <a:lnTo>
                  <a:pt x="29" y="133"/>
                </a:lnTo>
                <a:lnTo>
                  <a:pt x="21" y="111"/>
                </a:lnTo>
                <a:lnTo>
                  <a:pt x="13" y="88"/>
                </a:lnTo>
                <a:lnTo>
                  <a:pt x="6" y="68"/>
                </a:lnTo>
                <a:lnTo>
                  <a:pt x="3" y="49"/>
                </a:lnTo>
                <a:lnTo>
                  <a:pt x="0" y="34"/>
                </a:lnTo>
                <a:lnTo>
                  <a:pt x="2" y="34"/>
                </a:lnTo>
                <a:lnTo>
                  <a:pt x="11" y="37"/>
                </a:lnTo>
                <a:lnTo>
                  <a:pt x="19" y="42"/>
                </a:lnTo>
                <a:lnTo>
                  <a:pt x="27" y="47"/>
                </a:lnTo>
                <a:lnTo>
                  <a:pt x="34" y="53"/>
                </a:lnTo>
                <a:lnTo>
                  <a:pt x="39" y="54"/>
                </a:lnTo>
                <a:lnTo>
                  <a:pt x="42" y="55"/>
                </a:lnTo>
                <a:lnTo>
                  <a:pt x="47" y="57"/>
                </a:lnTo>
                <a:lnTo>
                  <a:pt x="50" y="55"/>
                </a:lnTo>
                <a:lnTo>
                  <a:pt x="55" y="54"/>
                </a:lnTo>
                <a:lnTo>
                  <a:pt x="59" y="51"/>
                </a:lnTo>
                <a:lnTo>
                  <a:pt x="63" y="47"/>
                </a:lnTo>
                <a:lnTo>
                  <a:pt x="67" y="42"/>
                </a:lnTo>
                <a:lnTo>
                  <a:pt x="73" y="35"/>
                </a:lnTo>
                <a:lnTo>
                  <a:pt x="79" y="29"/>
                </a:lnTo>
                <a:lnTo>
                  <a:pt x="83" y="25"/>
                </a:lnTo>
                <a:lnTo>
                  <a:pt x="89" y="20"/>
                </a:lnTo>
                <a:lnTo>
                  <a:pt x="94" y="18"/>
                </a:lnTo>
                <a:lnTo>
                  <a:pt x="99" y="16"/>
                </a:lnTo>
                <a:lnTo>
                  <a:pt x="105" y="14"/>
                </a:lnTo>
                <a:lnTo>
                  <a:pt x="111" y="13"/>
                </a:lnTo>
                <a:lnTo>
                  <a:pt x="121" y="13"/>
                </a:lnTo>
                <a:lnTo>
                  <a:pt x="133" y="14"/>
                </a:lnTo>
                <a:lnTo>
                  <a:pt x="145" y="17"/>
                </a:lnTo>
                <a:lnTo>
                  <a:pt x="158" y="19"/>
                </a:lnTo>
                <a:lnTo>
                  <a:pt x="158" y="19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6" name="Freeform 116">
            <a:extLst>
              <a:ext uri="{FF2B5EF4-FFF2-40B4-BE49-F238E27FC236}">
                <a16:creationId xmlns:a16="http://schemas.microsoft.com/office/drawing/2014/main" id="{E7976842-F7EF-42A7-B925-99277B0092DA}"/>
              </a:ext>
            </a:extLst>
          </p:cNvPr>
          <p:cNvSpPr>
            <a:spLocks/>
          </p:cNvSpPr>
          <p:nvPr/>
        </p:nvSpPr>
        <p:spPr bwMode="auto">
          <a:xfrm>
            <a:off x="4054476" y="2417762"/>
            <a:ext cx="187325" cy="77787"/>
          </a:xfrm>
          <a:custGeom>
            <a:avLst/>
            <a:gdLst>
              <a:gd name="T0" fmla="*/ 198 w 590"/>
              <a:gd name="T1" fmla="*/ 42 h 248"/>
              <a:gd name="T2" fmla="*/ 220 w 590"/>
              <a:gd name="T3" fmla="*/ 38 h 248"/>
              <a:gd name="T4" fmla="*/ 271 w 590"/>
              <a:gd name="T5" fmla="*/ 10 h 248"/>
              <a:gd name="T6" fmla="*/ 307 w 590"/>
              <a:gd name="T7" fmla="*/ 0 h 248"/>
              <a:gd name="T8" fmla="*/ 349 w 590"/>
              <a:gd name="T9" fmla="*/ 9 h 248"/>
              <a:gd name="T10" fmla="*/ 371 w 590"/>
              <a:gd name="T11" fmla="*/ 16 h 248"/>
              <a:gd name="T12" fmla="*/ 376 w 590"/>
              <a:gd name="T13" fmla="*/ 33 h 248"/>
              <a:gd name="T14" fmla="*/ 411 w 590"/>
              <a:gd name="T15" fmla="*/ 46 h 248"/>
              <a:gd name="T16" fmla="*/ 430 w 590"/>
              <a:gd name="T17" fmla="*/ 53 h 248"/>
              <a:gd name="T18" fmla="*/ 447 w 590"/>
              <a:gd name="T19" fmla="*/ 62 h 248"/>
              <a:gd name="T20" fmla="*/ 483 w 590"/>
              <a:gd name="T21" fmla="*/ 57 h 248"/>
              <a:gd name="T22" fmla="*/ 538 w 590"/>
              <a:gd name="T23" fmla="*/ 45 h 248"/>
              <a:gd name="T24" fmla="*/ 559 w 590"/>
              <a:gd name="T25" fmla="*/ 46 h 248"/>
              <a:gd name="T26" fmla="*/ 584 w 590"/>
              <a:gd name="T27" fmla="*/ 74 h 248"/>
              <a:gd name="T28" fmla="*/ 590 w 590"/>
              <a:gd name="T29" fmla="*/ 88 h 248"/>
              <a:gd name="T30" fmla="*/ 498 w 590"/>
              <a:gd name="T31" fmla="*/ 84 h 248"/>
              <a:gd name="T32" fmla="*/ 469 w 590"/>
              <a:gd name="T33" fmla="*/ 88 h 248"/>
              <a:gd name="T34" fmla="*/ 449 w 590"/>
              <a:gd name="T35" fmla="*/ 100 h 248"/>
              <a:gd name="T36" fmla="*/ 438 w 590"/>
              <a:gd name="T37" fmla="*/ 123 h 248"/>
              <a:gd name="T38" fmla="*/ 423 w 590"/>
              <a:gd name="T39" fmla="*/ 142 h 248"/>
              <a:gd name="T40" fmla="*/ 407 w 590"/>
              <a:gd name="T41" fmla="*/ 156 h 248"/>
              <a:gd name="T42" fmla="*/ 371 w 590"/>
              <a:gd name="T43" fmla="*/ 170 h 248"/>
              <a:gd name="T44" fmla="*/ 304 w 590"/>
              <a:gd name="T45" fmla="*/ 182 h 248"/>
              <a:gd name="T46" fmla="*/ 266 w 590"/>
              <a:gd name="T47" fmla="*/ 198 h 248"/>
              <a:gd name="T48" fmla="*/ 252 w 590"/>
              <a:gd name="T49" fmla="*/ 212 h 248"/>
              <a:gd name="T50" fmla="*/ 248 w 590"/>
              <a:gd name="T51" fmla="*/ 227 h 248"/>
              <a:gd name="T52" fmla="*/ 246 w 590"/>
              <a:gd name="T53" fmla="*/ 246 h 248"/>
              <a:gd name="T54" fmla="*/ 240 w 590"/>
              <a:gd name="T55" fmla="*/ 248 h 248"/>
              <a:gd name="T56" fmla="*/ 213 w 590"/>
              <a:gd name="T57" fmla="*/ 242 h 248"/>
              <a:gd name="T58" fmla="*/ 203 w 590"/>
              <a:gd name="T59" fmla="*/ 232 h 248"/>
              <a:gd name="T60" fmla="*/ 200 w 590"/>
              <a:gd name="T61" fmla="*/ 214 h 248"/>
              <a:gd name="T62" fmla="*/ 197 w 590"/>
              <a:gd name="T63" fmla="*/ 203 h 248"/>
              <a:gd name="T64" fmla="*/ 189 w 590"/>
              <a:gd name="T65" fmla="*/ 201 h 248"/>
              <a:gd name="T66" fmla="*/ 136 w 590"/>
              <a:gd name="T67" fmla="*/ 208 h 248"/>
              <a:gd name="T68" fmla="*/ 100 w 590"/>
              <a:gd name="T69" fmla="*/ 198 h 248"/>
              <a:gd name="T70" fmla="*/ 70 w 590"/>
              <a:gd name="T71" fmla="*/ 185 h 248"/>
              <a:gd name="T72" fmla="*/ 38 w 590"/>
              <a:gd name="T73" fmla="*/ 153 h 248"/>
              <a:gd name="T74" fmla="*/ 13 w 590"/>
              <a:gd name="T75" fmla="*/ 88 h 248"/>
              <a:gd name="T76" fmla="*/ 0 w 590"/>
              <a:gd name="T77" fmla="*/ 34 h 248"/>
              <a:gd name="T78" fmla="*/ 19 w 590"/>
              <a:gd name="T79" fmla="*/ 42 h 248"/>
              <a:gd name="T80" fmla="*/ 39 w 590"/>
              <a:gd name="T81" fmla="*/ 54 h 248"/>
              <a:gd name="T82" fmla="*/ 50 w 590"/>
              <a:gd name="T83" fmla="*/ 55 h 248"/>
              <a:gd name="T84" fmla="*/ 63 w 590"/>
              <a:gd name="T85" fmla="*/ 47 h 248"/>
              <a:gd name="T86" fmla="*/ 79 w 590"/>
              <a:gd name="T87" fmla="*/ 29 h 248"/>
              <a:gd name="T88" fmla="*/ 94 w 590"/>
              <a:gd name="T89" fmla="*/ 18 h 248"/>
              <a:gd name="T90" fmla="*/ 111 w 590"/>
              <a:gd name="T91" fmla="*/ 13 h 248"/>
              <a:gd name="T92" fmla="*/ 145 w 590"/>
              <a:gd name="T93" fmla="*/ 17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90" h="248">
                <a:moveTo>
                  <a:pt x="158" y="19"/>
                </a:moveTo>
                <a:lnTo>
                  <a:pt x="192" y="41"/>
                </a:lnTo>
                <a:lnTo>
                  <a:pt x="198" y="42"/>
                </a:lnTo>
                <a:lnTo>
                  <a:pt x="205" y="42"/>
                </a:lnTo>
                <a:lnTo>
                  <a:pt x="212" y="41"/>
                </a:lnTo>
                <a:lnTo>
                  <a:pt x="220" y="38"/>
                </a:lnTo>
                <a:lnTo>
                  <a:pt x="236" y="30"/>
                </a:lnTo>
                <a:lnTo>
                  <a:pt x="253" y="20"/>
                </a:lnTo>
                <a:lnTo>
                  <a:pt x="271" y="10"/>
                </a:lnTo>
                <a:lnTo>
                  <a:pt x="289" y="3"/>
                </a:lnTo>
                <a:lnTo>
                  <a:pt x="298" y="1"/>
                </a:lnTo>
                <a:lnTo>
                  <a:pt x="307" y="0"/>
                </a:lnTo>
                <a:lnTo>
                  <a:pt x="316" y="0"/>
                </a:lnTo>
                <a:lnTo>
                  <a:pt x="324" y="2"/>
                </a:lnTo>
                <a:lnTo>
                  <a:pt x="349" y="9"/>
                </a:lnTo>
                <a:lnTo>
                  <a:pt x="365" y="12"/>
                </a:lnTo>
                <a:lnTo>
                  <a:pt x="369" y="13"/>
                </a:lnTo>
                <a:lnTo>
                  <a:pt x="371" y="16"/>
                </a:lnTo>
                <a:lnTo>
                  <a:pt x="372" y="19"/>
                </a:lnTo>
                <a:lnTo>
                  <a:pt x="374" y="22"/>
                </a:lnTo>
                <a:lnTo>
                  <a:pt x="376" y="33"/>
                </a:lnTo>
                <a:lnTo>
                  <a:pt x="376" y="49"/>
                </a:lnTo>
                <a:lnTo>
                  <a:pt x="394" y="49"/>
                </a:lnTo>
                <a:lnTo>
                  <a:pt x="411" y="46"/>
                </a:lnTo>
                <a:lnTo>
                  <a:pt x="417" y="47"/>
                </a:lnTo>
                <a:lnTo>
                  <a:pt x="424" y="50"/>
                </a:lnTo>
                <a:lnTo>
                  <a:pt x="430" y="53"/>
                </a:lnTo>
                <a:lnTo>
                  <a:pt x="436" y="57"/>
                </a:lnTo>
                <a:lnTo>
                  <a:pt x="441" y="60"/>
                </a:lnTo>
                <a:lnTo>
                  <a:pt x="447" y="62"/>
                </a:lnTo>
                <a:lnTo>
                  <a:pt x="454" y="63"/>
                </a:lnTo>
                <a:lnTo>
                  <a:pt x="462" y="62"/>
                </a:lnTo>
                <a:lnTo>
                  <a:pt x="483" y="57"/>
                </a:lnTo>
                <a:lnTo>
                  <a:pt x="511" y="50"/>
                </a:lnTo>
                <a:lnTo>
                  <a:pt x="524" y="47"/>
                </a:lnTo>
                <a:lnTo>
                  <a:pt x="538" y="45"/>
                </a:lnTo>
                <a:lnTo>
                  <a:pt x="550" y="45"/>
                </a:lnTo>
                <a:lnTo>
                  <a:pt x="559" y="46"/>
                </a:lnTo>
                <a:lnTo>
                  <a:pt x="559" y="46"/>
                </a:lnTo>
                <a:lnTo>
                  <a:pt x="571" y="58"/>
                </a:lnTo>
                <a:lnTo>
                  <a:pt x="581" y="68"/>
                </a:lnTo>
                <a:lnTo>
                  <a:pt x="584" y="74"/>
                </a:lnTo>
                <a:lnTo>
                  <a:pt x="588" y="78"/>
                </a:lnTo>
                <a:lnTo>
                  <a:pt x="589" y="83"/>
                </a:lnTo>
                <a:lnTo>
                  <a:pt x="590" y="88"/>
                </a:lnTo>
                <a:lnTo>
                  <a:pt x="555" y="86"/>
                </a:lnTo>
                <a:lnTo>
                  <a:pt x="509" y="84"/>
                </a:lnTo>
                <a:lnTo>
                  <a:pt x="498" y="84"/>
                </a:lnTo>
                <a:lnTo>
                  <a:pt x="488" y="85"/>
                </a:lnTo>
                <a:lnTo>
                  <a:pt x="478" y="86"/>
                </a:lnTo>
                <a:lnTo>
                  <a:pt x="469" y="88"/>
                </a:lnTo>
                <a:lnTo>
                  <a:pt x="461" y="91"/>
                </a:lnTo>
                <a:lnTo>
                  <a:pt x="454" y="95"/>
                </a:lnTo>
                <a:lnTo>
                  <a:pt x="449" y="100"/>
                </a:lnTo>
                <a:lnTo>
                  <a:pt x="446" y="105"/>
                </a:lnTo>
                <a:lnTo>
                  <a:pt x="441" y="115"/>
                </a:lnTo>
                <a:lnTo>
                  <a:pt x="438" y="123"/>
                </a:lnTo>
                <a:lnTo>
                  <a:pt x="433" y="129"/>
                </a:lnTo>
                <a:lnTo>
                  <a:pt x="429" y="136"/>
                </a:lnTo>
                <a:lnTo>
                  <a:pt x="423" y="142"/>
                </a:lnTo>
                <a:lnTo>
                  <a:pt x="419" y="146"/>
                </a:lnTo>
                <a:lnTo>
                  <a:pt x="413" y="151"/>
                </a:lnTo>
                <a:lnTo>
                  <a:pt x="407" y="156"/>
                </a:lnTo>
                <a:lnTo>
                  <a:pt x="396" y="161"/>
                </a:lnTo>
                <a:lnTo>
                  <a:pt x="383" y="167"/>
                </a:lnTo>
                <a:lnTo>
                  <a:pt x="371" y="170"/>
                </a:lnTo>
                <a:lnTo>
                  <a:pt x="357" y="173"/>
                </a:lnTo>
                <a:lnTo>
                  <a:pt x="330" y="177"/>
                </a:lnTo>
                <a:lnTo>
                  <a:pt x="304" y="182"/>
                </a:lnTo>
                <a:lnTo>
                  <a:pt x="291" y="185"/>
                </a:lnTo>
                <a:lnTo>
                  <a:pt x="279" y="191"/>
                </a:lnTo>
                <a:lnTo>
                  <a:pt x="266" y="198"/>
                </a:lnTo>
                <a:lnTo>
                  <a:pt x="256" y="206"/>
                </a:lnTo>
                <a:lnTo>
                  <a:pt x="254" y="209"/>
                </a:lnTo>
                <a:lnTo>
                  <a:pt x="252" y="212"/>
                </a:lnTo>
                <a:lnTo>
                  <a:pt x="250" y="216"/>
                </a:lnTo>
                <a:lnTo>
                  <a:pt x="249" y="219"/>
                </a:lnTo>
                <a:lnTo>
                  <a:pt x="248" y="227"/>
                </a:lnTo>
                <a:lnTo>
                  <a:pt x="248" y="234"/>
                </a:lnTo>
                <a:lnTo>
                  <a:pt x="248" y="241"/>
                </a:lnTo>
                <a:lnTo>
                  <a:pt x="246" y="246"/>
                </a:lnTo>
                <a:lnTo>
                  <a:pt x="245" y="247"/>
                </a:lnTo>
                <a:lnTo>
                  <a:pt x="242" y="248"/>
                </a:lnTo>
                <a:lnTo>
                  <a:pt x="240" y="248"/>
                </a:lnTo>
                <a:lnTo>
                  <a:pt x="237" y="248"/>
                </a:lnTo>
                <a:lnTo>
                  <a:pt x="224" y="246"/>
                </a:lnTo>
                <a:lnTo>
                  <a:pt x="213" y="242"/>
                </a:lnTo>
                <a:lnTo>
                  <a:pt x="208" y="240"/>
                </a:lnTo>
                <a:lnTo>
                  <a:pt x="205" y="236"/>
                </a:lnTo>
                <a:lnTo>
                  <a:pt x="203" y="232"/>
                </a:lnTo>
                <a:lnTo>
                  <a:pt x="202" y="226"/>
                </a:lnTo>
                <a:lnTo>
                  <a:pt x="202" y="219"/>
                </a:lnTo>
                <a:lnTo>
                  <a:pt x="200" y="214"/>
                </a:lnTo>
                <a:lnTo>
                  <a:pt x="199" y="209"/>
                </a:lnTo>
                <a:lnTo>
                  <a:pt x="198" y="206"/>
                </a:lnTo>
                <a:lnTo>
                  <a:pt x="197" y="203"/>
                </a:lnTo>
                <a:lnTo>
                  <a:pt x="195" y="202"/>
                </a:lnTo>
                <a:lnTo>
                  <a:pt x="191" y="201"/>
                </a:lnTo>
                <a:lnTo>
                  <a:pt x="189" y="201"/>
                </a:lnTo>
                <a:lnTo>
                  <a:pt x="174" y="205"/>
                </a:lnTo>
                <a:lnTo>
                  <a:pt x="154" y="208"/>
                </a:lnTo>
                <a:lnTo>
                  <a:pt x="136" y="208"/>
                </a:lnTo>
                <a:lnTo>
                  <a:pt x="122" y="206"/>
                </a:lnTo>
                <a:lnTo>
                  <a:pt x="111" y="202"/>
                </a:lnTo>
                <a:lnTo>
                  <a:pt x="100" y="198"/>
                </a:lnTo>
                <a:lnTo>
                  <a:pt x="91" y="193"/>
                </a:lnTo>
                <a:lnTo>
                  <a:pt x="81" y="190"/>
                </a:lnTo>
                <a:lnTo>
                  <a:pt x="70" y="185"/>
                </a:lnTo>
                <a:lnTo>
                  <a:pt x="55" y="182"/>
                </a:lnTo>
                <a:lnTo>
                  <a:pt x="47" y="170"/>
                </a:lnTo>
                <a:lnTo>
                  <a:pt x="38" y="153"/>
                </a:lnTo>
                <a:lnTo>
                  <a:pt x="29" y="133"/>
                </a:lnTo>
                <a:lnTo>
                  <a:pt x="21" y="111"/>
                </a:lnTo>
                <a:lnTo>
                  <a:pt x="13" y="88"/>
                </a:lnTo>
                <a:lnTo>
                  <a:pt x="6" y="68"/>
                </a:lnTo>
                <a:lnTo>
                  <a:pt x="3" y="49"/>
                </a:lnTo>
                <a:lnTo>
                  <a:pt x="0" y="34"/>
                </a:lnTo>
                <a:lnTo>
                  <a:pt x="2" y="34"/>
                </a:lnTo>
                <a:lnTo>
                  <a:pt x="11" y="37"/>
                </a:lnTo>
                <a:lnTo>
                  <a:pt x="19" y="42"/>
                </a:lnTo>
                <a:lnTo>
                  <a:pt x="27" y="47"/>
                </a:lnTo>
                <a:lnTo>
                  <a:pt x="34" y="53"/>
                </a:lnTo>
                <a:lnTo>
                  <a:pt x="39" y="54"/>
                </a:lnTo>
                <a:lnTo>
                  <a:pt x="42" y="55"/>
                </a:lnTo>
                <a:lnTo>
                  <a:pt x="47" y="57"/>
                </a:lnTo>
                <a:lnTo>
                  <a:pt x="50" y="55"/>
                </a:lnTo>
                <a:lnTo>
                  <a:pt x="55" y="54"/>
                </a:lnTo>
                <a:lnTo>
                  <a:pt x="59" y="51"/>
                </a:lnTo>
                <a:lnTo>
                  <a:pt x="63" y="47"/>
                </a:lnTo>
                <a:lnTo>
                  <a:pt x="67" y="42"/>
                </a:lnTo>
                <a:lnTo>
                  <a:pt x="73" y="35"/>
                </a:lnTo>
                <a:lnTo>
                  <a:pt x="79" y="29"/>
                </a:lnTo>
                <a:lnTo>
                  <a:pt x="83" y="25"/>
                </a:lnTo>
                <a:lnTo>
                  <a:pt x="89" y="20"/>
                </a:lnTo>
                <a:lnTo>
                  <a:pt x="94" y="18"/>
                </a:lnTo>
                <a:lnTo>
                  <a:pt x="99" y="16"/>
                </a:lnTo>
                <a:lnTo>
                  <a:pt x="105" y="14"/>
                </a:lnTo>
                <a:lnTo>
                  <a:pt x="111" y="13"/>
                </a:lnTo>
                <a:lnTo>
                  <a:pt x="121" y="13"/>
                </a:lnTo>
                <a:lnTo>
                  <a:pt x="133" y="14"/>
                </a:lnTo>
                <a:lnTo>
                  <a:pt x="145" y="17"/>
                </a:lnTo>
                <a:lnTo>
                  <a:pt x="158" y="19"/>
                </a:lnTo>
                <a:lnTo>
                  <a:pt x="158" y="19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7" name="Freeform 117">
            <a:extLst>
              <a:ext uri="{FF2B5EF4-FFF2-40B4-BE49-F238E27FC236}">
                <a16:creationId xmlns:a16="http://schemas.microsoft.com/office/drawing/2014/main" id="{061651A1-63A6-4A5B-A7C5-F98F10A069CD}"/>
              </a:ext>
            </a:extLst>
          </p:cNvPr>
          <p:cNvSpPr>
            <a:spLocks/>
          </p:cNvSpPr>
          <p:nvPr/>
        </p:nvSpPr>
        <p:spPr bwMode="auto">
          <a:xfrm>
            <a:off x="4105276" y="2354262"/>
            <a:ext cx="184150" cy="82550"/>
          </a:xfrm>
          <a:custGeom>
            <a:avLst/>
            <a:gdLst>
              <a:gd name="T0" fmla="*/ 34 w 583"/>
              <a:gd name="T1" fmla="*/ 239 h 261"/>
              <a:gd name="T2" fmla="*/ 47 w 583"/>
              <a:gd name="T3" fmla="*/ 240 h 261"/>
              <a:gd name="T4" fmla="*/ 62 w 583"/>
              <a:gd name="T5" fmla="*/ 236 h 261"/>
              <a:gd name="T6" fmla="*/ 95 w 583"/>
              <a:gd name="T7" fmla="*/ 218 h 261"/>
              <a:gd name="T8" fmla="*/ 131 w 583"/>
              <a:gd name="T9" fmla="*/ 201 h 261"/>
              <a:gd name="T10" fmla="*/ 149 w 583"/>
              <a:gd name="T11" fmla="*/ 198 h 261"/>
              <a:gd name="T12" fmla="*/ 166 w 583"/>
              <a:gd name="T13" fmla="*/ 200 h 261"/>
              <a:gd name="T14" fmla="*/ 207 w 583"/>
              <a:gd name="T15" fmla="*/ 210 h 261"/>
              <a:gd name="T16" fmla="*/ 213 w 583"/>
              <a:gd name="T17" fmla="*/ 214 h 261"/>
              <a:gd name="T18" fmla="*/ 216 w 583"/>
              <a:gd name="T19" fmla="*/ 220 h 261"/>
              <a:gd name="T20" fmla="*/ 218 w 583"/>
              <a:gd name="T21" fmla="*/ 247 h 261"/>
              <a:gd name="T22" fmla="*/ 253 w 583"/>
              <a:gd name="T23" fmla="*/ 244 h 261"/>
              <a:gd name="T24" fmla="*/ 266 w 583"/>
              <a:gd name="T25" fmla="*/ 248 h 261"/>
              <a:gd name="T26" fmla="*/ 278 w 583"/>
              <a:gd name="T27" fmla="*/ 255 h 261"/>
              <a:gd name="T28" fmla="*/ 289 w 583"/>
              <a:gd name="T29" fmla="*/ 260 h 261"/>
              <a:gd name="T30" fmla="*/ 304 w 583"/>
              <a:gd name="T31" fmla="*/ 260 h 261"/>
              <a:gd name="T32" fmla="*/ 353 w 583"/>
              <a:gd name="T33" fmla="*/ 248 h 261"/>
              <a:gd name="T34" fmla="*/ 380 w 583"/>
              <a:gd name="T35" fmla="*/ 243 h 261"/>
              <a:gd name="T36" fmla="*/ 401 w 583"/>
              <a:gd name="T37" fmla="*/ 244 h 261"/>
              <a:gd name="T38" fmla="*/ 393 w 583"/>
              <a:gd name="T39" fmla="*/ 234 h 261"/>
              <a:gd name="T40" fmla="*/ 379 w 583"/>
              <a:gd name="T41" fmla="*/ 215 h 261"/>
              <a:gd name="T42" fmla="*/ 373 w 583"/>
              <a:gd name="T43" fmla="*/ 198 h 261"/>
              <a:gd name="T44" fmla="*/ 372 w 583"/>
              <a:gd name="T45" fmla="*/ 186 h 261"/>
              <a:gd name="T46" fmla="*/ 376 w 583"/>
              <a:gd name="T47" fmla="*/ 175 h 261"/>
              <a:gd name="T48" fmla="*/ 384 w 583"/>
              <a:gd name="T49" fmla="*/ 162 h 261"/>
              <a:gd name="T50" fmla="*/ 399 w 583"/>
              <a:gd name="T51" fmla="*/ 148 h 261"/>
              <a:gd name="T52" fmla="*/ 412 w 583"/>
              <a:gd name="T53" fmla="*/ 141 h 261"/>
              <a:gd name="T54" fmla="*/ 421 w 583"/>
              <a:gd name="T55" fmla="*/ 138 h 261"/>
              <a:gd name="T56" fmla="*/ 432 w 583"/>
              <a:gd name="T57" fmla="*/ 129 h 261"/>
              <a:gd name="T58" fmla="*/ 446 w 583"/>
              <a:gd name="T59" fmla="*/ 112 h 261"/>
              <a:gd name="T60" fmla="*/ 463 w 583"/>
              <a:gd name="T61" fmla="*/ 96 h 261"/>
              <a:gd name="T62" fmla="*/ 493 w 583"/>
              <a:gd name="T63" fmla="*/ 72 h 261"/>
              <a:gd name="T64" fmla="*/ 537 w 583"/>
              <a:gd name="T65" fmla="*/ 43 h 261"/>
              <a:gd name="T66" fmla="*/ 555 w 583"/>
              <a:gd name="T67" fmla="*/ 27 h 261"/>
              <a:gd name="T68" fmla="*/ 570 w 583"/>
              <a:gd name="T69" fmla="*/ 15 h 261"/>
              <a:gd name="T70" fmla="*/ 579 w 583"/>
              <a:gd name="T71" fmla="*/ 9 h 261"/>
              <a:gd name="T72" fmla="*/ 583 w 583"/>
              <a:gd name="T73" fmla="*/ 1 h 261"/>
              <a:gd name="T74" fmla="*/ 571 w 583"/>
              <a:gd name="T75" fmla="*/ 1 h 261"/>
              <a:gd name="T76" fmla="*/ 550 w 583"/>
              <a:gd name="T77" fmla="*/ 9 h 261"/>
              <a:gd name="T78" fmla="*/ 529 w 583"/>
              <a:gd name="T79" fmla="*/ 22 h 261"/>
              <a:gd name="T80" fmla="*/ 505 w 583"/>
              <a:gd name="T81" fmla="*/ 37 h 261"/>
              <a:gd name="T82" fmla="*/ 472 w 583"/>
              <a:gd name="T83" fmla="*/ 58 h 261"/>
              <a:gd name="T84" fmla="*/ 426 w 583"/>
              <a:gd name="T85" fmla="*/ 83 h 261"/>
              <a:gd name="T86" fmla="*/ 376 w 583"/>
              <a:gd name="T87" fmla="*/ 104 h 261"/>
              <a:gd name="T88" fmla="*/ 323 w 583"/>
              <a:gd name="T89" fmla="*/ 121 h 261"/>
              <a:gd name="T90" fmla="*/ 268 w 583"/>
              <a:gd name="T91" fmla="*/ 134 h 261"/>
              <a:gd name="T92" fmla="*/ 213 w 583"/>
              <a:gd name="T93" fmla="*/ 141 h 261"/>
              <a:gd name="T94" fmla="*/ 159 w 583"/>
              <a:gd name="T95" fmla="*/ 141 h 261"/>
              <a:gd name="T96" fmla="*/ 108 w 583"/>
              <a:gd name="T97" fmla="*/ 136 h 261"/>
              <a:gd name="T98" fmla="*/ 69 w 583"/>
              <a:gd name="T99" fmla="*/ 121 h 261"/>
              <a:gd name="T100" fmla="*/ 54 w 583"/>
              <a:gd name="T101" fmla="*/ 128 h 261"/>
              <a:gd name="T102" fmla="*/ 56 w 583"/>
              <a:gd name="T103" fmla="*/ 161 h 261"/>
              <a:gd name="T104" fmla="*/ 57 w 583"/>
              <a:gd name="T105" fmla="*/ 186 h 261"/>
              <a:gd name="T106" fmla="*/ 55 w 583"/>
              <a:gd name="T107" fmla="*/ 200 h 261"/>
              <a:gd name="T108" fmla="*/ 48 w 583"/>
              <a:gd name="T109" fmla="*/ 211 h 261"/>
              <a:gd name="T110" fmla="*/ 38 w 583"/>
              <a:gd name="T111" fmla="*/ 217 h 261"/>
              <a:gd name="T112" fmla="*/ 14 w 583"/>
              <a:gd name="T113" fmla="*/ 218 h 261"/>
              <a:gd name="T114" fmla="*/ 0 w 583"/>
              <a:gd name="T115" fmla="*/ 217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83" h="261">
                <a:moveTo>
                  <a:pt x="0" y="217"/>
                </a:moveTo>
                <a:lnTo>
                  <a:pt x="34" y="239"/>
                </a:lnTo>
                <a:lnTo>
                  <a:pt x="40" y="240"/>
                </a:lnTo>
                <a:lnTo>
                  <a:pt x="47" y="240"/>
                </a:lnTo>
                <a:lnTo>
                  <a:pt x="54" y="239"/>
                </a:lnTo>
                <a:lnTo>
                  <a:pt x="62" y="236"/>
                </a:lnTo>
                <a:lnTo>
                  <a:pt x="78" y="228"/>
                </a:lnTo>
                <a:lnTo>
                  <a:pt x="95" y="218"/>
                </a:lnTo>
                <a:lnTo>
                  <a:pt x="113" y="208"/>
                </a:lnTo>
                <a:lnTo>
                  <a:pt x="131" y="201"/>
                </a:lnTo>
                <a:lnTo>
                  <a:pt x="140" y="199"/>
                </a:lnTo>
                <a:lnTo>
                  <a:pt x="149" y="198"/>
                </a:lnTo>
                <a:lnTo>
                  <a:pt x="158" y="198"/>
                </a:lnTo>
                <a:lnTo>
                  <a:pt x="166" y="200"/>
                </a:lnTo>
                <a:lnTo>
                  <a:pt x="191" y="207"/>
                </a:lnTo>
                <a:lnTo>
                  <a:pt x="207" y="210"/>
                </a:lnTo>
                <a:lnTo>
                  <a:pt x="211" y="211"/>
                </a:lnTo>
                <a:lnTo>
                  <a:pt x="213" y="214"/>
                </a:lnTo>
                <a:lnTo>
                  <a:pt x="214" y="217"/>
                </a:lnTo>
                <a:lnTo>
                  <a:pt x="216" y="220"/>
                </a:lnTo>
                <a:lnTo>
                  <a:pt x="218" y="231"/>
                </a:lnTo>
                <a:lnTo>
                  <a:pt x="218" y="247"/>
                </a:lnTo>
                <a:lnTo>
                  <a:pt x="236" y="247"/>
                </a:lnTo>
                <a:lnTo>
                  <a:pt x="253" y="244"/>
                </a:lnTo>
                <a:lnTo>
                  <a:pt x="259" y="245"/>
                </a:lnTo>
                <a:lnTo>
                  <a:pt x="266" y="248"/>
                </a:lnTo>
                <a:lnTo>
                  <a:pt x="272" y="251"/>
                </a:lnTo>
                <a:lnTo>
                  <a:pt x="278" y="255"/>
                </a:lnTo>
                <a:lnTo>
                  <a:pt x="283" y="258"/>
                </a:lnTo>
                <a:lnTo>
                  <a:pt x="289" y="260"/>
                </a:lnTo>
                <a:lnTo>
                  <a:pt x="296" y="261"/>
                </a:lnTo>
                <a:lnTo>
                  <a:pt x="304" y="260"/>
                </a:lnTo>
                <a:lnTo>
                  <a:pt x="325" y="255"/>
                </a:lnTo>
                <a:lnTo>
                  <a:pt x="353" y="248"/>
                </a:lnTo>
                <a:lnTo>
                  <a:pt x="366" y="245"/>
                </a:lnTo>
                <a:lnTo>
                  <a:pt x="380" y="243"/>
                </a:lnTo>
                <a:lnTo>
                  <a:pt x="392" y="243"/>
                </a:lnTo>
                <a:lnTo>
                  <a:pt x="401" y="244"/>
                </a:lnTo>
                <a:lnTo>
                  <a:pt x="401" y="244"/>
                </a:lnTo>
                <a:lnTo>
                  <a:pt x="393" y="234"/>
                </a:lnTo>
                <a:lnTo>
                  <a:pt x="386" y="225"/>
                </a:lnTo>
                <a:lnTo>
                  <a:pt x="379" y="215"/>
                </a:lnTo>
                <a:lnTo>
                  <a:pt x="374" y="203"/>
                </a:lnTo>
                <a:lnTo>
                  <a:pt x="373" y="198"/>
                </a:lnTo>
                <a:lnTo>
                  <a:pt x="372" y="192"/>
                </a:lnTo>
                <a:lnTo>
                  <a:pt x="372" y="186"/>
                </a:lnTo>
                <a:lnTo>
                  <a:pt x="374" y="181"/>
                </a:lnTo>
                <a:lnTo>
                  <a:pt x="376" y="175"/>
                </a:lnTo>
                <a:lnTo>
                  <a:pt x="380" y="168"/>
                </a:lnTo>
                <a:lnTo>
                  <a:pt x="384" y="162"/>
                </a:lnTo>
                <a:lnTo>
                  <a:pt x="390" y="155"/>
                </a:lnTo>
                <a:lnTo>
                  <a:pt x="399" y="148"/>
                </a:lnTo>
                <a:lnTo>
                  <a:pt x="406" y="143"/>
                </a:lnTo>
                <a:lnTo>
                  <a:pt x="412" y="141"/>
                </a:lnTo>
                <a:lnTo>
                  <a:pt x="416" y="140"/>
                </a:lnTo>
                <a:lnTo>
                  <a:pt x="421" y="138"/>
                </a:lnTo>
                <a:lnTo>
                  <a:pt x="426" y="135"/>
                </a:lnTo>
                <a:lnTo>
                  <a:pt x="432" y="129"/>
                </a:lnTo>
                <a:lnTo>
                  <a:pt x="440" y="119"/>
                </a:lnTo>
                <a:lnTo>
                  <a:pt x="446" y="112"/>
                </a:lnTo>
                <a:lnTo>
                  <a:pt x="454" y="104"/>
                </a:lnTo>
                <a:lnTo>
                  <a:pt x="463" y="96"/>
                </a:lnTo>
                <a:lnTo>
                  <a:pt x="473" y="88"/>
                </a:lnTo>
                <a:lnTo>
                  <a:pt x="493" y="72"/>
                </a:lnTo>
                <a:lnTo>
                  <a:pt x="511" y="61"/>
                </a:lnTo>
                <a:lnTo>
                  <a:pt x="537" y="43"/>
                </a:lnTo>
                <a:lnTo>
                  <a:pt x="546" y="35"/>
                </a:lnTo>
                <a:lnTo>
                  <a:pt x="555" y="27"/>
                </a:lnTo>
                <a:lnTo>
                  <a:pt x="562" y="21"/>
                </a:lnTo>
                <a:lnTo>
                  <a:pt x="570" y="15"/>
                </a:lnTo>
                <a:lnTo>
                  <a:pt x="574" y="13"/>
                </a:lnTo>
                <a:lnTo>
                  <a:pt x="579" y="9"/>
                </a:lnTo>
                <a:lnTo>
                  <a:pt x="582" y="5"/>
                </a:lnTo>
                <a:lnTo>
                  <a:pt x="583" y="1"/>
                </a:lnTo>
                <a:lnTo>
                  <a:pt x="583" y="0"/>
                </a:lnTo>
                <a:lnTo>
                  <a:pt x="571" y="1"/>
                </a:lnTo>
                <a:lnTo>
                  <a:pt x="561" y="4"/>
                </a:lnTo>
                <a:lnTo>
                  <a:pt x="550" y="9"/>
                </a:lnTo>
                <a:lnTo>
                  <a:pt x="540" y="14"/>
                </a:lnTo>
                <a:lnTo>
                  <a:pt x="529" y="22"/>
                </a:lnTo>
                <a:lnTo>
                  <a:pt x="517" y="29"/>
                </a:lnTo>
                <a:lnTo>
                  <a:pt x="505" y="37"/>
                </a:lnTo>
                <a:lnTo>
                  <a:pt x="492" y="43"/>
                </a:lnTo>
                <a:lnTo>
                  <a:pt x="472" y="58"/>
                </a:lnTo>
                <a:lnTo>
                  <a:pt x="450" y="71"/>
                </a:lnTo>
                <a:lnTo>
                  <a:pt x="426" y="83"/>
                </a:lnTo>
                <a:lnTo>
                  <a:pt x="403" y="94"/>
                </a:lnTo>
                <a:lnTo>
                  <a:pt x="376" y="104"/>
                </a:lnTo>
                <a:lnTo>
                  <a:pt x="350" y="113"/>
                </a:lnTo>
                <a:lnTo>
                  <a:pt x="323" y="121"/>
                </a:lnTo>
                <a:lnTo>
                  <a:pt x="296" y="128"/>
                </a:lnTo>
                <a:lnTo>
                  <a:pt x="268" y="134"/>
                </a:lnTo>
                <a:lnTo>
                  <a:pt x="241" y="137"/>
                </a:lnTo>
                <a:lnTo>
                  <a:pt x="213" y="141"/>
                </a:lnTo>
                <a:lnTo>
                  <a:pt x="186" y="142"/>
                </a:lnTo>
                <a:lnTo>
                  <a:pt x="159" y="141"/>
                </a:lnTo>
                <a:lnTo>
                  <a:pt x="133" y="140"/>
                </a:lnTo>
                <a:lnTo>
                  <a:pt x="108" y="136"/>
                </a:lnTo>
                <a:lnTo>
                  <a:pt x="84" y="130"/>
                </a:lnTo>
                <a:lnTo>
                  <a:pt x="69" y="121"/>
                </a:lnTo>
                <a:lnTo>
                  <a:pt x="56" y="113"/>
                </a:lnTo>
                <a:lnTo>
                  <a:pt x="54" y="128"/>
                </a:lnTo>
                <a:lnTo>
                  <a:pt x="55" y="144"/>
                </a:lnTo>
                <a:lnTo>
                  <a:pt x="56" y="161"/>
                </a:lnTo>
                <a:lnTo>
                  <a:pt x="57" y="178"/>
                </a:lnTo>
                <a:lnTo>
                  <a:pt x="57" y="186"/>
                </a:lnTo>
                <a:lnTo>
                  <a:pt x="56" y="193"/>
                </a:lnTo>
                <a:lnTo>
                  <a:pt x="55" y="200"/>
                </a:lnTo>
                <a:lnTo>
                  <a:pt x="53" y="206"/>
                </a:lnTo>
                <a:lnTo>
                  <a:pt x="48" y="211"/>
                </a:lnTo>
                <a:lnTo>
                  <a:pt x="44" y="215"/>
                </a:lnTo>
                <a:lnTo>
                  <a:pt x="38" y="217"/>
                </a:lnTo>
                <a:lnTo>
                  <a:pt x="30" y="218"/>
                </a:lnTo>
                <a:lnTo>
                  <a:pt x="14" y="218"/>
                </a:lnTo>
                <a:lnTo>
                  <a:pt x="0" y="217"/>
                </a:lnTo>
                <a:lnTo>
                  <a:pt x="0" y="217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8" name="Freeform 118">
            <a:extLst>
              <a:ext uri="{FF2B5EF4-FFF2-40B4-BE49-F238E27FC236}">
                <a16:creationId xmlns:a16="http://schemas.microsoft.com/office/drawing/2014/main" id="{1BCAE4F7-63FA-4783-AB90-30617DED9F53}"/>
              </a:ext>
            </a:extLst>
          </p:cNvPr>
          <p:cNvSpPr>
            <a:spLocks/>
          </p:cNvSpPr>
          <p:nvPr/>
        </p:nvSpPr>
        <p:spPr bwMode="auto">
          <a:xfrm>
            <a:off x="4105276" y="2354262"/>
            <a:ext cx="184150" cy="82550"/>
          </a:xfrm>
          <a:custGeom>
            <a:avLst/>
            <a:gdLst>
              <a:gd name="T0" fmla="*/ 34 w 583"/>
              <a:gd name="T1" fmla="*/ 239 h 261"/>
              <a:gd name="T2" fmla="*/ 47 w 583"/>
              <a:gd name="T3" fmla="*/ 240 h 261"/>
              <a:gd name="T4" fmla="*/ 62 w 583"/>
              <a:gd name="T5" fmla="*/ 236 h 261"/>
              <a:gd name="T6" fmla="*/ 95 w 583"/>
              <a:gd name="T7" fmla="*/ 218 h 261"/>
              <a:gd name="T8" fmla="*/ 131 w 583"/>
              <a:gd name="T9" fmla="*/ 201 h 261"/>
              <a:gd name="T10" fmla="*/ 149 w 583"/>
              <a:gd name="T11" fmla="*/ 198 h 261"/>
              <a:gd name="T12" fmla="*/ 166 w 583"/>
              <a:gd name="T13" fmla="*/ 200 h 261"/>
              <a:gd name="T14" fmla="*/ 207 w 583"/>
              <a:gd name="T15" fmla="*/ 210 h 261"/>
              <a:gd name="T16" fmla="*/ 213 w 583"/>
              <a:gd name="T17" fmla="*/ 214 h 261"/>
              <a:gd name="T18" fmla="*/ 216 w 583"/>
              <a:gd name="T19" fmla="*/ 220 h 261"/>
              <a:gd name="T20" fmla="*/ 218 w 583"/>
              <a:gd name="T21" fmla="*/ 247 h 261"/>
              <a:gd name="T22" fmla="*/ 253 w 583"/>
              <a:gd name="T23" fmla="*/ 244 h 261"/>
              <a:gd name="T24" fmla="*/ 266 w 583"/>
              <a:gd name="T25" fmla="*/ 248 h 261"/>
              <a:gd name="T26" fmla="*/ 278 w 583"/>
              <a:gd name="T27" fmla="*/ 255 h 261"/>
              <a:gd name="T28" fmla="*/ 289 w 583"/>
              <a:gd name="T29" fmla="*/ 260 h 261"/>
              <a:gd name="T30" fmla="*/ 304 w 583"/>
              <a:gd name="T31" fmla="*/ 260 h 261"/>
              <a:gd name="T32" fmla="*/ 353 w 583"/>
              <a:gd name="T33" fmla="*/ 248 h 261"/>
              <a:gd name="T34" fmla="*/ 380 w 583"/>
              <a:gd name="T35" fmla="*/ 243 h 261"/>
              <a:gd name="T36" fmla="*/ 401 w 583"/>
              <a:gd name="T37" fmla="*/ 244 h 261"/>
              <a:gd name="T38" fmla="*/ 393 w 583"/>
              <a:gd name="T39" fmla="*/ 234 h 261"/>
              <a:gd name="T40" fmla="*/ 379 w 583"/>
              <a:gd name="T41" fmla="*/ 215 h 261"/>
              <a:gd name="T42" fmla="*/ 373 w 583"/>
              <a:gd name="T43" fmla="*/ 198 h 261"/>
              <a:gd name="T44" fmla="*/ 372 w 583"/>
              <a:gd name="T45" fmla="*/ 186 h 261"/>
              <a:gd name="T46" fmla="*/ 376 w 583"/>
              <a:gd name="T47" fmla="*/ 175 h 261"/>
              <a:gd name="T48" fmla="*/ 384 w 583"/>
              <a:gd name="T49" fmla="*/ 162 h 261"/>
              <a:gd name="T50" fmla="*/ 399 w 583"/>
              <a:gd name="T51" fmla="*/ 148 h 261"/>
              <a:gd name="T52" fmla="*/ 412 w 583"/>
              <a:gd name="T53" fmla="*/ 141 h 261"/>
              <a:gd name="T54" fmla="*/ 421 w 583"/>
              <a:gd name="T55" fmla="*/ 138 h 261"/>
              <a:gd name="T56" fmla="*/ 432 w 583"/>
              <a:gd name="T57" fmla="*/ 129 h 261"/>
              <a:gd name="T58" fmla="*/ 446 w 583"/>
              <a:gd name="T59" fmla="*/ 112 h 261"/>
              <a:gd name="T60" fmla="*/ 463 w 583"/>
              <a:gd name="T61" fmla="*/ 96 h 261"/>
              <a:gd name="T62" fmla="*/ 493 w 583"/>
              <a:gd name="T63" fmla="*/ 72 h 261"/>
              <a:gd name="T64" fmla="*/ 537 w 583"/>
              <a:gd name="T65" fmla="*/ 43 h 261"/>
              <a:gd name="T66" fmla="*/ 555 w 583"/>
              <a:gd name="T67" fmla="*/ 27 h 261"/>
              <a:gd name="T68" fmla="*/ 570 w 583"/>
              <a:gd name="T69" fmla="*/ 15 h 261"/>
              <a:gd name="T70" fmla="*/ 579 w 583"/>
              <a:gd name="T71" fmla="*/ 9 h 261"/>
              <a:gd name="T72" fmla="*/ 583 w 583"/>
              <a:gd name="T73" fmla="*/ 1 h 261"/>
              <a:gd name="T74" fmla="*/ 571 w 583"/>
              <a:gd name="T75" fmla="*/ 1 h 261"/>
              <a:gd name="T76" fmla="*/ 550 w 583"/>
              <a:gd name="T77" fmla="*/ 9 h 261"/>
              <a:gd name="T78" fmla="*/ 529 w 583"/>
              <a:gd name="T79" fmla="*/ 22 h 261"/>
              <a:gd name="T80" fmla="*/ 505 w 583"/>
              <a:gd name="T81" fmla="*/ 37 h 261"/>
              <a:gd name="T82" fmla="*/ 472 w 583"/>
              <a:gd name="T83" fmla="*/ 58 h 261"/>
              <a:gd name="T84" fmla="*/ 426 w 583"/>
              <a:gd name="T85" fmla="*/ 83 h 261"/>
              <a:gd name="T86" fmla="*/ 376 w 583"/>
              <a:gd name="T87" fmla="*/ 104 h 261"/>
              <a:gd name="T88" fmla="*/ 323 w 583"/>
              <a:gd name="T89" fmla="*/ 121 h 261"/>
              <a:gd name="T90" fmla="*/ 268 w 583"/>
              <a:gd name="T91" fmla="*/ 134 h 261"/>
              <a:gd name="T92" fmla="*/ 213 w 583"/>
              <a:gd name="T93" fmla="*/ 141 h 261"/>
              <a:gd name="T94" fmla="*/ 159 w 583"/>
              <a:gd name="T95" fmla="*/ 141 h 261"/>
              <a:gd name="T96" fmla="*/ 108 w 583"/>
              <a:gd name="T97" fmla="*/ 136 h 261"/>
              <a:gd name="T98" fmla="*/ 69 w 583"/>
              <a:gd name="T99" fmla="*/ 121 h 261"/>
              <a:gd name="T100" fmla="*/ 54 w 583"/>
              <a:gd name="T101" fmla="*/ 128 h 261"/>
              <a:gd name="T102" fmla="*/ 56 w 583"/>
              <a:gd name="T103" fmla="*/ 161 h 261"/>
              <a:gd name="T104" fmla="*/ 57 w 583"/>
              <a:gd name="T105" fmla="*/ 186 h 261"/>
              <a:gd name="T106" fmla="*/ 55 w 583"/>
              <a:gd name="T107" fmla="*/ 200 h 261"/>
              <a:gd name="T108" fmla="*/ 48 w 583"/>
              <a:gd name="T109" fmla="*/ 211 h 261"/>
              <a:gd name="T110" fmla="*/ 38 w 583"/>
              <a:gd name="T111" fmla="*/ 217 h 261"/>
              <a:gd name="T112" fmla="*/ 14 w 583"/>
              <a:gd name="T113" fmla="*/ 218 h 261"/>
              <a:gd name="T114" fmla="*/ 0 w 583"/>
              <a:gd name="T115" fmla="*/ 217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83" h="261">
                <a:moveTo>
                  <a:pt x="0" y="217"/>
                </a:moveTo>
                <a:lnTo>
                  <a:pt x="34" y="239"/>
                </a:lnTo>
                <a:lnTo>
                  <a:pt x="40" y="240"/>
                </a:lnTo>
                <a:lnTo>
                  <a:pt x="47" y="240"/>
                </a:lnTo>
                <a:lnTo>
                  <a:pt x="54" y="239"/>
                </a:lnTo>
                <a:lnTo>
                  <a:pt x="62" y="236"/>
                </a:lnTo>
                <a:lnTo>
                  <a:pt x="78" y="228"/>
                </a:lnTo>
                <a:lnTo>
                  <a:pt x="95" y="218"/>
                </a:lnTo>
                <a:lnTo>
                  <a:pt x="113" y="208"/>
                </a:lnTo>
                <a:lnTo>
                  <a:pt x="131" y="201"/>
                </a:lnTo>
                <a:lnTo>
                  <a:pt x="140" y="199"/>
                </a:lnTo>
                <a:lnTo>
                  <a:pt x="149" y="198"/>
                </a:lnTo>
                <a:lnTo>
                  <a:pt x="158" y="198"/>
                </a:lnTo>
                <a:lnTo>
                  <a:pt x="166" y="200"/>
                </a:lnTo>
                <a:lnTo>
                  <a:pt x="191" y="207"/>
                </a:lnTo>
                <a:lnTo>
                  <a:pt x="207" y="210"/>
                </a:lnTo>
                <a:lnTo>
                  <a:pt x="211" y="211"/>
                </a:lnTo>
                <a:lnTo>
                  <a:pt x="213" y="214"/>
                </a:lnTo>
                <a:lnTo>
                  <a:pt x="214" y="217"/>
                </a:lnTo>
                <a:lnTo>
                  <a:pt x="216" y="220"/>
                </a:lnTo>
                <a:lnTo>
                  <a:pt x="218" y="231"/>
                </a:lnTo>
                <a:lnTo>
                  <a:pt x="218" y="247"/>
                </a:lnTo>
                <a:lnTo>
                  <a:pt x="236" y="247"/>
                </a:lnTo>
                <a:lnTo>
                  <a:pt x="253" y="244"/>
                </a:lnTo>
                <a:lnTo>
                  <a:pt x="259" y="245"/>
                </a:lnTo>
                <a:lnTo>
                  <a:pt x="266" y="248"/>
                </a:lnTo>
                <a:lnTo>
                  <a:pt x="272" y="251"/>
                </a:lnTo>
                <a:lnTo>
                  <a:pt x="278" y="255"/>
                </a:lnTo>
                <a:lnTo>
                  <a:pt x="283" y="258"/>
                </a:lnTo>
                <a:lnTo>
                  <a:pt x="289" y="260"/>
                </a:lnTo>
                <a:lnTo>
                  <a:pt x="296" y="261"/>
                </a:lnTo>
                <a:lnTo>
                  <a:pt x="304" y="260"/>
                </a:lnTo>
                <a:lnTo>
                  <a:pt x="325" y="255"/>
                </a:lnTo>
                <a:lnTo>
                  <a:pt x="353" y="248"/>
                </a:lnTo>
                <a:lnTo>
                  <a:pt x="366" y="245"/>
                </a:lnTo>
                <a:lnTo>
                  <a:pt x="380" y="243"/>
                </a:lnTo>
                <a:lnTo>
                  <a:pt x="392" y="243"/>
                </a:lnTo>
                <a:lnTo>
                  <a:pt x="401" y="244"/>
                </a:lnTo>
                <a:lnTo>
                  <a:pt x="401" y="244"/>
                </a:lnTo>
                <a:lnTo>
                  <a:pt x="393" y="234"/>
                </a:lnTo>
                <a:lnTo>
                  <a:pt x="386" y="225"/>
                </a:lnTo>
                <a:lnTo>
                  <a:pt x="379" y="215"/>
                </a:lnTo>
                <a:lnTo>
                  <a:pt x="374" y="203"/>
                </a:lnTo>
                <a:lnTo>
                  <a:pt x="373" y="198"/>
                </a:lnTo>
                <a:lnTo>
                  <a:pt x="372" y="192"/>
                </a:lnTo>
                <a:lnTo>
                  <a:pt x="372" y="186"/>
                </a:lnTo>
                <a:lnTo>
                  <a:pt x="374" y="181"/>
                </a:lnTo>
                <a:lnTo>
                  <a:pt x="376" y="175"/>
                </a:lnTo>
                <a:lnTo>
                  <a:pt x="380" y="168"/>
                </a:lnTo>
                <a:lnTo>
                  <a:pt x="384" y="162"/>
                </a:lnTo>
                <a:lnTo>
                  <a:pt x="390" y="155"/>
                </a:lnTo>
                <a:lnTo>
                  <a:pt x="399" y="148"/>
                </a:lnTo>
                <a:lnTo>
                  <a:pt x="406" y="143"/>
                </a:lnTo>
                <a:lnTo>
                  <a:pt x="412" y="141"/>
                </a:lnTo>
                <a:lnTo>
                  <a:pt x="416" y="140"/>
                </a:lnTo>
                <a:lnTo>
                  <a:pt x="421" y="138"/>
                </a:lnTo>
                <a:lnTo>
                  <a:pt x="426" y="135"/>
                </a:lnTo>
                <a:lnTo>
                  <a:pt x="432" y="129"/>
                </a:lnTo>
                <a:lnTo>
                  <a:pt x="440" y="119"/>
                </a:lnTo>
                <a:lnTo>
                  <a:pt x="446" y="112"/>
                </a:lnTo>
                <a:lnTo>
                  <a:pt x="454" y="104"/>
                </a:lnTo>
                <a:lnTo>
                  <a:pt x="463" y="96"/>
                </a:lnTo>
                <a:lnTo>
                  <a:pt x="473" y="88"/>
                </a:lnTo>
                <a:lnTo>
                  <a:pt x="493" y="72"/>
                </a:lnTo>
                <a:lnTo>
                  <a:pt x="511" y="61"/>
                </a:lnTo>
                <a:lnTo>
                  <a:pt x="537" y="43"/>
                </a:lnTo>
                <a:lnTo>
                  <a:pt x="546" y="35"/>
                </a:lnTo>
                <a:lnTo>
                  <a:pt x="555" y="27"/>
                </a:lnTo>
                <a:lnTo>
                  <a:pt x="562" y="21"/>
                </a:lnTo>
                <a:lnTo>
                  <a:pt x="570" y="15"/>
                </a:lnTo>
                <a:lnTo>
                  <a:pt x="574" y="13"/>
                </a:lnTo>
                <a:lnTo>
                  <a:pt x="579" y="9"/>
                </a:lnTo>
                <a:lnTo>
                  <a:pt x="582" y="5"/>
                </a:lnTo>
                <a:lnTo>
                  <a:pt x="583" y="1"/>
                </a:lnTo>
                <a:lnTo>
                  <a:pt x="583" y="0"/>
                </a:lnTo>
                <a:lnTo>
                  <a:pt x="571" y="1"/>
                </a:lnTo>
                <a:lnTo>
                  <a:pt x="561" y="4"/>
                </a:lnTo>
                <a:lnTo>
                  <a:pt x="550" y="9"/>
                </a:lnTo>
                <a:lnTo>
                  <a:pt x="540" y="14"/>
                </a:lnTo>
                <a:lnTo>
                  <a:pt x="529" y="22"/>
                </a:lnTo>
                <a:lnTo>
                  <a:pt x="517" y="29"/>
                </a:lnTo>
                <a:lnTo>
                  <a:pt x="505" y="37"/>
                </a:lnTo>
                <a:lnTo>
                  <a:pt x="492" y="43"/>
                </a:lnTo>
                <a:lnTo>
                  <a:pt x="472" y="58"/>
                </a:lnTo>
                <a:lnTo>
                  <a:pt x="450" y="71"/>
                </a:lnTo>
                <a:lnTo>
                  <a:pt x="426" y="83"/>
                </a:lnTo>
                <a:lnTo>
                  <a:pt x="403" y="94"/>
                </a:lnTo>
                <a:lnTo>
                  <a:pt x="376" y="104"/>
                </a:lnTo>
                <a:lnTo>
                  <a:pt x="350" y="113"/>
                </a:lnTo>
                <a:lnTo>
                  <a:pt x="323" y="121"/>
                </a:lnTo>
                <a:lnTo>
                  <a:pt x="296" y="128"/>
                </a:lnTo>
                <a:lnTo>
                  <a:pt x="268" y="134"/>
                </a:lnTo>
                <a:lnTo>
                  <a:pt x="241" y="137"/>
                </a:lnTo>
                <a:lnTo>
                  <a:pt x="213" y="141"/>
                </a:lnTo>
                <a:lnTo>
                  <a:pt x="186" y="142"/>
                </a:lnTo>
                <a:lnTo>
                  <a:pt x="159" y="141"/>
                </a:lnTo>
                <a:lnTo>
                  <a:pt x="133" y="140"/>
                </a:lnTo>
                <a:lnTo>
                  <a:pt x="108" y="136"/>
                </a:lnTo>
                <a:lnTo>
                  <a:pt x="84" y="130"/>
                </a:lnTo>
                <a:lnTo>
                  <a:pt x="69" y="121"/>
                </a:lnTo>
                <a:lnTo>
                  <a:pt x="56" y="113"/>
                </a:lnTo>
                <a:lnTo>
                  <a:pt x="54" y="128"/>
                </a:lnTo>
                <a:lnTo>
                  <a:pt x="55" y="144"/>
                </a:lnTo>
                <a:lnTo>
                  <a:pt x="56" y="161"/>
                </a:lnTo>
                <a:lnTo>
                  <a:pt x="57" y="178"/>
                </a:lnTo>
                <a:lnTo>
                  <a:pt x="57" y="186"/>
                </a:lnTo>
                <a:lnTo>
                  <a:pt x="56" y="193"/>
                </a:lnTo>
                <a:lnTo>
                  <a:pt x="55" y="200"/>
                </a:lnTo>
                <a:lnTo>
                  <a:pt x="53" y="206"/>
                </a:lnTo>
                <a:lnTo>
                  <a:pt x="48" y="211"/>
                </a:lnTo>
                <a:lnTo>
                  <a:pt x="44" y="215"/>
                </a:lnTo>
                <a:lnTo>
                  <a:pt x="38" y="217"/>
                </a:lnTo>
                <a:lnTo>
                  <a:pt x="30" y="218"/>
                </a:lnTo>
                <a:lnTo>
                  <a:pt x="14" y="218"/>
                </a:lnTo>
                <a:lnTo>
                  <a:pt x="0" y="217"/>
                </a:lnTo>
                <a:lnTo>
                  <a:pt x="0" y="217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9" name="Freeform 119">
            <a:extLst>
              <a:ext uri="{FF2B5EF4-FFF2-40B4-BE49-F238E27FC236}">
                <a16:creationId xmlns:a16="http://schemas.microsoft.com/office/drawing/2014/main" id="{EF626B18-72D9-41A4-ADDE-C4B5B5168600}"/>
              </a:ext>
            </a:extLst>
          </p:cNvPr>
          <p:cNvSpPr>
            <a:spLocks/>
          </p:cNvSpPr>
          <p:nvPr/>
        </p:nvSpPr>
        <p:spPr bwMode="auto">
          <a:xfrm>
            <a:off x="4330701" y="2636837"/>
            <a:ext cx="454025" cy="509587"/>
          </a:xfrm>
          <a:custGeom>
            <a:avLst/>
            <a:gdLst>
              <a:gd name="T0" fmla="*/ 165 w 1431"/>
              <a:gd name="T1" fmla="*/ 808 h 1605"/>
              <a:gd name="T2" fmla="*/ 175 w 1431"/>
              <a:gd name="T3" fmla="*/ 808 h 1605"/>
              <a:gd name="T4" fmla="*/ 183 w 1431"/>
              <a:gd name="T5" fmla="*/ 797 h 1605"/>
              <a:gd name="T6" fmla="*/ 190 w 1431"/>
              <a:gd name="T7" fmla="*/ 778 h 1605"/>
              <a:gd name="T8" fmla="*/ 192 w 1431"/>
              <a:gd name="T9" fmla="*/ 754 h 1605"/>
              <a:gd name="T10" fmla="*/ 193 w 1431"/>
              <a:gd name="T11" fmla="*/ 729 h 1605"/>
              <a:gd name="T12" fmla="*/ 199 w 1431"/>
              <a:gd name="T13" fmla="*/ 684 h 1605"/>
              <a:gd name="T14" fmla="*/ 201 w 1431"/>
              <a:gd name="T15" fmla="*/ 643 h 1605"/>
              <a:gd name="T16" fmla="*/ 187 w 1431"/>
              <a:gd name="T17" fmla="*/ 642 h 1605"/>
              <a:gd name="T18" fmla="*/ 183 w 1431"/>
              <a:gd name="T19" fmla="*/ 551 h 1605"/>
              <a:gd name="T20" fmla="*/ 188 w 1431"/>
              <a:gd name="T21" fmla="*/ 498 h 1605"/>
              <a:gd name="T22" fmla="*/ 197 w 1431"/>
              <a:gd name="T23" fmla="*/ 438 h 1605"/>
              <a:gd name="T24" fmla="*/ 195 w 1431"/>
              <a:gd name="T25" fmla="*/ 380 h 1605"/>
              <a:gd name="T26" fmla="*/ 199 w 1431"/>
              <a:gd name="T27" fmla="*/ 343 h 1605"/>
              <a:gd name="T28" fmla="*/ 211 w 1431"/>
              <a:gd name="T29" fmla="*/ 314 h 1605"/>
              <a:gd name="T30" fmla="*/ 236 w 1431"/>
              <a:gd name="T31" fmla="*/ 277 h 1605"/>
              <a:gd name="T32" fmla="*/ 253 w 1431"/>
              <a:gd name="T33" fmla="*/ 264 h 1605"/>
              <a:gd name="T34" fmla="*/ 274 w 1431"/>
              <a:gd name="T35" fmla="*/ 256 h 1605"/>
              <a:gd name="T36" fmla="*/ 290 w 1431"/>
              <a:gd name="T37" fmla="*/ 254 h 1605"/>
              <a:gd name="T38" fmla="*/ 300 w 1431"/>
              <a:gd name="T39" fmla="*/ 267 h 1605"/>
              <a:gd name="T40" fmla="*/ 324 w 1431"/>
              <a:gd name="T41" fmla="*/ 279 h 1605"/>
              <a:gd name="T42" fmla="*/ 346 w 1431"/>
              <a:gd name="T43" fmla="*/ 298 h 1605"/>
              <a:gd name="T44" fmla="*/ 366 w 1431"/>
              <a:gd name="T45" fmla="*/ 321 h 1605"/>
              <a:gd name="T46" fmla="*/ 403 w 1431"/>
              <a:gd name="T47" fmla="*/ 355 h 1605"/>
              <a:gd name="T48" fmla="*/ 454 w 1431"/>
              <a:gd name="T49" fmla="*/ 396 h 1605"/>
              <a:gd name="T50" fmla="*/ 475 w 1431"/>
              <a:gd name="T51" fmla="*/ 406 h 1605"/>
              <a:gd name="T52" fmla="*/ 544 w 1431"/>
              <a:gd name="T53" fmla="*/ 424 h 1605"/>
              <a:gd name="T54" fmla="*/ 591 w 1431"/>
              <a:gd name="T55" fmla="*/ 435 h 1605"/>
              <a:gd name="T56" fmla="*/ 1275 w 1431"/>
              <a:gd name="T57" fmla="*/ 0 h 1605"/>
              <a:gd name="T58" fmla="*/ 1348 w 1431"/>
              <a:gd name="T59" fmla="*/ 407 h 1605"/>
              <a:gd name="T60" fmla="*/ 1375 w 1431"/>
              <a:gd name="T61" fmla="*/ 490 h 1605"/>
              <a:gd name="T62" fmla="*/ 660 w 1431"/>
              <a:gd name="T63" fmla="*/ 748 h 1605"/>
              <a:gd name="T64" fmla="*/ 821 w 1431"/>
              <a:gd name="T65" fmla="*/ 1311 h 1605"/>
              <a:gd name="T66" fmla="*/ 361 w 1431"/>
              <a:gd name="T67" fmla="*/ 1605 h 1605"/>
              <a:gd name="T68" fmla="*/ 5 w 1431"/>
              <a:gd name="T69" fmla="*/ 1521 h 1605"/>
              <a:gd name="T70" fmla="*/ 8 w 1431"/>
              <a:gd name="T71" fmla="*/ 1482 h 1605"/>
              <a:gd name="T72" fmla="*/ 4 w 1431"/>
              <a:gd name="T73" fmla="*/ 1468 h 1605"/>
              <a:gd name="T74" fmla="*/ 22 w 1431"/>
              <a:gd name="T75" fmla="*/ 1409 h 1605"/>
              <a:gd name="T76" fmla="*/ 32 w 1431"/>
              <a:gd name="T77" fmla="*/ 1366 h 1605"/>
              <a:gd name="T78" fmla="*/ 40 w 1431"/>
              <a:gd name="T79" fmla="*/ 1334 h 1605"/>
              <a:gd name="T80" fmla="*/ 38 w 1431"/>
              <a:gd name="T81" fmla="*/ 1302 h 1605"/>
              <a:gd name="T82" fmla="*/ 43 w 1431"/>
              <a:gd name="T83" fmla="*/ 1286 h 1605"/>
              <a:gd name="T84" fmla="*/ 63 w 1431"/>
              <a:gd name="T85" fmla="*/ 1264 h 1605"/>
              <a:gd name="T86" fmla="*/ 67 w 1431"/>
              <a:gd name="T87" fmla="*/ 1251 h 1605"/>
              <a:gd name="T88" fmla="*/ 63 w 1431"/>
              <a:gd name="T89" fmla="*/ 1225 h 1605"/>
              <a:gd name="T90" fmla="*/ 63 w 1431"/>
              <a:gd name="T91" fmla="*/ 1206 h 1605"/>
              <a:gd name="T92" fmla="*/ 70 w 1431"/>
              <a:gd name="T93" fmla="*/ 1186 h 1605"/>
              <a:gd name="T94" fmla="*/ 71 w 1431"/>
              <a:gd name="T95" fmla="*/ 1154 h 1605"/>
              <a:gd name="T96" fmla="*/ 69 w 1431"/>
              <a:gd name="T97" fmla="*/ 1120 h 1605"/>
              <a:gd name="T98" fmla="*/ 80 w 1431"/>
              <a:gd name="T99" fmla="*/ 1089 h 1605"/>
              <a:gd name="T100" fmla="*/ 97 w 1431"/>
              <a:gd name="T101" fmla="*/ 1041 h 1605"/>
              <a:gd name="T102" fmla="*/ 113 w 1431"/>
              <a:gd name="T103" fmla="*/ 992 h 1605"/>
              <a:gd name="T104" fmla="*/ 124 w 1431"/>
              <a:gd name="T105" fmla="*/ 974 h 1605"/>
              <a:gd name="T106" fmla="*/ 141 w 1431"/>
              <a:gd name="T107" fmla="*/ 951 h 1605"/>
              <a:gd name="T108" fmla="*/ 144 w 1431"/>
              <a:gd name="T109" fmla="*/ 938 h 1605"/>
              <a:gd name="T110" fmla="*/ 141 w 1431"/>
              <a:gd name="T111" fmla="*/ 925 h 1605"/>
              <a:gd name="T112" fmla="*/ 145 w 1431"/>
              <a:gd name="T113" fmla="*/ 913 h 1605"/>
              <a:gd name="T114" fmla="*/ 157 w 1431"/>
              <a:gd name="T115" fmla="*/ 894 h 1605"/>
              <a:gd name="T116" fmla="*/ 158 w 1431"/>
              <a:gd name="T117" fmla="*/ 885 h 1605"/>
              <a:gd name="T118" fmla="*/ 151 w 1431"/>
              <a:gd name="T119" fmla="*/ 868 h 1605"/>
              <a:gd name="T120" fmla="*/ 149 w 1431"/>
              <a:gd name="T121" fmla="*/ 842 h 1605"/>
              <a:gd name="T122" fmla="*/ 157 w 1431"/>
              <a:gd name="T123" fmla="*/ 803 h 1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31" h="1605">
                <a:moveTo>
                  <a:pt x="157" y="803"/>
                </a:moveTo>
                <a:lnTo>
                  <a:pt x="161" y="806"/>
                </a:lnTo>
                <a:lnTo>
                  <a:pt x="165" y="808"/>
                </a:lnTo>
                <a:lnTo>
                  <a:pt x="169" y="809"/>
                </a:lnTo>
                <a:lnTo>
                  <a:pt x="171" y="809"/>
                </a:lnTo>
                <a:lnTo>
                  <a:pt x="175" y="808"/>
                </a:lnTo>
                <a:lnTo>
                  <a:pt x="176" y="807"/>
                </a:lnTo>
                <a:lnTo>
                  <a:pt x="180" y="802"/>
                </a:lnTo>
                <a:lnTo>
                  <a:pt x="183" y="797"/>
                </a:lnTo>
                <a:lnTo>
                  <a:pt x="185" y="791"/>
                </a:lnTo>
                <a:lnTo>
                  <a:pt x="187" y="784"/>
                </a:lnTo>
                <a:lnTo>
                  <a:pt x="190" y="778"/>
                </a:lnTo>
                <a:lnTo>
                  <a:pt x="193" y="775"/>
                </a:lnTo>
                <a:lnTo>
                  <a:pt x="194" y="762"/>
                </a:lnTo>
                <a:lnTo>
                  <a:pt x="192" y="754"/>
                </a:lnTo>
                <a:lnTo>
                  <a:pt x="192" y="746"/>
                </a:lnTo>
                <a:lnTo>
                  <a:pt x="192" y="737"/>
                </a:lnTo>
                <a:lnTo>
                  <a:pt x="193" y="729"/>
                </a:lnTo>
                <a:lnTo>
                  <a:pt x="196" y="712"/>
                </a:lnTo>
                <a:lnTo>
                  <a:pt x="197" y="698"/>
                </a:lnTo>
                <a:lnTo>
                  <a:pt x="199" y="684"/>
                </a:lnTo>
                <a:lnTo>
                  <a:pt x="200" y="669"/>
                </a:lnTo>
                <a:lnTo>
                  <a:pt x="201" y="655"/>
                </a:lnTo>
                <a:lnTo>
                  <a:pt x="201" y="643"/>
                </a:lnTo>
                <a:lnTo>
                  <a:pt x="194" y="642"/>
                </a:lnTo>
                <a:lnTo>
                  <a:pt x="187" y="642"/>
                </a:lnTo>
                <a:lnTo>
                  <a:pt x="187" y="642"/>
                </a:lnTo>
                <a:lnTo>
                  <a:pt x="185" y="576"/>
                </a:lnTo>
                <a:lnTo>
                  <a:pt x="184" y="563"/>
                </a:lnTo>
                <a:lnTo>
                  <a:pt x="183" y="551"/>
                </a:lnTo>
                <a:lnTo>
                  <a:pt x="184" y="537"/>
                </a:lnTo>
                <a:lnTo>
                  <a:pt x="185" y="524"/>
                </a:lnTo>
                <a:lnTo>
                  <a:pt x="188" y="498"/>
                </a:lnTo>
                <a:lnTo>
                  <a:pt x="194" y="473"/>
                </a:lnTo>
                <a:lnTo>
                  <a:pt x="197" y="456"/>
                </a:lnTo>
                <a:lnTo>
                  <a:pt x="197" y="438"/>
                </a:lnTo>
                <a:lnTo>
                  <a:pt x="197" y="419"/>
                </a:lnTo>
                <a:lnTo>
                  <a:pt x="196" y="399"/>
                </a:lnTo>
                <a:lnTo>
                  <a:pt x="195" y="380"/>
                </a:lnTo>
                <a:lnTo>
                  <a:pt x="196" y="361"/>
                </a:lnTo>
                <a:lnTo>
                  <a:pt x="197" y="351"/>
                </a:lnTo>
                <a:lnTo>
                  <a:pt x="199" y="343"/>
                </a:lnTo>
                <a:lnTo>
                  <a:pt x="202" y="335"/>
                </a:lnTo>
                <a:lnTo>
                  <a:pt x="204" y="328"/>
                </a:lnTo>
                <a:lnTo>
                  <a:pt x="211" y="314"/>
                </a:lnTo>
                <a:lnTo>
                  <a:pt x="219" y="301"/>
                </a:lnTo>
                <a:lnTo>
                  <a:pt x="227" y="289"/>
                </a:lnTo>
                <a:lnTo>
                  <a:pt x="236" y="277"/>
                </a:lnTo>
                <a:lnTo>
                  <a:pt x="242" y="272"/>
                </a:lnTo>
                <a:lnTo>
                  <a:pt x="246" y="267"/>
                </a:lnTo>
                <a:lnTo>
                  <a:pt x="253" y="264"/>
                </a:lnTo>
                <a:lnTo>
                  <a:pt x="259" y="260"/>
                </a:lnTo>
                <a:lnTo>
                  <a:pt x="266" y="257"/>
                </a:lnTo>
                <a:lnTo>
                  <a:pt x="274" y="256"/>
                </a:lnTo>
                <a:lnTo>
                  <a:pt x="282" y="255"/>
                </a:lnTo>
                <a:lnTo>
                  <a:pt x="290" y="254"/>
                </a:lnTo>
                <a:lnTo>
                  <a:pt x="290" y="254"/>
                </a:lnTo>
                <a:lnTo>
                  <a:pt x="292" y="259"/>
                </a:lnTo>
                <a:lnTo>
                  <a:pt x="295" y="264"/>
                </a:lnTo>
                <a:lnTo>
                  <a:pt x="300" y="267"/>
                </a:lnTo>
                <a:lnTo>
                  <a:pt x="303" y="269"/>
                </a:lnTo>
                <a:lnTo>
                  <a:pt x="313" y="274"/>
                </a:lnTo>
                <a:lnTo>
                  <a:pt x="324" y="279"/>
                </a:lnTo>
                <a:lnTo>
                  <a:pt x="333" y="284"/>
                </a:lnTo>
                <a:lnTo>
                  <a:pt x="339" y="291"/>
                </a:lnTo>
                <a:lnTo>
                  <a:pt x="346" y="298"/>
                </a:lnTo>
                <a:lnTo>
                  <a:pt x="353" y="306"/>
                </a:lnTo>
                <a:lnTo>
                  <a:pt x="359" y="313"/>
                </a:lnTo>
                <a:lnTo>
                  <a:pt x="366" y="321"/>
                </a:lnTo>
                <a:lnTo>
                  <a:pt x="372" y="328"/>
                </a:lnTo>
                <a:lnTo>
                  <a:pt x="379" y="334"/>
                </a:lnTo>
                <a:lnTo>
                  <a:pt x="403" y="355"/>
                </a:lnTo>
                <a:lnTo>
                  <a:pt x="428" y="376"/>
                </a:lnTo>
                <a:lnTo>
                  <a:pt x="441" y="387"/>
                </a:lnTo>
                <a:lnTo>
                  <a:pt x="454" y="396"/>
                </a:lnTo>
                <a:lnTo>
                  <a:pt x="461" y="399"/>
                </a:lnTo>
                <a:lnTo>
                  <a:pt x="468" y="403"/>
                </a:lnTo>
                <a:lnTo>
                  <a:pt x="475" y="406"/>
                </a:lnTo>
                <a:lnTo>
                  <a:pt x="482" y="407"/>
                </a:lnTo>
                <a:lnTo>
                  <a:pt x="511" y="415"/>
                </a:lnTo>
                <a:lnTo>
                  <a:pt x="544" y="424"/>
                </a:lnTo>
                <a:lnTo>
                  <a:pt x="560" y="428"/>
                </a:lnTo>
                <a:lnTo>
                  <a:pt x="576" y="432"/>
                </a:lnTo>
                <a:lnTo>
                  <a:pt x="591" y="435"/>
                </a:lnTo>
                <a:lnTo>
                  <a:pt x="605" y="435"/>
                </a:lnTo>
                <a:lnTo>
                  <a:pt x="1275" y="0"/>
                </a:lnTo>
                <a:lnTo>
                  <a:pt x="1275" y="0"/>
                </a:lnTo>
                <a:lnTo>
                  <a:pt x="1367" y="323"/>
                </a:lnTo>
                <a:lnTo>
                  <a:pt x="1335" y="345"/>
                </a:lnTo>
                <a:lnTo>
                  <a:pt x="1348" y="407"/>
                </a:lnTo>
                <a:lnTo>
                  <a:pt x="1422" y="395"/>
                </a:lnTo>
                <a:lnTo>
                  <a:pt x="1431" y="441"/>
                </a:lnTo>
                <a:lnTo>
                  <a:pt x="1375" y="490"/>
                </a:lnTo>
                <a:lnTo>
                  <a:pt x="1375" y="490"/>
                </a:lnTo>
                <a:lnTo>
                  <a:pt x="1310" y="557"/>
                </a:lnTo>
                <a:lnTo>
                  <a:pt x="660" y="748"/>
                </a:lnTo>
                <a:lnTo>
                  <a:pt x="975" y="1119"/>
                </a:lnTo>
                <a:lnTo>
                  <a:pt x="868" y="1176"/>
                </a:lnTo>
                <a:lnTo>
                  <a:pt x="821" y="1311"/>
                </a:lnTo>
                <a:lnTo>
                  <a:pt x="576" y="1359"/>
                </a:lnTo>
                <a:lnTo>
                  <a:pt x="499" y="1494"/>
                </a:lnTo>
                <a:lnTo>
                  <a:pt x="361" y="1605"/>
                </a:lnTo>
                <a:lnTo>
                  <a:pt x="0" y="1545"/>
                </a:lnTo>
                <a:lnTo>
                  <a:pt x="0" y="1545"/>
                </a:lnTo>
                <a:lnTo>
                  <a:pt x="5" y="1521"/>
                </a:lnTo>
                <a:lnTo>
                  <a:pt x="9" y="1499"/>
                </a:lnTo>
                <a:lnTo>
                  <a:pt x="9" y="1490"/>
                </a:lnTo>
                <a:lnTo>
                  <a:pt x="8" y="1482"/>
                </a:lnTo>
                <a:lnTo>
                  <a:pt x="7" y="1474"/>
                </a:lnTo>
                <a:lnTo>
                  <a:pt x="4" y="1468"/>
                </a:lnTo>
                <a:lnTo>
                  <a:pt x="4" y="1468"/>
                </a:lnTo>
                <a:lnTo>
                  <a:pt x="19" y="1434"/>
                </a:lnTo>
                <a:lnTo>
                  <a:pt x="21" y="1422"/>
                </a:lnTo>
                <a:lnTo>
                  <a:pt x="22" y="1409"/>
                </a:lnTo>
                <a:lnTo>
                  <a:pt x="24" y="1397"/>
                </a:lnTo>
                <a:lnTo>
                  <a:pt x="26" y="1384"/>
                </a:lnTo>
                <a:lnTo>
                  <a:pt x="32" y="1366"/>
                </a:lnTo>
                <a:lnTo>
                  <a:pt x="36" y="1350"/>
                </a:lnTo>
                <a:lnTo>
                  <a:pt x="38" y="1342"/>
                </a:lnTo>
                <a:lnTo>
                  <a:pt x="40" y="1334"/>
                </a:lnTo>
                <a:lnTo>
                  <a:pt x="40" y="1325"/>
                </a:lnTo>
                <a:lnTo>
                  <a:pt x="40" y="1313"/>
                </a:lnTo>
                <a:lnTo>
                  <a:pt x="38" y="1302"/>
                </a:lnTo>
                <a:lnTo>
                  <a:pt x="38" y="1294"/>
                </a:lnTo>
                <a:lnTo>
                  <a:pt x="41" y="1290"/>
                </a:lnTo>
                <a:lnTo>
                  <a:pt x="43" y="1286"/>
                </a:lnTo>
                <a:lnTo>
                  <a:pt x="50" y="1280"/>
                </a:lnTo>
                <a:lnTo>
                  <a:pt x="61" y="1269"/>
                </a:lnTo>
                <a:lnTo>
                  <a:pt x="63" y="1264"/>
                </a:lnTo>
                <a:lnTo>
                  <a:pt x="66" y="1260"/>
                </a:lnTo>
                <a:lnTo>
                  <a:pt x="67" y="1255"/>
                </a:lnTo>
                <a:lnTo>
                  <a:pt x="67" y="1251"/>
                </a:lnTo>
                <a:lnTo>
                  <a:pt x="67" y="1242"/>
                </a:lnTo>
                <a:lnTo>
                  <a:pt x="65" y="1234"/>
                </a:lnTo>
                <a:lnTo>
                  <a:pt x="63" y="1225"/>
                </a:lnTo>
                <a:lnTo>
                  <a:pt x="62" y="1216"/>
                </a:lnTo>
                <a:lnTo>
                  <a:pt x="62" y="1211"/>
                </a:lnTo>
                <a:lnTo>
                  <a:pt x="63" y="1206"/>
                </a:lnTo>
                <a:lnTo>
                  <a:pt x="65" y="1202"/>
                </a:lnTo>
                <a:lnTo>
                  <a:pt x="66" y="1197"/>
                </a:lnTo>
                <a:lnTo>
                  <a:pt x="70" y="1186"/>
                </a:lnTo>
                <a:lnTo>
                  <a:pt x="72" y="1176"/>
                </a:lnTo>
                <a:lnTo>
                  <a:pt x="72" y="1164"/>
                </a:lnTo>
                <a:lnTo>
                  <a:pt x="71" y="1154"/>
                </a:lnTo>
                <a:lnTo>
                  <a:pt x="70" y="1143"/>
                </a:lnTo>
                <a:lnTo>
                  <a:pt x="70" y="1131"/>
                </a:lnTo>
                <a:lnTo>
                  <a:pt x="69" y="1120"/>
                </a:lnTo>
                <a:lnTo>
                  <a:pt x="70" y="1109"/>
                </a:lnTo>
                <a:lnTo>
                  <a:pt x="76" y="1099"/>
                </a:lnTo>
                <a:lnTo>
                  <a:pt x="80" y="1089"/>
                </a:lnTo>
                <a:lnTo>
                  <a:pt x="85" y="1078"/>
                </a:lnTo>
                <a:lnTo>
                  <a:pt x="90" y="1065"/>
                </a:lnTo>
                <a:lnTo>
                  <a:pt x="97" y="1041"/>
                </a:lnTo>
                <a:lnTo>
                  <a:pt x="104" y="1020"/>
                </a:lnTo>
                <a:lnTo>
                  <a:pt x="109" y="1006"/>
                </a:lnTo>
                <a:lnTo>
                  <a:pt x="113" y="992"/>
                </a:lnTo>
                <a:lnTo>
                  <a:pt x="116" y="986"/>
                </a:lnTo>
                <a:lnTo>
                  <a:pt x="119" y="980"/>
                </a:lnTo>
                <a:lnTo>
                  <a:pt x="124" y="974"/>
                </a:lnTo>
                <a:lnTo>
                  <a:pt x="128" y="967"/>
                </a:lnTo>
                <a:lnTo>
                  <a:pt x="135" y="961"/>
                </a:lnTo>
                <a:lnTo>
                  <a:pt x="141" y="951"/>
                </a:lnTo>
                <a:lnTo>
                  <a:pt x="143" y="948"/>
                </a:lnTo>
                <a:lnTo>
                  <a:pt x="144" y="942"/>
                </a:lnTo>
                <a:lnTo>
                  <a:pt x="144" y="938"/>
                </a:lnTo>
                <a:lnTo>
                  <a:pt x="143" y="933"/>
                </a:lnTo>
                <a:lnTo>
                  <a:pt x="142" y="929"/>
                </a:lnTo>
                <a:lnTo>
                  <a:pt x="141" y="925"/>
                </a:lnTo>
                <a:lnTo>
                  <a:pt x="142" y="922"/>
                </a:lnTo>
                <a:lnTo>
                  <a:pt x="142" y="918"/>
                </a:lnTo>
                <a:lnTo>
                  <a:pt x="145" y="913"/>
                </a:lnTo>
                <a:lnTo>
                  <a:pt x="149" y="906"/>
                </a:lnTo>
                <a:lnTo>
                  <a:pt x="153" y="900"/>
                </a:lnTo>
                <a:lnTo>
                  <a:pt x="157" y="894"/>
                </a:lnTo>
                <a:lnTo>
                  <a:pt x="158" y="891"/>
                </a:lnTo>
                <a:lnTo>
                  <a:pt x="158" y="889"/>
                </a:lnTo>
                <a:lnTo>
                  <a:pt x="158" y="885"/>
                </a:lnTo>
                <a:lnTo>
                  <a:pt x="157" y="882"/>
                </a:lnTo>
                <a:lnTo>
                  <a:pt x="153" y="875"/>
                </a:lnTo>
                <a:lnTo>
                  <a:pt x="151" y="868"/>
                </a:lnTo>
                <a:lnTo>
                  <a:pt x="149" y="861"/>
                </a:lnTo>
                <a:lnTo>
                  <a:pt x="147" y="855"/>
                </a:lnTo>
                <a:lnTo>
                  <a:pt x="149" y="842"/>
                </a:lnTo>
                <a:lnTo>
                  <a:pt x="152" y="828"/>
                </a:lnTo>
                <a:lnTo>
                  <a:pt x="155" y="815"/>
                </a:lnTo>
                <a:lnTo>
                  <a:pt x="157" y="803"/>
                </a:lnTo>
                <a:lnTo>
                  <a:pt x="157" y="803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0" name="Freeform 120">
            <a:extLst>
              <a:ext uri="{FF2B5EF4-FFF2-40B4-BE49-F238E27FC236}">
                <a16:creationId xmlns:a16="http://schemas.microsoft.com/office/drawing/2014/main" id="{E3861915-E453-42FE-9AAB-F6BED3878A1B}"/>
              </a:ext>
            </a:extLst>
          </p:cNvPr>
          <p:cNvSpPr>
            <a:spLocks/>
          </p:cNvSpPr>
          <p:nvPr/>
        </p:nvSpPr>
        <p:spPr bwMode="auto">
          <a:xfrm>
            <a:off x="4330701" y="2636837"/>
            <a:ext cx="454025" cy="509587"/>
          </a:xfrm>
          <a:custGeom>
            <a:avLst/>
            <a:gdLst>
              <a:gd name="T0" fmla="*/ 165 w 1431"/>
              <a:gd name="T1" fmla="*/ 808 h 1605"/>
              <a:gd name="T2" fmla="*/ 175 w 1431"/>
              <a:gd name="T3" fmla="*/ 808 h 1605"/>
              <a:gd name="T4" fmla="*/ 183 w 1431"/>
              <a:gd name="T5" fmla="*/ 797 h 1605"/>
              <a:gd name="T6" fmla="*/ 190 w 1431"/>
              <a:gd name="T7" fmla="*/ 778 h 1605"/>
              <a:gd name="T8" fmla="*/ 192 w 1431"/>
              <a:gd name="T9" fmla="*/ 754 h 1605"/>
              <a:gd name="T10" fmla="*/ 193 w 1431"/>
              <a:gd name="T11" fmla="*/ 729 h 1605"/>
              <a:gd name="T12" fmla="*/ 199 w 1431"/>
              <a:gd name="T13" fmla="*/ 684 h 1605"/>
              <a:gd name="T14" fmla="*/ 201 w 1431"/>
              <a:gd name="T15" fmla="*/ 643 h 1605"/>
              <a:gd name="T16" fmla="*/ 187 w 1431"/>
              <a:gd name="T17" fmla="*/ 642 h 1605"/>
              <a:gd name="T18" fmla="*/ 183 w 1431"/>
              <a:gd name="T19" fmla="*/ 551 h 1605"/>
              <a:gd name="T20" fmla="*/ 188 w 1431"/>
              <a:gd name="T21" fmla="*/ 498 h 1605"/>
              <a:gd name="T22" fmla="*/ 197 w 1431"/>
              <a:gd name="T23" fmla="*/ 438 h 1605"/>
              <a:gd name="T24" fmla="*/ 195 w 1431"/>
              <a:gd name="T25" fmla="*/ 380 h 1605"/>
              <a:gd name="T26" fmla="*/ 199 w 1431"/>
              <a:gd name="T27" fmla="*/ 343 h 1605"/>
              <a:gd name="T28" fmla="*/ 211 w 1431"/>
              <a:gd name="T29" fmla="*/ 314 h 1605"/>
              <a:gd name="T30" fmla="*/ 236 w 1431"/>
              <a:gd name="T31" fmla="*/ 277 h 1605"/>
              <a:gd name="T32" fmla="*/ 253 w 1431"/>
              <a:gd name="T33" fmla="*/ 264 h 1605"/>
              <a:gd name="T34" fmla="*/ 274 w 1431"/>
              <a:gd name="T35" fmla="*/ 256 h 1605"/>
              <a:gd name="T36" fmla="*/ 290 w 1431"/>
              <a:gd name="T37" fmla="*/ 254 h 1605"/>
              <a:gd name="T38" fmla="*/ 300 w 1431"/>
              <a:gd name="T39" fmla="*/ 267 h 1605"/>
              <a:gd name="T40" fmla="*/ 324 w 1431"/>
              <a:gd name="T41" fmla="*/ 279 h 1605"/>
              <a:gd name="T42" fmla="*/ 346 w 1431"/>
              <a:gd name="T43" fmla="*/ 298 h 1605"/>
              <a:gd name="T44" fmla="*/ 366 w 1431"/>
              <a:gd name="T45" fmla="*/ 321 h 1605"/>
              <a:gd name="T46" fmla="*/ 403 w 1431"/>
              <a:gd name="T47" fmla="*/ 355 h 1605"/>
              <a:gd name="T48" fmla="*/ 454 w 1431"/>
              <a:gd name="T49" fmla="*/ 396 h 1605"/>
              <a:gd name="T50" fmla="*/ 475 w 1431"/>
              <a:gd name="T51" fmla="*/ 406 h 1605"/>
              <a:gd name="T52" fmla="*/ 544 w 1431"/>
              <a:gd name="T53" fmla="*/ 424 h 1605"/>
              <a:gd name="T54" fmla="*/ 591 w 1431"/>
              <a:gd name="T55" fmla="*/ 435 h 1605"/>
              <a:gd name="T56" fmla="*/ 1275 w 1431"/>
              <a:gd name="T57" fmla="*/ 0 h 1605"/>
              <a:gd name="T58" fmla="*/ 1348 w 1431"/>
              <a:gd name="T59" fmla="*/ 407 h 1605"/>
              <a:gd name="T60" fmla="*/ 1375 w 1431"/>
              <a:gd name="T61" fmla="*/ 490 h 1605"/>
              <a:gd name="T62" fmla="*/ 660 w 1431"/>
              <a:gd name="T63" fmla="*/ 748 h 1605"/>
              <a:gd name="T64" fmla="*/ 821 w 1431"/>
              <a:gd name="T65" fmla="*/ 1311 h 1605"/>
              <a:gd name="T66" fmla="*/ 361 w 1431"/>
              <a:gd name="T67" fmla="*/ 1605 h 1605"/>
              <a:gd name="T68" fmla="*/ 5 w 1431"/>
              <a:gd name="T69" fmla="*/ 1521 h 1605"/>
              <a:gd name="T70" fmla="*/ 8 w 1431"/>
              <a:gd name="T71" fmla="*/ 1482 h 1605"/>
              <a:gd name="T72" fmla="*/ 4 w 1431"/>
              <a:gd name="T73" fmla="*/ 1468 h 1605"/>
              <a:gd name="T74" fmla="*/ 22 w 1431"/>
              <a:gd name="T75" fmla="*/ 1409 h 1605"/>
              <a:gd name="T76" fmla="*/ 32 w 1431"/>
              <a:gd name="T77" fmla="*/ 1366 h 1605"/>
              <a:gd name="T78" fmla="*/ 40 w 1431"/>
              <a:gd name="T79" fmla="*/ 1334 h 1605"/>
              <a:gd name="T80" fmla="*/ 38 w 1431"/>
              <a:gd name="T81" fmla="*/ 1302 h 1605"/>
              <a:gd name="T82" fmla="*/ 43 w 1431"/>
              <a:gd name="T83" fmla="*/ 1286 h 1605"/>
              <a:gd name="T84" fmla="*/ 63 w 1431"/>
              <a:gd name="T85" fmla="*/ 1264 h 1605"/>
              <a:gd name="T86" fmla="*/ 67 w 1431"/>
              <a:gd name="T87" fmla="*/ 1251 h 1605"/>
              <a:gd name="T88" fmla="*/ 63 w 1431"/>
              <a:gd name="T89" fmla="*/ 1225 h 1605"/>
              <a:gd name="T90" fmla="*/ 63 w 1431"/>
              <a:gd name="T91" fmla="*/ 1206 h 1605"/>
              <a:gd name="T92" fmla="*/ 70 w 1431"/>
              <a:gd name="T93" fmla="*/ 1186 h 1605"/>
              <a:gd name="T94" fmla="*/ 71 w 1431"/>
              <a:gd name="T95" fmla="*/ 1154 h 1605"/>
              <a:gd name="T96" fmla="*/ 69 w 1431"/>
              <a:gd name="T97" fmla="*/ 1120 h 1605"/>
              <a:gd name="T98" fmla="*/ 80 w 1431"/>
              <a:gd name="T99" fmla="*/ 1089 h 1605"/>
              <a:gd name="T100" fmla="*/ 97 w 1431"/>
              <a:gd name="T101" fmla="*/ 1041 h 1605"/>
              <a:gd name="T102" fmla="*/ 113 w 1431"/>
              <a:gd name="T103" fmla="*/ 992 h 1605"/>
              <a:gd name="T104" fmla="*/ 124 w 1431"/>
              <a:gd name="T105" fmla="*/ 974 h 1605"/>
              <a:gd name="T106" fmla="*/ 141 w 1431"/>
              <a:gd name="T107" fmla="*/ 951 h 1605"/>
              <a:gd name="T108" fmla="*/ 144 w 1431"/>
              <a:gd name="T109" fmla="*/ 938 h 1605"/>
              <a:gd name="T110" fmla="*/ 141 w 1431"/>
              <a:gd name="T111" fmla="*/ 925 h 1605"/>
              <a:gd name="T112" fmla="*/ 145 w 1431"/>
              <a:gd name="T113" fmla="*/ 913 h 1605"/>
              <a:gd name="T114" fmla="*/ 157 w 1431"/>
              <a:gd name="T115" fmla="*/ 894 h 1605"/>
              <a:gd name="T116" fmla="*/ 158 w 1431"/>
              <a:gd name="T117" fmla="*/ 885 h 1605"/>
              <a:gd name="T118" fmla="*/ 151 w 1431"/>
              <a:gd name="T119" fmla="*/ 868 h 1605"/>
              <a:gd name="T120" fmla="*/ 149 w 1431"/>
              <a:gd name="T121" fmla="*/ 842 h 1605"/>
              <a:gd name="T122" fmla="*/ 157 w 1431"/>
              <a:gd name="T123" fmla="*/ 803 h 16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31" h="1605">
                <a:moveTo>
                  <a:pt x="157" y="803"/>
                </a:moveTo>
                <a:lnTo>
                  <a:pt x="161" y="806"/>
                </a:lnTo>
                <a:lnTo>
                  <a:pt x="165" y="808"/>
                </a:lnTo>
                <a:lnTo>
                  <a:pt x="169" y="809"/>
                </a:lnTo>
                <a:lnTo>
                  <a:pt x="171" y="809"/>
                </a:lnTo>
                <a:lnTo>
                  <a:pt x="175" y="808"/>
                </a:lnTo>
                <a:lnTo>
                  <a:pt x="176" y="807"/>
                </a:lnTo>
                <a:lnTo>
                  <a:pt x="180" y="802"/>
                </a:lnTo>
                <a:lnTo>
                  <a:pt x="183" y="797"/>
                </a:lnTo>
                <a:lnTo>
                  <a:pt x="185" y="791"/>
                </a:lnTo>
                <a:lnTo>
                  <a:pt x="187" y="784"/>
                </a:lnTo>
                <a:lnTo>
                  <a:pt x="190" y="778"/>
                </a:lnTo>
                <a:lnTo>
                  <a:pt x="193" y="775"/>
                </a:lnTo>
                <a:lnTo>
                  <a:pt x="194" y="762"/>
                </a:lnTo>
                <a:lnTo>
                  <a:pt x="192" y="754"/>
                </a:lnTo>
                <a:lnTo>
                  <a:pt x="192" y="746"/>
                </a:lnTo>
                <a:lnTo>
                  <a:pt x="192" y="737"/>
                </a:lnTo>
                <a:lnTo>
                  <a:pt x="193" y="729"/>
                </a:lnTo>
                <a:lnTo>
                  <a:pt x="196" y="712"/>
                </a:lnTo>
                <a:lnTo>
                  <a:pt x="197" y="698"/>
                </a:lnTo>
                <a:lnTo>
                  <a:pt x="199" y="684"/>
                </a:lnTo>
                <a:lnTo>
                  <a:pt x="200" y="669"/>
                </a:lnTo>
                <a:lnTo>
                  <a:pt x="201" y="655"/>
                </a:lnTo>
                <a:lnTo>
                  <a:pt x="201" y="643"/>
                </a:lnTo>
                <a:lnTo>
                  <a:pt x="194" y="642"/>
                </a:lnTo>
                <a:lnTo>
                  <a:pt x="187" y="642"/>
                </a:lnTo>
                <a:lnTo>
                  <a:pt x="187" y="642"/>
                </a:lnTo>
                <a:lnTo>
                  <a:pt x="185" y="576"/>
                </a:lnTo>
                <a:lnTo>
                  <a:pt x="184" y="563"/>
                </a:lnTo>
                <a:lnTo>
                  <a:pt x="183" y="551"/>
                </a:lnTo>
                <a:lnTo>
                  <a:pt x="184" y="537"/>
                </a:lnTo>
                <a:lnTo>
                  <a:pt x="185" y="524"/>
                </a:lnTo>
                <a:lnTo>
                  <a:pt x="188" y="498"/>
                </a:lnTo>
                <a:lnTo>
                  <a:pt x="194" y="473"/>
                </a:lnTo>
                <a:lnTo>
                  <a:pt x="197" y="456"/>
                </a:lnTo>
                <a:lnTo>
                  <a:pt x="197" y="438"/>
                </a:lnTo>
                <a:lnTo>
                  <a:pt x="197" y="419"/>
                </a:lnTo>
                <a:lnTo>
                  <a:pt x="196" y="399"/>
                </a:lnTo>
                <a:lnTo>
                  <a:pt x="195" y="380"/>
                </a:lnTo>
                <a:lnTo>
                  <a:pt x="196" y="361"/>
                </a:lnTo>
                <a:lnTo>
                  <a:pt x="197" y="351"/>
                </a:lnTo>
                <a:lnTo>
                  <a:pt x="199" y="343"/>
                </a:lnTo>
                <a:lnTo>
                  <a:pt x="202" y="335"/>
                </a:lnTo>
                <a:lnTo>
                  <a:pt x="204" y="328"/>
                </a:lnTo>
                <a:lnTo>
                  <a:pt x="211" y="314"/>
                </a:lnTo>
                <a:lnTo>
                  <a:pt x="219" y="301"/>
                </a:lnTo>
                <a:lnTo>
                  <a:pt x="227" y="289"/>
                </a:lnTo>
                <a:lnTo>
                  <a:pt x="236" y="277"/>
                </a:lnTo>
                <a:lnTo>
                  <a:pt x="242" y="272"/>
                </a:lnTo>
                <a:lnTo>
                  <a:pt x="246" y="267"/>
                </a:lnTo>
                <a:lnTo>
                  <a:pt x="253" y="264"/>
                </a:lnTo>
                <a:lnTo>
                  <a:pt x="259" y="260"/>
                </a:lnTo>
                <a:lnTo>
                  <a:pt x="266" y="257"/>
                </a:lnTo>
                <a:lnTo>
                  <a:pt x="274" y="256"/>
                </a:lnTo>
                <a:lnTo>
                  <a:pt x="282" y="255"/>
                </a:lnTo>
                <a:lnTo>
                  <a:pt x="290" y="254"/>
                </a:lnTo>
                <a:lnTo>
                  <a:pt x="290" y="254"/>
                </a:lnTo>
                <a:lnTo>
                  <a:pt x="292" y="259"/>
                </a:lnTo>
                <a:lnTo>
                  <a:pt x="295" y="264"/>
                </a:lnTo>
                <a:lnTo>
                  <a:pt x="300" y="267"/>
                </a:lnTo>
                <a:lnTo>
                  <a:pt x="303" y="269"/>
                </a:lnTo>
                <a:lnTo>
                  <a:pt x="313" y="274"/>
                </a:lnTo>
                <a:lnTo>
                  <a:pt x="324" y="279"/>
                </a:lnTo>
                <a:lnTo>
                  <a:pt x="333" y="284"/>
                </a:lnTo>
                <a:lnTo>
                  <a:pt x="339" y="291"/>
                </a:lnTo>
                <a:lnTo>
                  <a:pt x="346" y="298"/>
                </a:lnTo>
                <a:lnTo>
                  <a:pt x="353" y="306"/>
                </a:lnTo>
                <a:lnTo>
                  <a:pt x="359" y="313"/>
                </a:lnTo>
                <a:lnTo>
                  <a:pt x="366" y="321"/>
                </a:lnTo>
                <a:lnTo>
                  <a:pt x="372" y="328"/>
                </a:lnTo>
                <a:lnTo>
                  <a:pt x="379" y="334"/>
                </a:lnTo>
                <a:lnTo>
                  <a:pt x="403" y="355"/>
                </a:lnTo>
                <a:lnTo>
                  <a:pt x="428" y="376"/>
                </a:lnTo>
                <a:lnTo>
                  <a:pt x="441" y="387"/>
                </a:lnTo>
                <a:lnTo>
                  <a:pt x="454" y="396"/>
                </a:lnTo>
                <a:lnTo>
                  <a:pt x="461" y="399"/>
                </a:lnTo>
                <a:lnTo>
                  <a:pt x="468" y="403"/>
                </a:lnTo>
                <a:lnTo>
                  <a:pt x="475" y="406"/>
                </a:lnTo>
                <a:lnTo>
                  <a:pt x="482" y="407"/>
                </a:lnTo>
                <a:lnTo>
                  <a:pt x="511" y="415"/>
                </a:lnTo>
                <a:lnTo>
                  <a:pt x="544" y="424"/>
                </a:lnTo>
                <a:lnTo>
                  <a:pt x="560" y="428"/>
                </a:lnTo>
                <a:lnTo>
                  <a:pt x="576" y="432"/>
                </a:lnTo>
                <a:lnTo>
                  <a:pt x="591" y="435"/>
                </a:lnTo>
                <a:lnTo>
                  <a:pt x="605" y="435"/>
                </a:lnTo>
                <a:lnTo>
                  <a:pt x="1275" y="0"/>
                </a:lnTo>
                <a:lnTo>
                  <a:pt x="1275" y="0"/>
                </a:lnTo>
                <a:lnTo>
                  <a:pt x="1367" y="323"/>
                </a:lnTo>
                <a:lnTo>
                  <a:pt x="1335" y="345"/>
                </a:lnTo>
                <a:lnTo>
                  <a:pt x="1348" y="407"/>
                </a:lnTo>
                <a:lnTo>
                  <a:pt x="1422" y="395"/>
                </a:lnTo>
                <a:lnTo>
                  <a:pt x="1431" y="441"/>
                </a:lnTo>
                <a:lnTo>
                  <a:pt x="1375" y="490"/>
                </a:lnTo>
                <a:lnTo>
                  <a:pt x="1375" y="490"/>
                </a:lnTo>
                <a:lnTo>
                  <a:pt x="1310" y="557"/>
                </a:lnTo>
                <a:lnTo>
                  <a:pt x="660" y="748"/>
                </a:lnTo>
                <a:lnTo>
                  <a:pt x="975" y="1119"/>
                </a:lnTo>
                <a:lnTo>
                  <a:pt x="868" y="1176"/>
                </a:lnTo>
                <a:lnTo>
                  <a:pt x="821" y="1311"/>
                </a:lnTo>
                <a:lnTo>
                  <a:pt x="576" y="1359"/>
                </a:lnTo>
                <a:lnTo>
                  <a:pt x="499" y="1494"/>
                </a:lnTo>
                <a:lnTo>
                  <a:pt x="361" y="1605"/>
                </a:lnTo>
                <a:lnTo>
                  <a:pt x="0" y="1545"/>
                </a:lnTo>
                <a:lnTo>
                  <a:pt x="0" y="1545"/>
                </a:lnTo>
                <a:lnTo>
                  <a:pt x="5" y="1521"/>
                </a:lnTo>
                <a:lnTo>
                  <a:pt x="9" y="1499"/>
                </a:lnTo>
                <a:lnTo>
                  <a:pt x="9" y="1490"/>
                </a:lnTo>
                <a:lnTo>
                  <a:pt x="8" y="1482"/>
                </a:lnTo>
                <a:lnTo>
                  <a:pt x="7" y="1474"/>
                </a:lnTo>
                <a:lnTo>
                  <a:pt x="4" y="1468"/>
                </a:lnTo>
                <a:lnTo>
                  <a:pt x="4" y="1468"/>
                </a:lnTo>
                <a:lnTo>
                  <a:pt x="19" y="1434"/>
                </a:lnTo>
                <a:lnTo>
                  <a:pt x="21" y="1422"/>
                </a:lnTo>
                <a:lnTo>
                  <a:pt x="22" y="1409"/>
                </a:lnTo>
                <a:lnTo>
                  <a:pt x="24" y="1397"/>
                </a:lnTo>
                <a:lnTo>
                  <a:pt x="26" y="1384"/>
                </a:lnTo>
                <a:lnTo>
                  <a:pt x="32" y="1366"/>
                </a:lnTo>
                <a:lnTo>
                  <a:pt x="36" y="1350"/>
                </a:lnTo>
                <a:lnTo>
                  <a:pt x="38" y="1342"/>
                </a:lnTo>
                <a:lnTo>
                  <a:pt x="40" y="1334"/>
                </a:lnTo>
                <a:lnTo>
                  <a:pt x="40" y="1325"/>
                </a:lnTo>
                <a:lnTo>
                  <a:pt x="40" y="1313"/>
                </a:lnTo>
                <a:lnTo>
                  <a:pt x="38" y="1302"/>
                </a:lnTo>
                <a:lnTo>
                  <a:pt x="38" y="1294"/>
                </a:lnTo>
                <a:lnTo>
                  <a:pt x="41" y="1290"/>
                </a:lnTo>
                <a:lnTo>
                  <a:pt x="43" y="1286"/>
                </a:lnTo>
                <a:lnTo>
                  <a:pt x="50" y="1280"/>
                </a:lnTo>
                <a:lnTo>
                  <a:pt x="61" y="1269"/>
                </a:lnTo>
                <a:lnTo>
                  <a:pt x="63" y="1264"/>
                </a:lnTo>
                <a:lnTo>
                  <a:pt x="66" y="1260"/>
                </a:lnTo>
                <a:lnTo>
                  <a:pt x="67" y="1255"/>
                </a:lnTo>
                <a:lnTo>
                  <a:pt x="67" y="1251"/>
                </a:lnTo>
                <a:lnTo>
                  <a:pt x="67" y="1242"/>
                </a:lnTo>
                <a:lnTo>
                  <a:pt x="65" y="1234"/>
                </a:lnTo>
                <a:lnTo>
                  <a:pt x="63" y="1225"/>
                </a:lnTo>
                <a:lnTo>
                  <a:pt x="62" y="1216"/>
                </a:lnTo>
                <a:lnTo>
                  <a:pt x="62" y="1211"/>
                </a:lnTo>
                <a:lnTo>
                  <a:pt x="63" y="1206"/>
                </a:lnTo>
                <a:lnTo>
                  <a:pt x="65" y="1202"/>
                </a:lnTo>
                <a:lnTo>
                  <a:pt x="66" y="1197"/>
                </a:lnTo>
                <a:lnTo>
                  <a:pt x="70" y="1186"/>
                </a:lnTo>
                <a:lnTo>
                  <a:pt x="72" y="1176"/>
                </a:lnTo>
                <a:lnTo>
                  <a:pt x="72" y="1164"/>
                </a:lnTo>
                <a:lnTo>
                  <a:pt x="71" y="1154"/>
                </a:lnTo>
                <a:lnTo>
                  <a:pt x="70" y="1143"/>
                </a:lnTo>
                <a:lnTo>
                  <a:pt x="70" y="1131"/>
                </a:lnTo>
                <a:lnTo>
                  <a:pt x="69" y="1120"/>
                </a:lnTo>
                <a:lnTo>
                  <a:pt x="70" y="1109"/>
                </a:lnTo>
                <a:lnTo>
                  <a:pt x="76" y="1099"/>
                </a:lnTo>
                <a:lnTo>
                  <a:pt x="80" y="1089"/>
                </a:lnTo>
                <a:lnTo>
                  <a:pt x="85" y="1078"/>
                </a:lnTo>
                <a:lnTo>
                  <a:pt x="90" y="1065"/>
                </a:lnTo>
                <a:lnTo>
                  <a:pt x="97" y="1041"/>
                </a:lnTo>
                <a:lnTo>
                  <a:pt x="104" y="1020"/>
                </a:lnTo>
                <a:lnTo>
                  <a:pt x="109" y="1006"/>
                </a:lnTo>
                <a:lnTo>
                  <a:pt x="113" y="992"/>
                </a:lnTo>
                <a:lnTo>
                  <a:pt x="116" y="986"/>
                </a:lnTo>
                <a:lnTo>
                  <a:pt x="119" y="980"/>
                </a:lnTo>
                <a:lnTo>
                  <a:pt x="124" y="974"/>
                </a:lnTo>
                <a:lnTo>
                  <a:pt x="128" y="967"/>
                </a:lnTo>
                <a:lnTo>
                  <a:pt x="135" y="961"/>
                </a:lnTo>
                <a:lnTo>
                  <a:pt x="141" y="951"/>
                </a:lnTo>
                <a:lnTo>
                  <a:pt x="143" y="948"/>
                </a:lnTo>
                <a:lnTo>
                  <a:pt x="144" y="942"/>
                </a:lnTo>
                <a:lnTo>
                  <a:pt x="144" y="938"/>
                </a:lnTo>
                <a:lnTo>
                  <a:pt x="143" y="933"/>
                </a:lnTo>
                <a:lnTo>
                  <a:pt x="142" y="929"/>
                </a:lnTo>
                <a:lnTo>
                  <a:pt x="141" y="925"/>
                </a:lnTo>
                <a:lnTo>
                  <a:pt x="142" y="922"/>
                </a:lnTo>
                <a:lnTo>
                  <a:pt x="142" y="918"/>
                </a:lnTo>
                <a:lnTo>
                  <a:pt x="145" y="913"/>
                </a:lnTo>
                <a:lnTo>
                  <a:pt x="149" y="906"/>
                </a:lnTo>
                <a:lnTo>
                  <a:pt x="153" y="900"/>
                </a:lnTo>
                <a:lnTo>
                  <a:pt x="157" y="894"/>
                </a:lnTo>
                <a:lnTo>
                  <a:pt x="158" y="891"/>
                </a:lnTo>
                <a:lnTo>
                  <a:pt x="158" y="889"/>
                </a:lnTo>
                <a:lnTo>
                  <a:pt x="158" y="885"/>
                </a:lnTo>
                <a:lnTo>
                  <a:pt x="157" y="882"/>
                </a:lnTo>
                <a:lnTo>
                  <a:pt x="153" y="875"/>
                </a:lnTo>
                <a:lnTo>
                  <a:pt x="151" y="868"/>
                </a:lnTo>
                <a:lnTo>
                  <a:pt x="149" y="861"/>
                </a:lnTo>
                <a:lnTo>
                  <a:pt x="147" y="855"/>
                </a:lnTo>
                <a:lnTo>
                  <a:pt x="149" y="842"/>
                </a:lnTo>
                <a:lnTo>
                  <a:pt x="152" y="828"/>
                </a:lnTo>
                <a:lnTo>
                  <a:pt x="155" y="815"/>
                </a:lnTo>
                <a:lnTo>
                  <a:pt x="157" y="803"/>
                </a:lnTo>
                <a:lnTo>
                  <a:pt x="157" y="803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1" name="Freeform 121">
            <a:extLst>
              <a:ext uri="{FF2B5EF4-FFF2-40B4-BE49-F238E27FC236}">
                <a16:creationId xmlns:a16="http://schemas.microsoft.com/office/drawing/2014/main" id="{CECC95AF-164D-4708-8FA1-391358CB9FD9}"/>
              </a:ext>
            </a:extLst>
          </p:cNvPr>
          <p:cNvSpPr>
            <a:spLocks/>
          </p:cNvSpPr>
          <p:nvPr/>
        </p:nvSpPr>
        <p:spPr bwMode="auto">
          <a:xfrm>
            <a:off x="4256088" y="2647950"/>
            <a:ext cx="168275" cy="458787"/>
          </a:xfrm>
          <a:custGeom>
            <a:avLst/>
            <a:gdLst>
              <a:gd name="T0" fmla="*/ 198 w 528"/>
              <a:gd name="T1" fmla="*/ 1383 h 1446"/>
              <a:gd name="T2" fmla="*/ 105 w 528"/>
              <a:gd name="T3" fmla="*/ 1127 h 1446"/>
              <a:gd name="T4" fmla="*/ 92 w 528"/>
              <a:gd name="T5" fmla="*/ 1106 h 1446"/>
              <a:gd name="T6" fmla="*/ 97 w 528"/>
              <a:gd name="T7" fmla="*/ 1080 h 1446"/>
              <a:gd name="T8" fmla="*/ 87 w 528"/>
              <a:gd name="T9" fmla="*/ 1055 h 1446"/>
              <a:gd name="T10" fmla="*/ 84 w 528"/>
              <a:gd name="T11" fmla="*/ 1018 h 1446"/>
              <a:gd name="T12" fmla="*/ 33 w 528"/>
              <a:gd name="T13" fmla="*/ 734 h 1446"/>
              <a:gd name="T14" fmla="*/ 111 w 528"/>
              <a:gd name="T15" fmla="*/ 616 h 1446"/>
              <a:gd name="T16" fmla="*/ 155 w 528"/>
              <a:gd name="T17" fmla="*/ 519 h 1446"/>
              <a:gd name="T18" fmla="*/ 196 w 528"/>
              <a:gd name="T19" fmla="*/ 397 h 1446"/>
              <a:gd name="T20" fmla="*/ 222 w 528"/>
              <a:gd name="T21" fmla="*/ 256 h 1446"/>
              <a:gd name="T22" fmla="*/ 251 w 528"/>
              <a:gd name="T23" fmla="*/ 194 h 1446"/>
              <a:gd name="T24" fmla="*/ 273 w 528"/>
              <a:gd name="T25" fmla="*/ 155 h 1446"/>
              <a:gd name="T26" fmla="*/ 279 w 528"/>
              <a:gd name="T27" fmla="*/ 96 h 1446"/>
              <a:gd name="T28" fmla="*/ 345 w 528"/>
              <a:gd name="T29" fmla="*/ 90 h 1446"/>
              <a:gd name="T30" fmla="*/ 398 w 528"/>
              <a:gd name="T31" fmla="*/ 97 h 1446"/>
              <a:gd name="T32" fmla="*/ 415 w 528"/>
              <a:gd name="T33" fmla="*/ 79 h 1446"/>
              <a:gd name="T34" fmla="*/ 434 w 528"/>
              <a:gd name="T35" fmla="*/ 46 h 1446"/>
              <a:gd name="T36" fmla="*/ 477 w 528"/>
              <a:gd name="T37" fmla="*/ 11 h 1446"/>
              <a:gd name="T38" fmla="*/ 512 w 528"/>
              <a:gd name="T39" fmla="*/ 1 h 1446"/>
              <a:gd name="T40" fmla="*/ 527 w 528"/>
              <a:gd name="T41" fmla="*/ 31 h 1446"/>
              <a:gd name="T42" fmla="*/ 513 w 528"/>
              <a:gd name="T43" fmla="*/ 64 h 1446"/>
              <a:gd name="T44" fmla="*/ 515 w 528"/>
              <a:gd name="T45" fmla="*/ 96 h 1446"/>
              <a:gd name="T46" fmla="*/ 528 w 528"/>
              <a:gd name="T47" fmla="*/ 138 h 1446"/>
              <a:gd name="T48" fmla="*/ 521 w 528"/>
              <a:gd name="T49" fmla="*/ 188 h 1446"/>
              <a:gd name="T50" fmla="*/ 509 w 528"/>
              <a:gd name="T51" fmla="*/ 220 h 1446"/>
              <a:gd name="T52" fmla="*/ 477 w 528"/>
              <a:gd name="T53" fmla="*/ 236 h 1446"/>
              <a:gd name="T54" fmla="*/ 439 w 528"/>
              <a:gd name="T55" fmla="*/ 292 h 1446"/>
              <a:gd name="T56" fmla="*/ 430 w 528"/>
              <a:gd name="T57" fmla="*/ 344 h 1446"/>
              <a:gd name="T58" fmla="*/ 429 w 528"/>
              <a:gd name="T59" fmla="*/ 437 h 1446"/>
              <a:gd name="T60" fmla="*/ 419 w 528"/>
              <a:gd name="T61" fmla="*/ 527 h 1446"/>
              <a:gd name="T62" fmla="*/ 407 w 528"/>
              <a:gd name="T63" fmla="*/ 607 h 1446"/>
              <a:gd name="T64" fmla="*/ 394 w 528"/>
              <a:gd name="T65" fmla="*/ 619 h 1446"/>
              <a:gd name="T66" fmla="*/ 373 w 528"/>
              <a:gd name="T67" fmla="*/ 684 h 1446"/>
              <a:gd name="T68" fmla="*/ 380 w 528"/>
              <a:gd name="T69" fmla="*/ 737 h 1446"/>
              <a:gd name="T70" fmla="*/ 392 w 528"/>
              <a:gd name="T71" fmla="*/ 767 h 1446"/>
              <a:gd name="T72" fmla="*/ 382 w 528"/>
              <a:gd name="T73" fmla="*/ 819 h 1446"/>
              <a:gd name="T74" fmla="*/ 393 w 528"/>
              <a:gd name="T75" fmla="*/ 849 h 1446"/>
              <a:gd name="T76" fmla="*/ 384 w 528"/>
              <a:gd name="T77" fmla="*/ 870 h 1446"/>
              <a:gd name="T78" fmla="*/ 377 w 528"/>
              <a:gd name="T79" fmla="*/ 893 h 1446"/>
              <a:gd name="T80" fmla="*/ 376 w 528"/>
              <a:gd name="T81" fmla="*/ 915 h 1446"/>
              <a:gd name="T82" fmla="*/ 351 w 528"/>
              <a:gd name="T83" fmla="*/ 950 h 1446"/>
              <a:gd name="T84" fmla="*/ 325 w 528"/>
              <a:gd name="T85" fmla="*/ 1029 h 1446"/>
              <a:gd name="T86" fmla="*/ 304 w 528"/>
              <a:gd name="T87" fmla="*/ 1084 h 1446"/>
              <a:gd name="T88" fmla="*/ 307 w 528"/>
              <a:gd name="T89" fmla="*/ 1140 h 1446"/>
              <a:gd name="T90" fmla="*/ 297 w 528"/>
              <a:gd name="T91" fmla="*/ 1175 h 1446"/>
              <a:gd name="T92" fmla="*/ 302 w 528"/>
              <a:gd name="T93" fmla="*/ 1215 h 1446"/>
              <a:gd name="T94" fmla="*/ 285 w 528"/>
              <a:gd name="T95" fmla="*/ 1244 h 1446"/>
              <a:gd name="T96" fmla="*/ 275 w 528"/>
              <a:gd name="T97" fmla="*/ 1277 h 1446"/>
              <a:gd name="T98" fmla="*/ 267 w 528"/>
              <a:gd name="T99" fmla="*/ 1330 h 1446"/>
              <a:gd name="T100" fmla="*/ 254 w 528"/>
              <a:gd name="T101" fmla="*/ 1398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28" h="1446">
                <a:moveTo>
                  <a:pt x="239" y="1432"/>
                </a:moveTo>
                <a:lnTo>
                  <a:pt x="229" y="1438"/>
                </a:lnTo>
                <a:lnTo>
                  <a:pt x="220" y="1446"/>
                </a:lnTo>
                <a:lnTo>
                  <a:pt x="220" y="1446"/>
                </a:lnTo>
                <a:lnTo>
                  <a:pt x="198" y="1383"/>
                </a:lnTo>
                <a:lnTo>
                  <a:pt x="131" y="1175"/>
                </a:lnTo>
                <a:lnTo>
                  <a:pt x="127" y="1162"/>
                </a:lnTo>
                <a:lnTo>
                  <a:pt x="120" y="1150"/>
                </a:lnTo>
                <a:lnTo>
                  <a:pt x="113" y="1137"/>
                </a:lnTo>
                <a:lnTo>
                  <a:pt x="105" y="1127"/>
                </a:lnTo>
                <a:lnTo>
                  <a:pt x="101" y="1123"/>
                </a:lnTo>
                <a:lnTo>
                  <a:pt x="96" y="1118"/>
                </a:lnTo>
                <a:lnTo>
                  <a:pt x="94" y="1115"/>
                </a:lnTo>
                <a:lnTo>
                  <a:pt x="92" y="1110"/>
                </a:lnTo>
                <a:lnTo>
                  <a:pt x="92" y="1106"/>
                </a:lnTo>
                <a:lnTo>
                  <a:pt x="92" y="1100"/>
                </a:lnTo>
                <a:lnTo>
                  <a:pt x="93" y="1094"/>
                </a:lnTo>
                <a:lnTo>
                  <a:pt x="96" y="1087"/>
                </a:lnTo>
                <a:lnTo>
                  <a:pt x="97" y="1084"/>
                </a:lnTo>
                <a:lnTo>
                  <a:pt x="97" y="1080"/>
                </a:lnTo>
                <a:lnTo>
                  <a:pt x="97" y="1077"/>
                </a:lnTo>
                <a:lnTo>
                  <a:pt x="96" y="1073"/>
                </a:lnTo>
                <a:lnTo>
                  <a:pt x="93" y="1066"/>
                </a:lnTo>
                <a:lnTo>
                  <a:pt x="89" y="1060"/>
                </a:lnTo>
                <a:lnTo>
                  <a:pt x="87" y="1055"/>
                </a:lnTo>
                <a:lnTo>
                  <a:pt x="85" y="1051"/>
                </a:lnTo>
                <a:lnTo>
                  <a:pt x="85" y="1045"/>
                </a:lnTo>
                <a:lnTo>
                  <a:pt x="84" y="1039"/>
                </a:lnTo>
                <a:lnTo>
                  <a:pt x="84" y="1028"/>
                </a:lnTo>
                <a:lnTo>
                  <a:pt x="84" y="1018"/>
                </a:lnTo>
                <a:lnTo>
                  <a:pt x="11" y="817"/>
                </a:lnTo>
                <a:lnTo>
                  <a:pt x="0" y="766"/>
                </a:lnTo>
                <a:lnTo>
                  <a:pt x="0" y="766"/>
                </a:lnTo>
                <a:lnTo>
                  <a:pt x="17" y="751"/>
                </a:lnTo>
                <a:lnTo>
                  <a:pt x="33" y="734"/>
                </a:lnTo>
                <a:lnTo>
                  <a:pt x="47" y="716"/>
                </a:lnTo>
                <a:lnTo>
                  <a:pt x="60" y="697"/>
                </a:lnTo>
                <a:lnTo>
                  <a:pt x="78" y="667"/>
                </a:lnTo>
                <a:lnTo>
                  <a:pt x="100" y="633"/>
                </a:lnTo>
                <a:lnTo>
                  <a:pt x="111" y="616"/>
                </a:lnTo>
                <a:lnTo>
                  <a:pt x="121" y="599"/>
                </a:lnTo>
                <a:lnTo>
                  <a:pt x="130" y="582"/>
                </a:lnTo>
                <a:lnTo>
                  <a:pt x="137" y="566"/>
                </a:lnTo>
                <a:lnTo>
                  <a:pt x="146" y="543"/>
                </a:lnTo>
                <a:lnTo>
                  <a:pt x="155" y="519"/>
                </a:lnTo>
                <a:lnTo>
                  <a:pt x="164" y="495"/>
                </a:lnTo>
                <a:lnTo>
                  <a:pt x="173" y="470"/>
                </a:lnTo>
                <a:lnTo>
                  <a:pt x="181" y="446"/>
                </a:lnTo>
                <a:lnTo>
                  <a:pt x="189" y="422"/>
                </a:lnTo>
                <a:lnTo>
                  <a:pt x="196" y="397"/>
                </a:lnTo>
                <a:lnTo>
                  <a:pt x="202" y="373"/>
                </a:lnTo>
                <a:lnTo>
                  <a:pt x="209" y="336"/>
                </a:lnTo>
                <a:lnTo>
                  <a:pt x="215" y="295"/>
                </a:lnTo>
                <a:lnTo>
                  <a:pt x="219" y="276"/>
                </a:lnTo>
                <a:lnTo>
                  <a:pt x="222" y="256"/>
                </a:lnTo>
                <a:lnTo>
                  <a:pt x="228" y="237"/>
                </a:lnTo>
                <a:lnTo>
                  <a:pt x="234" y="220"/>
                </a:lnTo>
                <a:lnTo>
                  <a:pt x="238" y="210"/>
                </a:lnTo>
                <a:lnTo>
                  <a:pt x="244" y="200"/>
                </a:lnTo>
                <a:lnTo>
                  <a:pt x="251" y="194"/>
                </a:lnTo>
                <a:lnTo>
                  <a:pt x="256" y="187"/>
                </a:lnTo>
                <a:lnTo>
                  <a:pt x="262" y="181"/>
                </a:lnTo>
                <a:lnTo>
                  <a:pt x="267" y="173"/>
                </a:lnTo>
                <a:lnTo>
                  <a:pt x="271" y="165"/>
                </a:lnTo>
                <a:lnTo>
                  <a:pt x="273" y="155"/>
                </a:lnTo>
                <a:lnTo>
                  <a:pt x="275" y="134"/>
                </a:lnTo>
                <a:lnTo>
                  <a:pt x="276" y="118"/>
                </a:lnTo>
                <a:lnTo>
                  <a:pt x="277" y="106"/>
                </a:lnTo>
                <a:lnTo>
                  <a:pt x="279" y="96"/>
                </a:lnTo>
                <a:lnTo>
                  <a:pt x="279" y="96"/>
                </a:lnTo>
                <a:lnTo>
                  <a:pt x="311" y="89"/>
                </a:lnTo>
                <a:lnTo>
                  <a:pt x="320" y="88"/>
                </a:lnTo>
                <a:lnTo>
                  <a:pt x="329" y="89"/>
                </a:lnTo>
                <a:lnTo>
                  <a:pt x="337" y="89"/>
                </a:lnTo>
                <a:lnTo>
                  <a:pt x="345" y="90"/>
                </a:lnTo>
                <a:lnTo>
                  <a:pt x="361" y="93"/>
                </a:lnTo>
                <a:lnTo>
                  <a:pt x="378" y="98"/>
                </a:lnTo>
                <a:lnTo>
                  <a:pt x="386" y="99"/>
                </a:lnTo>
                <a:lnTo>
                  <a:pt x="393" y="98"/>
                </a:lnTo>
                <a:lnTo>
                  <a:pt x="398" y="97"/>
                </a:lnTo>
                <a:lnTo>
                  <a:pt x="403" y="95"/>
                </a:lnTo>
                <a:lnTo>
                  <a:pt x="406" y="92"/>
                </a:lnTo>
                <a:lnTo>
                  <a:pt x="410" y="88"/>
                </a:lnTo>
                <a:lnTo>
                  <a:pt x="413" y="84"/>
                </a:lnTo>
                <a:lnTo>
                  <a:pt x="415" y="79"/>
                </a:lnTo>
                <a:lnTo>
                  <a:pt x="420" y="70"/>
                </a:lnTo>
                <a:lnTo>
                  <a:pt x="425" y="59"/>
                </a:lnTo>
                <a:lnTo>
                  <a:pt x="427" y="55"/>
                </a:lnTo>
                <a:lnTo>
                  <a:pt x="430" y="50"/>
                </a:lnTo>
                <a:lnTo>
                  <a:pt x="434" y="46"/>
                </a:lnTo>
                <a:lnTo>
                  <a:pt x="438" y="43"/>
                </a:lnTo>
                <a:lnTo>
                  <a:pt x="450" y="37"/>
                </a:lnTo>
                <a:lnTo>
                  <a:pt x="459" y="29"/>
                </a:lnTo>
                <a:lnTo>
                  <a:pt x="467" y="19"/>
                </a:lnTo>
                <a:lnTo>
                  <a:pt x="477" y="11"/>
                </a:lnTo>
                <a:lnTo>
                  <a:pt x="481" y="9"/>
                </a:lnTo>
                <a:lnTo>
                  <a:pt x="487" y="7"/>
                </a:lnTo>
                <a:lnTo>
                  <a:pt x="494" y="5"/>
                </a:lnTo>
                <a:lnTo>
                  <a:pt x="500" y="3"/>
                </a:lnTo>
                <a:lnTo>
                  <a:pt x="512" y="1"/>
                </a:lnTo>
                <a:lnTo>
                  <a:pt x="523" y="0"/>
                </a:lnTo>
                <a:lnTo>
                  <a:pt x="523" y="0"/>
                </a:lnTo>
                <a:lnTo>
                  <a:pt x="525" y="11"/>
                </a:lnTo>
                <a:lnTo>
                  <a:pt x="526" y="25"/>
                </a:lnTo>
                <a:lnTo>
                  <a:pt x="527" y="31"/>
                </a:lnTo>
                <a:lnTo>
                  <a:pt x="527" y="38"/>
                </a:lnTo>
                <a:lnTo>
                  <a:pt x="526" y="43"/>
                </a:lnTo>
                <a:lnTo>
                  <a:pt x="523" y="48"/>
                </a:lnTo>
                <a:lnTo>
                  <a:pt x="519" y="56"/>
                </a:lnTo>
                <a:lnTo>
                  <a:pt x="513" y="64"/>
                </a:lnTo>
                <a:lnTo>
                  <a:pt x="511" y="68"/>
                </a:lnTo>
                <a:lnTo>
                  <a:pt x="510" y="73"/>
                </a:lnTo>
                <a:lnTo>
                  <a:pt x="510" y="77"/>
                </a:lnTo>
                <a:lnTo>
                  <a:pt x="510" y="82"/>
                </a:lnTo>
                <a:lnTo>
                  <a:pt x="515" y="96"/>
                </a:lnTo>
                <a:lnTo>
                  <a:pt x="521" y="109"/>
                </a:lnTo>
                <a:lnTo>
                  <a:pt x="523" y="116"/>
                </a:lnTo>
                <a:lnTo>
                  <a:pt x="526" y="123"/>
                </a:lnTo>
                <a:lnTo>
                  <a:pt x="528" y="130"/>
                </a:lnTo>
                <a:lnTo>
                  <a:pt x="528" y="138"/>
                </a:lnTo>
                <a:lnTo>
                  <a:pt x="527" y="153"/>
                </a:lnTo>
                <a:lnTo>
                  <a:pt x="523" y="166"/>
                </a:lnTo>
                <a:lnTo>
                  <a:pt x="522" y="174"/>
                </a:lnTo>
                <a:lnTo>
                  <a:pt x="521" y="181"/>
                </a:lnTo>
                <a:lnTo>
                  <a:pt x="521" y="188"/>
                </a:lnTo>
                <a:lnTo>
                  <a:pt x="522" y="195"/>
                </a:lnTo>
                <a:lnTo>
                  <a:pt x="525" y="218"/>
                </a:lnTo>
                <a:lnTo>
                  <a:pt x="525" y="218"/>
                </a:lnTo>
                <a:lnTo>
                  <a:pt x="517" y="219"/>
                </a:lnTo>
                <a:lnTo>
                  <a:pt x="509" y="220"/>
                </a:lnTo>
                <a:lnTo>
                  <a:pt x="501" y="221"/>
                </a:lnTo>
                <a:lnTo>
                  <a:pt x="494" y="224"/>
                </a:lnTo>
                <a:lnTo>
                  <a:pt x="488" y="228"/>
                </a:lnTo>
                <a:lnTo>
                  <a:pt x="481" y="231"/>
                </a:lnTo>
                <a:lnTo>
                  <a:pt x="477" y="236"/>
                </a:lnTo>
                <a:lnTo>
                  <a:pt x="471" y="241"/>
                </a:lnTo>
                <a:lnTo>
                  <a:pt x="462" y="253"/>
                </a:lnTo>
                <a:lnTo>
                  <a:pt x="454" y="265"/>
                </a:lnTo>
                <a:lnTo>
                  <a:pt x="446" y="278"/>
                </a:lnTo>
                <a:lnTo>
                  <a:pt x="439" y="292"/>
                </a:lnTo>
                <a:lnTo>
                  <a:pt x="437" y="299"/>
                </a:lnTo>
                <a:lnTo>
                  <a:pt x="434" y="307"/>
                </a:lnTo>
                <a:lnTo>
                  <a:pt x="432" y="315"/>
                </a:lnTo>
                <a:lnTo>
                  <a:pt x="431" y="325"/>
                </a:lnTo>
                <a:lnTo>
                  <a:pt x="430" y="344"/>
                </a:lnTo>
                <a:lnTo>
                  <a:pt x="431" y="363"/>
                </a:lnTo>
                <a:lnTo>
                  <a:pt x="432" y="383"/>
                </a:lnTo>
                <a:lnTo>
                  <a:pt x="432" y="402"/>
                </a:lnTo>
                <a:lnTo>
                  <a:pt x="432" y="420"/>
                </a:lnTo>
                <a:lnTo>
                  <a:pt x="429" y="437"/>
                </a:lnTo>
                <a:lnTo>
                  <a:pt x="423" y="462"/>
                </a:lnTo>
                <a:lnTo>
                  <a:pt x="420" y="488"/>
                </a:lnTo>
                <a:lnTo>
                  <a:pt x="419" y="501"/>
                </a:lnTo>
                <a:lnTo>
                  <a:pt x="418" y="515"/>
                </a:lnTo>
                <a:lnTo>
                  <a:pt x="419" y="527"/>
                </a:lnTo>
                <a:lnTo>
                  <a:pt x="420" y="540"/>
                </a:lnTo>
                <a:lnTo>
                  <a:pt x="422" y="606"/>
                </a:lnTo>
                <a:lnTo>
                  <a:pt x="422" y="606"/>
                </a:lnTo>
                <a:lnTo>
                  <a:pt x="414" y="606"/>
                </a:lnTo>
                <a:lnTo>
                  <a:pt x="407" y="607"/>
                </a:lnTo>
                <a:lnTo>
                  <a:pt x="404" y="607"/>
                </a:lnTo>
                <a:lnTo>
                  <a:pt x="401" y="608"/>
                </a:lnTo>
                <a:lnTo>
                  <a:pt x="398" y="610"/>
                </a:lnTo>
                <a:lnTo>
                  <a:pt x="396" y="614"/>
                </a:lnTo>
                <a:lnTo>
                  <a:pt x="394" y="619"/>
                </a:lnTo>
                <a:lnTo>
                  <a:pt x="392" y="626"/>
                </a:lnTo>
                <a:lnTo>
                  <a:pt x="387" y="641"/>
                </a:lnTo>
                <a:lnTo>
                  <a:pt x="381" y="655"/>
                </a:lnTo>
                <a:lnTo>
                  <a:pt x="377" y="668"/>
                </a:lnTo>
                <a:lnTo>
                  <a:pt x="373" y="684"/>
                </a:lnTo>
                <a:lnTo>
                  <a:pt x="372" y="695"/>
                </a:lnTo>
                <a:lnTo>
                  <a:pt x="373" y="705"/>
                </a:lnTo>
                <a:lnTo>
                  <a:pt x="376" y="714"/>
                </a:lnTo>
                <a:lnTo>
                  <a:pt x="379" y="724"/>
                </a:lnTo>
                <a:lnTo>
                  <a:pt x="380" y="737"/>
                </a:lnTo>
                <a:lnTo>
                  <a:pt x="380" y="749"/>
                </a:lnTo>
                <a:lnTo>
                  <a:pt x="381" y="755"/>
                </a:lnTo>
                <a:lnTo>
                  <a:pt x="384" y="759"/>
                </a:lnTo>
                <a:lnTo>
                  <a:pt x="387" y="764"/>
                </a:lnTo>
                <a:lnTo>
                  <a:pt x="392" y="767"/>
                </a:lnTo>
                <a:lnTo>
                  <a:pt x="392" y="767"/>
                </a:lnTo>
                <a:lnTo>
                  <a:pt x="390" y="779"/>
                </a:lnTo>
                <a:lnTo>
                  <a:pt x="387" y="792"/>
                </a:lnTo>
                <a:lnTo>
                  <a:pt x="384" y="806"/>
                </a:lnTo>
                <a:lnTo>
                  <a:pt x="382" y="819"/>
                </a:lnTo>
                <a:lnTo>
                  <a:pt x="384" y="825"/>
                </a:lnTo>
                <a:lnTo>
                  <a:pt x="386" y="832"/>
                </a:lnTo>
                <a:lnTo>
                  <a:pt x="388" y="839"/>
                </a:lnTo>
                <a:lnTo>
                  <a:pt x="392" y="846"/>
                </a:lnTo>
                <a:lnTo>
                  <a:pt x="393" y="849"/>
                </a:lnTo>
                <a:lnTo>
                  <a:pt x="393" y="853"/>
                </a:lnTo>
                <a:lnTo>
                  <a:pt x="393" y="855"/>
                </a:lnTo>
                <a:lnTo>
                  <a:pt x="392" y="858"/>
                </a:lnTo>
                <a:lnTo>
                  <a:pt x="388" y="864"/>
                </a:lnTo>
                <a:lnTo>
                  <a:pt x="384" y="870"/>
                </a:lnTo>
                <a:lnTo>
                  <a:pt x="380" y="877"/>
                </a:lnTo>
                <a:lnTo>
                  <a:pt x="377" y="882"/>
                </a:lnTo>
                <a:lnTo>
                  <a:pt x="377" y="886"/>
                </a:lnTo>
                <a:lnTo>
                  <a:pt x="376" y="889"/>
                </a:lnTo>
                <a:lnTo>
                  <a:pt x="377" y="893"/>
                </a:lnTo>
                <a:lnTo>
                  <a:pt x="378" y="897"/>
                </a:lnTo>
                <a:lnTo>
                  <a:pt x="379" y="902"/>
                </a:lnTo>
                <a:lnTo>
                  <a:pt x="379" y="906"/>
                </a:lnTo>
                <a:lnTo>
                  <a:pt x="378" y="912"/>
                </a:lnTo>
                <a:lnTo>
                  <a:pt x="376" y="915"/>
                </a:lnTo>
                <a:lnTo>
                  <a:pt x="370" y="925"/>
                </a:lnTo>
                <a:lnTo>
                  <a:pt x="363" y="931"/>
                </a:lnTo>
                <a:lnTo>
                  <a:pt x="359" y="938"/>
                </a:lnTo>
                <a:lnTo>
                  <a:pt x="354" y="944"/>
                </a:lnTo>
                <a:lnTo>
                  <a:pt x="351" y="950"/>
                </a:lnTo>
                <a:lnTo>
                  <a:pt x="348" y="956"/>
                </a:lnTo>
                <a:lnTo>
                  <a:pt x="344" y="970"/>
                </a:lnTo>
                <a:lnTo>
                  <a:pt x="339" y="984"/>
                </a:lnTo>
                <a:lnTo>
                  <a:pt x="332" y="1005"/>
                </a:lnTo>
                <a:lnTo>
                  <a:pt x="325" y="1029"/>
                </a:lnTo>
                <a:lnTo>
                  <a:pt x="320" y="1042"/>
                </a:lnTo>
                <a:lnTo>
                  <a:pt x="315" y="1053"/>
                </a:lnTo>
                <a:lnTo>
                  <a:pt x="311" y="1063"/>
                </a:lnTo>
                <a:lnTo>
                  <a:pt x="305" y="1073"/>
                </a:lnTo>
                <a:lnTo>
                  <a:pt x="304" y="1084"/>
                </a:lnTo>
                <a:lnTo>
                  <a:pt x="305" y="1095"/>
                </a:lnTo>
                <a:lnTo>
                  <a:pt x="305" y="1107"/>
                </a:lnTo>
                <a:lnTo>
                  <a:pt x="306" y="1118"/>
                </a:lnTo>
                <a:lnTo>
                  <a:pt x="307" y="1128"/>
                </a:lnTo>
                <a:lnTo>
                  <a:pt x="307" y="1140"/>
                </a:lnTo>
                <a:lnTo>
                  <a:pt x="305" y="1150"/>
                </a:lnTo>
                <a:lnTo>
                  <a:pt x="301" y="1161"/>
                </a:lnTo>
                <a:lnTo>
                  <a:pt x="300" y="1166"/>
                </a:lnTo>
                <a:lnTo>
                  <a:pt x="298" y="1170"/>
                </a:lnTo>
                <a:lnTo>
                  <a:pt x="297" y="1175"/>
                </a:lnTo>
                <a:lnTo>
                  <a:pt x="297" y="1180"/>
                </a:lnTo>
                <a:lnTo>
                  <a:pt x="298" y="1189"/>
                </a:lnTo>
                <a:lnTo>
                  <a:pt x="300" y="1198"/>
                </a:lnTo>
                <a:lnTo>
                  <a:pt x="302" y="1206"/>
                </a:lnTo>
                <a:lnTo>
                  <a:pt x="302" y="1215"/>
                </a:lnTo>
                <a:lnTo>
                  <a:pt x="302" y="1219"/>
                </a:lnTo>
                <a:lnTo>
                  <a:pt x="301" y="1224"/>
                </a:lnTo>
                <a:lnTo>
                  <a:pt x="298" y="1228"/>
                </a:lnTo>
                <a:lnTo>
                  <a:pt x="296" y="1233"/>
                </a:lnTo>
                <a:lnTo>
                  <a:pt x="285" y="1244"/>
                </a:lnTo>
                <a:lnTo>
                  <a:pt x="278" y="1250"/>
                </a:lnTo>
                <a:lnTo>
                  <a:pt x="276" y="1254"/>
                </a:lnTo>
                <a:lnTo>
                  <a:pt x="273" y="1258"/>
                </a:lnTo>
                <a:lnTo>
                  <a:pt x="273" y="1266"/>
                </a:lnTo>
                <a:lnTo>
                  <a:pt x="275" y="1277"/>
                </a:lnTo>
                <a:lnTo>
                  <a:pt x="275" y="1289"/>
                </a:lnTo>
                <a:lnTo>
                  <a:pt x="275" y="1298"/>
                </a:lnTo>
                <a:lnTo>
                  <a:pt x="273" y="1306"/>
                </a:lnTo>
                <a:lnTo>
                  <a:pt x="271" y="1314"/>
                </a:lnTo>
                <a:lnTo>
                  <a:pt x="267" y="1330"/>
                </a:lnTo>
                <a:lnTo>
                  <a:pt x="261" y="1348"/>
                </a:lnTo>
                <a:lnTo>
                  <a:pt x="259" y="1361"/>
                </a:lnTo>
                <a:lnTo>
                  <a:pt x="257" y="1373"/>
                </a:lnTo>
                <a:lnTo>
                  <a:pt x="256" y="1386"/>
                </a:lnTo>
                <a:lnTo>
                  <a:pt x="254" y="1398"/>
                </a:lnTo>
                <a:lnTo>
                  <a:pt x="239" y="1432"/>
                </a:lnTo>
                <a:lnTo>
                  <a:pt x="239" y="1432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2" name="Freeform 122">
            <a:extLst>
              <a:ext uri="{FF2B5EF4-FFF2-40B4-BE49-F238E27FC236}">
                <a16:creationId xmlns:a16="http://schemas.microsoft.com/office/drawing/2014/main" id="{196A2236-06A2-4545-911A-BCCFFCD5C64D}"/>
              </a:ext>
            </a:extLst>
          </p:cNvPr>
          <p:cNvSpPr>
            <a:spLocks/>
          </p:cNvSpPr>
          <p:nvPr/>
        </p:nvSpPr>
        <p:spPr bwMode="auto">
          <a:xfrm>
            <a:off x="4256088" y="2647950"/>
            <a:ext cx="168275" cy="458787"/>
          </a:xfrm>
          <a:custGeom>
            <a:avLst/>
            <a:gdLst>
              <a:gd name="T0" fmla="*/ 198 w 528"/>
              <a:gd name="T1" fmla="*/ 1383 h 1446"/>
              <a:gd name="T2" fmla="*/ 105 w 528"/>
              <a:gd name="T3" fmla="*/ 1127 h 1446"/>
              <a:gd name="T4" fmla="*/ 92 w 528"/>
              <a:gd name="T5" fmla="*/ 1106 h 1446"/>
              <a:gd name="T6" fmla="*/ 97 w 528"/>
              <a:gd name="T7" fmla="*/ 1080 h 1446"/>
              <a:gd name="T8" fmla="*/ 87 w 528"/>
              <a:gd name="T9" fmla="*/ 1055 h 1446"/>
              <a:gd name="T10" fmla="*/ 84 w 528"/>
              <a:gd name="T11" fmla="*/ 1018 h 1446"/>
              <a:gd name="T12" fmla="*/ 33 w 528"/>
              <a:gd name="T13" fmla="*/ 734 h 1446"/>
              <a:gd name="T14" fmla="*/ 111 w 528"/>
              <a:gd name="T15" fmla="*/ 616 h 1446"/>
              <a:gd name="T16" fmla="*/ 155 w 528"/>
              <a:gd name="T17" fmla="*/ 519 h 1446"/>
              <a:gd name="T18" fmla="*/ 196 w 528"/>
              <a:gd name="T19" fmla="*/ 397 h 1446"/>
              <a:gd name="T20" fmla="*/ 222 w 528"/>
              <a:gd name="T21" fmla="*/ 256 h 1446"/>
              <a:gd name="T22" fmla="*/ 251 w 528"/>
              <a:gd name="T23" fmla="*/ 194 h 1446"/>
              <a:gd name="T24" fmla="*/ 273 w 528"/>
              <a:gd name="T25" fmla="*/ 155 h 1446"/>
              <a:gd name="T26" fmla="*/ 279 w 528"/>
              <a:gd name="T27" fmla="*/ 96 h 1446"/>
              <a:gd name="T28" fmla="*/ 345 w 528"/>
              <a:gd name="T29" fmla="*/ 90 h 1446"/>
              <a:gd name="T30" fmla="*/ 398 w 528"/>
              <a:gd name="T31" fmla="*/ 97 h 1446"/>
              <a:gd name="T32" fmla="*/ 415 w 528"/>
              <a:gd name="T33" fmla="*/ 79 h 1446"/>
              <a:gd name="T34" fmla="*/ 434 w 528"/>
              <a:gd name="T35" fmla="*/ 46 h 1446"/>
              <a:gd name="T36" fmla="*/ 477 w 528"/>
              <a:gd name="T37" fmla="*/ 11 h 1446"/>
              <a:gd name="T38" fmla="*/ 512 w 528"/>
              <a:gd name="T39" fmla="*/ 1 h 1446"/>
              <a:gd name="T40" fmla="*/ 527 w 528"/>
              <a:gd name="T41" fmla="*/ 31 h 1446"/>
              <a:gd name="T42" fmla="*/ 513 w 528"/>
              <a:gd name="T43" fmla="*/ 64 h 1446"/>
              <a:gd name="T44" fmla="*/ 515 w 528"/>
              <a:gd name="T45" fmla="*/ 96 h 1446"/>
              <a:gd name="T46" fmla="*/ 528 w 528"/>
              <a:gd name="T47" fmla="*/ 138 h 1446"/>
              <a:gd name="T48" fmla="*/ 521 w 528"/>
              <a:gd name="T49" fmla="*/ 188 h 1446"/>
              <a:gd name="T50" fmla="*/ 509 w 528"/>
              <a:gd name="T51" fmla="*/ 220 h 1446"/>
              <a:gd name="T52" fmla="*/ 477 w 528"/>
              <a:gd name="T53" fmla="*/ 236 h 1446"/>
              <a:gd name="T54" fmla="*/ 439 w 528"/>
              <a:gd name="T55" fmla="*/ 292 h 1446"/>
              <a:gd name="T56" fmla="*/ 430 w 528"/>
              <a:gd name="T57" fmla="*/ 344 h 1446"/>
              <a:gd name="T58" fmla="*/ 429 w 528"/>
              <a:gd name="T59" fmla="*/ 437 h 1446"/>
              <a:gd name="T60" fmla="*/ 419 w 528"/>
              <a:gd name="T61" fmla="*/ 527 h 1446"/>
              <a:gd name="T62" fmla="*/ 407 w 528"/>
              <a:gd name="T63" fmla="*/ 607 h 1446"/>
              <a:gd name="T64" fmla="*/ 394 w 528"/>
              <a:gd name="T65" fmla="*/ 619 h 1446"/>
              <a:gd name="T66" fmla="*/ 373 w 528"/>
              <a:gd name="T67" fmla="*/ 684 h 1446"/>
              <a:gd name="T68" fmla="*/ 380 w 528"/>
              <a:gd name="T69" fmla="*/ 737 h 1446"/>
              <a:gd name="T70" fmla="*/ 392 w 528"/>
              <a:gd name="T71" fmla="*/ 767 h 1446"/>
              <a:gd name="T72" fmla="*/ 382 w 528"/>
              <a:gd name="T73" fmla="*/ 819 h 1446"/>
              <a:gd name="T74" fmla="*/ 393 w 528"/>
              <a:gd name="T75" fmla="*/ 849 h 1446"/>
              <a:gd name="T76" fmla="*/ 384 w 528"/>
              <a:gd name="T77" fmla="*/ 870 h 1446"/>
              <a:gd name="T78" fmla="*/ 377 w 528"/>
              <a:gd name="T79" fmla="*/ 893 h 1446"/>
              <a:gd name="T80" fmla="*/ 376 w 528"/>
              <a:gd name="T81" fmla="*/ 915 h 1446"/>
              <a:gd name="T82" fmla="*/ 351 w 528"/>
              <a:gd name="T83" fmla="*/ 950 h 1446"/>
              <a:gd name="T84" fmla="*/ 325 w 528"/>
              <a:gd name="T85" fmla="*/ 1029 h 1446"/>
              <a:gd name="T86" fmla="*/ 304 w 528"/>
              <a:gd name="T87" fmla="*/ 1084 h 1446"/>
              <a:gd name="T88" fmla="*/ 307 w 528"/>
              <a:gd name="T89" fmla="*/ 1140 h 1446"/>
              <a:gd name="T90" fmla="*/ 297 w 528"/>
              <a:gd name="T91" fmla="*/ 1175 h 1446"/>
              <a:gd name="T92" fmla="*/ 302 w 528"/>
              <a:gd name="T93" fmla="*/ 1215 h 1446"/>
              <a:gd name="T94" fmla="*/ 285 w 528"/>
              <a:gd name="T95" fmla="*/ 1244 h 1446"/>
              <a:gd name="T96" fmla="*/ 275 w 528"/>
              <a:gd name="T97" fmla="*/ 1277 h 1446"/>
              <a:gd name="T98" fmla="*/ 267 w 528"/>
              <a:gd name="T99" fmla="*/ 1330 h 1446"/>
              <a:gd name="T100" fmla="*/ 254 w 528"/>
              <a:gd name="T101" fmla="*/ 1398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28" h="1446">
                <a:moveTo>
                  <a:pt x="239" y="1432"/>
                </a:moveTo>
                <a:lnTo>
                  <a:pt x="229" y="1438"/>
                </a:lnTo>
                <a:lnTo>
                  <a:pt x="220" y="1446"/>
                </a:lnTo>
                <a:lnTo>
                  <a:pt x="220" y="1446"/>
                </a:lnTo>
                <a:lnTo>
                  <a:pt x="198" y="1383"/>
                </a:lnTo>
                <a:lnTo>
                  <a:pt x="131" y="1175"/>
                </a:lnTo>
                <a:lnTo>
                  <a:pt x="127" y="1162"/>
                </a:lnTo>
                <a:lnTo>
                  <a:pt x="120" y="1150"/>
                </a:lnTo>
                <a:lnTo>
                  <a:pt x="113" y="1137"/>
                </a:lnTo>
                <a:lnTo>
                  <a:pt x="105" y="1127"/>
                </a:lnTo>
                <a:lnTo>
                  <a:pt x="101" y="1123"/>
                </a:lnTo>
                <a:lnTo>
                  <a:pt x="96" y="1118"/>
                </a:lnTo>
                <a:lnTo>
                  <a:pt x="94" y="1115"/>
                </a:lnTo>
                <a:lnTo>
                  <a:pt x="92" y="1110"/>
                </a:lnTo>
                <a:lnTo>
                  <a:pt x="92" y="1106"/>
                </a:lnTo>
                <a:lnTo>
                  <a:pt x="92" y="1100"/>
                </a:lnTo>
                <a:lnTo>
                  <a:pt x="93" y="1094"/>
                </a:lnTo>
                <a:lnTo>
                  <a:pt x="96" y="1087"/>
                </a:lnTo>
                <a:lnTo>
                  <a:pt x="97" y="1084"/>
                </a:lnTo>
                <a:lnTo>
                  <a:pt x="97" y="1080"/>
                </a:lnTo>
                <a:lnTo>
                  <a:pt x="97" y="1077"/>
                </a:lnTo>
                <a:lnTo>
                  <a:pt x="96" y="1073"/>
                </a:lnTo>
                <a:lnTo>
                  <a:pt x="93" y="1066"/>
                </a:lnTo>
                <a:lnTo>
                  <a:pt x="89" y="1060"/>
                </a:lnTo>
                <a:lnTo>
                  <a:pt x="87" y="1055"/>
                </a:lnTo>
                <a:lnTo>
                  <a:pt x="85" y="1051"/>
                </a:lnTo>
                <a:lnTo>
                  <a:pt x="85" y="1045"/>
                </a:lnTo>
                <a:lnTo>
                  <a:pt x="84" y="1039"/>
                </a:lnTo>
                <a:lnTo>
                  <a:pt x="84" y="1028"/>
                </a:lnTo>
                <a:lnTo>
                  <a:pt x="84" y="1018"/>
                </a:lnTo>
                <a:lnTo>
                  <a:pt x="11" y="817"/>
                </a:lnTo>
                <a:lnTo>
                  <a:pt x="0" y="766"/>
                </a:lnTo>
                <a:lnTo>
                  <a:pt x="0" y="766"/>
                </a:lnTo>
                <a:lnTo>
                  <a:pt x="17" y="751"/>
                </a:lnTo>
                <a:lnTo>
                  <a:pt x="33" y="734"/>
                </a:lnTo>
                <a:lnTo>
                  <a:pt x="47" y="716"/>
                </a:lnTo>
                <a:lnTo>
                  <a:pt x="60" y="697"/>
                </a:lnTo>
                <a:lnTo>
                  <a:pt x="78" y="667"/>
                </a:lnTo>
                <a:lnTo>
                  <a:pt x="100" y="633"/>
                </a:lnTo>
                <a:lnTo>
                  <a:pt x="111" y="616"/>
                </a:lnTo>
                <a:lnTo>
                  <a:pt x="121" y="599"/>
                </a:lnTo>
                <a:lnTo>
                  <a:pt x="130" y="582"/>
                </a:lnTo>
                <a:lnTo>
                  <a:pt x="137" y="566"/>
                </a:lnTo>
                <a:lnTo>
                  <a:pt x="146" y="543"/>
                </a:lnTo>
                <a:lnTo>
                  <a:pt x="155" y="519"/>
                </a:lnTo>
                <a:lnTo>
                  <a:pt x="164" y="495"/>
                </a:lnTo>
                <a:lnTo>
                  <a:pt x="173" y="470"/>
                </a:lnTo>
                <a:lnTo>
                  <a:pt x="181" y="446"/>
                </a:lnTo>
                <a:lnTo>
                  <a:pt x="189" y="422"/>
                </a:lnTo>
                <a:lnTo>
                  <a:pt x="196" y="397"/>
                </a:lnTo>
                <a:lnTo>
                  <a:pt x="202" y="373"/>
                </a:lnTo>
                <a:lnTo>
                  <a:pt x="209" y="336"/>
                </a:lnTo>
                <a:lnTo>
                  <a:pt x="215" y="295"/>
                </a:lnTo>
                <a:lnTo>
                  <a:pt x="219" y="276"/>
                </a:lnTo>
                <a:lnTo>
                  <a:pt x="222" y="256"/>
                </a:lnTo>
                <a:lnTo>
                  <a:pt x="228" y="237"/>
                </a:lnTo>
                <a:lnTo>
                  <a:pt x="234" y="220"/>
                </a:lnTo>
                <a:lnTo>
                  <a:pt x="238" y="210"/>
                </a:lnTo>
                <a:lnTo>
                  <a:pt x="244" y="200"/>
                </a:lnTo>
                <a:lnTo>
                  <a:pt x="251" y="194"/>
                </a:lnTo>
                <a:lnTo>
                  <a:pt x="256" y="187"/>
                </a:lnTo>
                <a:lnTo>
                  <a:pt x="262" y="181"/>
                </a:lnTo>
                <a:lnTo>
                  <a:pt x="267" y="173"/>
                </a:lnTo>
                <a:lnTo>
                  <a:pt x="271" y="165"/>
                </a:lnTo>
                <a:lnTo>
                  <a:pt x="273" y="155"/>
                </a:lnTo>
                <a:lnTo>
                  <a:pt x="275" y="134"/>
                </a:lnTo>
                <a:lnTo>
                  <a:pt x="276" y="118"/>
                </a:lnTo>
                <a:lnTo>
                  <a:pt x="277" y="106"/>
                </a:lnTo>
                <a:lnTo>
                  <a:pt x="279" y="96"/>
                </a:lnTo>
                <a:lnTo>
                  <a:pt x="279" y="96"/>
                </a:lnTo>
                <a:lnTo>
                  <a:pt x="311" y="89"/>
                </a:lnTo>
                <a:lnTo>
                  <a:pt x="320" y="88"/>
                </a:lnTo>
                <a:lnTo>
                  <a:pt x="329" y="89"/>
                </a:lnTo>
                <a:lnTo>
                  <a:pt x="337" y="89"/>
                </a:lnTo>
                <a:lnTo>
                  <a:pt x="345" y="90"/>
                </a:lnTo>
                <a:lnTo>
                  <a:pt x="361" y="93"/>
                </a:lnTo>
                <a:lnTo>
                  <a:pt x="378" y="98"/>
                </a:lnTo>
                <a:lnTo>
                  <a:pt x="386" y="99"/>
                </a:lnTo>
                <a:lnTo>
                  <a:pt x="393" y="98"/>
                </a:lnTo>
                <a:lnTo>
                  <a:pt x="398" y="97"/>
                </a:lnTo>
                <a:lnTo>
                  <a:pt x="403" y="95"/>
                </a:lnTo>
                <a:lnTo>
                  <a:pt x="406" y="92"/>
                </a:lnTo>
                <a:lnTo>
                  <a:pt x="410" y="88"/>
                </a:lnTo>
                <a:lnTo>
                  <a:pt x="413" y="84"/>
                </a:lnTo>
                <a:lnTo>
                  <a:pt x="415" y="79"/>
                </a:lnTo>
                <a:lnTo>
                  <a:pt x="420" y="70"/>
                </a:lnTo>
                <a:lnTo>
                  <a:pt x="425" y="59"/>
                </a:lnTo>
                <a:lnTo>
                  <a:pt x="427" y="55"/>
                </a:lnTo>
                <a:lnTo>
                  <a:pt x="430" y="50"/>
                </a:lnTo>
                <a:lnTo>
                  <a:pt x="434" y="46"/>
                </a:lnTo>
                <a:lnTo>
                  <a:pt x="438" y="43"/>
                </a:lnTo>
                <a:lnTo>
                  <a:pt x="450" y="37"/>
                </a:lnTo>
                <a:lnTo>
                  <a:pt x="459" y="29"/>
                </a:lnTo>
                <a:lnTo>
                  <a:pt x="467" y="19"/>
                </a:lnTo>
                <a:lnTo>
                  <a:pt x="477" y="11"/>
                </a:lnTo>
                <a:lnTo>
                  <a:pt x="481" y="9"/>
                </a:lnTo>
                <a:lnTo>
                  <a:pt x="487" y="7"/>
                </a:lnTo>
                <a:lnTo>
                  <a:pt x="494" y="5"/>
                </a:lnTo>
                <a:lnTo>
                  <a:pt x="500" y="3"/>
                </a:lnTo>
                <a:lnTo>
                  <a:pt x="512" y="1"/>
                </a:lnTo>
                <a:lnTo>
                  <a:pt x="523" y="0"/>
                </a:lnTo>
                <a:lnTo>
                  <a:pt x="523" y="0"/>
                </a:lnTo>
                <a:lnTo>
                  <a:pt x="525" y="11"/>
                </a:lnTo>
                <a:lnTo>
                  <a:pt x="526" y="25"/>
                </a:lnTo>
                <a:lnTo>
                  <a:pt x="527" y="31"/>
                </a:lnTo>
                <a:lnTo>
                  <a:pt x="527" y="38"/>
                </a:lnTo>
                <a:lnTo>
                  <a:pt x="526" y="43"/>
                </a:lnTo>
                <a:lnTo>
                  <a:pt x="523" y="48"/>
                </a:lnTo>
                <a:lnTo>
                  <a:pt x="519" y="56"/>
                </a:lnTo>
                <a:lnTo>
                  <a:pt x="513" y="64"/>
                </a:lnTo>
                <a:lnTo>
                  <a:pt x="511" y="68"/>
                </a:lnTo>
                <a:lnTo>
                  <a:pt x="510" y="73"/>
                </a:lnTo>
                <a:lnTo>
                  <a:pt x="510" y="77"/>
                </a:lnTo>
                <a:lnTo>
                  <a:pt x="510" y="82"/>
                </a:lnTo>
                <a:lnTo>
                  <a:pt x="515" y="96"/>
                </a:lnTo>
                <a:lnTo>
                  <a:pt x="521" y="109"/>
                </a:lnTo>
                <a:lnTo>
                  <a:pt x="523" y="116"/>
                </a:lnTo>
                <a:lnTo>
                  <a:pt x="526" y="123"/>
                </a:lnTo>
                <a:lnTo>
                  <a:pt x="528" y="130"/>
                </a:lnTo>
                <a:lnTo>
                  <a:pt x="528" y="138"/>
                </a:lnTo>
                <a:lnTo>
                  <a:pt x="527" y="153"/>
                </a:lnTo>
                <a:lnTo>
                  <a:pt x="523" y="166"/>
                </a:lnTo>
                <a:lnTo>
                  <a:pt x="522" y="174"/>
                </a:lnTo>
                <a:lnTo>
                  <a:pt x="521" y="181"/>
                </a:lnTo>
                <a:lnTo>
                  <a:pt x="521" y="188"/>
                </a:lnTo>
                <a:lnTo>
                  <a:pt x="522" y="195"/>
                </a:lnTo>
                <a:lnTo>
                  <a:pt x="525" y="218"/>
                </a:lnTo>
                <a:lnTo>
                  <a:pt x="525" y="218"/>
                </a:lnTo>
                <a:lnTo>
                  <a:pt x="517" y="219"/>
                </a:lnTo>
                <a:lnTo>
                  <a:pt x="509" y="220"/>
                </a:lnTo>
                <a:lnTo>
                  <a:pt x="501" y="221"/>
                </a:lnTo>
                <a:lnTo>
                  <a:pt x="494" y="224"/>
                </a:lnTo>
                <a:lnTo>
                  <a:pt x="488" y="228"/>
                </a:lnTo>
                <a:lnTo>
                  <a:pt x="481" y="231"/>
                </a:lnTo>
                <a:lnTo>
                  <a:pt x="477" y="236"/>
                </a:lnTo>
                <a:lnTo>
                  <a:pt x="471" y="241"/>
                </a:lnTo>
                <a:lnTo>
                  <a:pt x="462" y="253"/>
                </a:lnTo>
                <a:lnTo>
                  <a:pt x="454" y="265"/>
                </a:lnTo>
                <a:lnTo>
                  <a:pt x="446" y="278"/>
                </a:lnTo>
                <a:lnTo>
                  <a:pt x="439" y="292"/>
                </a:lnTo>
                <a:lnTo>
                  <a:pt x="437" y="299"/>
                </a:lnTo>
                <a:lnTo>
                  <a:pt x="434" y="307"/>
                </a:lnTo>
                <a:lnTo>
                  <a:pt x="432" y="315"/>
                </a:lnTo>
                <a:lnTo>
                  <a:pt x="431" y="325"/>
                </a:lnTo>
                <a:lnTo>
                  <a:pt x="430" y="344"/>
                </a:lnTo>
                <a:lnTo>
                  <a:pt x="431" y="363"/>
                </a:lnTo>
                <a:lnTo>
                  <a:pt x="432" y="383"/>
                </a:lnTo>
                <a:lnTo>
                  <a:pt x="432" y="402"/>
                </a:lnTo>
                <a:lnTo>
                  <a:pt x="432" y="420"/>
                </a:lnTo>
                <a:lnTo>
                  <a:pt x="429" y="437"/>
                </a:lnTo>
                <a:lnTo>
                  <a:pt x="423" y="462"/>
                </a:lnTo>
                <a:lnTo>
                  <a:pt x="420" y="488"/>
                </a:lnTo>
                <a:lnTo>
                  <a:pt x="419" y="501"/>
                </a:lnTo>
                <a:lnTo>
                  <a:pt x="418" y="515"/>
                </a:lnTo>
                <a:lnTo>
                  <a:pt x="419" y="527"/>
                </a:lnTo>
                <a:lnTo>
                  <a:pt x="420" y="540"/>
                </a:lnTo>
                <a:lnTo>
                  <a:pt x="422" y="606"/>
                </a:lnTo>
                <a:lnTo>
                  <a:pt x="422" y="606"/>
                </a:lnTo>
                <a:lnTo>
                  <a:pt x="414" y="606"/>
                </a:lnTo>
                <a:lnTo>
                  <a:pt x="407" y="607"/>
                </a:lnTo>
                <a:lnTo>
                  <a:pt x="404" y="607"/>
                </a:lnTo>
                <a:lnTo>
                  <a:pt x="401" y="608"/>
                </a:lnTo>
                <a:lnTo>
                  <a:pt x="398" y="610"/>
                </a:lnTo>
                <a:lnTo>
                  <a:pt x="396" y="614"/>
                </a:lnTo>
                <a:lnTo>
                  <a:pt x="394" y="619"/>
                </a:lnTo>
                <a:lnTo>
                  <a:pt x="392" y="626"/>
                </a:lnTo>
                <a:lnTo>
                  <a:pt x="387" y="641"/>
                </a:lnTo>
                <a:lnTo>
                  <a:pt x="381" y="655"/>
                </a:lnTo>
                <a:lnTo>
                  <a:pt x="377" y="668"/>
                </a:lnTo>
                <a:lnTo>
                  <a:pt x="373" y="684"/>
                </a:lnTo>
                <a:lnTo>
                  <a:pt x="372" y="695"/>
                </a:lnTo>
                <a:lnTo>
                  <a:pt x="373" y="705"/>
                </a:lnTo>
                <a:lnTo>
                  <a:pt x="376" y="714"/>
                </a:lnTo>
                <a:lnTo>
                  <a:pt x="379" y="724"/>
                </a:lnTo>
                <a:lnTo>
                  <a:pt x="380" y="737"/>
                </a:lnTo>
                <a:lnTo>
                  <a:pt x="380" y="749"/>
                </a:lnTo>
                <a:lnTo>
                  <a:pt x="381" y="755"/>
                </a:lnTo>
                <a:lnTo>
                  <a:pt x="384" y="759"/>
                </a:lnTo>
                <a:lnTo>
                  <a:pt x="387" y="764"/>
                </a:lnTo>
                <a:lnTo>
                  <a:pt x="392" y="767"/>
                </a:lnTo>
                <a:lnTo>
                  <a:pt x="392" y="767"/>
                </a:lnTo>
                <a:lnTo>
                  <a:pt x="390" y="779"/>
                </a:lnTo>
                <a:lnTo>
                  <a:pt x="387" y="792"/>
                </a:lnTo>
                <a:lnTo>
                  <a:pt x="384" y="806"/>
                </a:lnTo>
                <a:lnTo>
                  <a:pt x="382" y="819"/>
                </a:lnTo>
                <a:lnTo>
                  <a:pt x="384" y="825"/>
                </a:lnTo>
                <a:lnTo>
                  <a:pt x="386" y="832"/>
                </a:lnTo>
                <a:lnTo>
                  <a:pt x="388" y="839"/>
                </a:lnTo>
                <a:lnTo>
                  <a:pt x="392" y="846"/>
                </a:lnTo>
                <a:lnTo>
                  <a:pt x="393" y="849"/>
                </a:lnTo>
                <a:lnTo>
                  <a:pt x="393" y="853"/>
                </a:lnTo>
                <a:lnTo>
                  <a:pt x="393" y="855"/>
                </a:lnTo>
                <a:lnTo>
                  <a:pt x="392" y="858"/>
                </a:lnTo>
                <a:lnTo>
                  <a:pt x="388" y="864"/>
                </a:lnTo>
                <a:lnTo>
                  <a:pt x="384" y="870"/>
                </a:lnTo>
                <a:lnTo>
                  <a:pt x="380" y="877"/>
                </a:lnTo>
                <a:lnTo>
                  <a:pt x="377" y="882"/>
                </a:lnTo>
                <a:lnTo>
                  <a:pt x="377" y="886"/>
                </a:lnTo>
                <a:lnTo>
                  <a:pt x="376" y="889"/>
                </a:lnTo>
                <a:lnTo>
                  <a:pt x="377" y="893"/>
                </a:lnTo>
                <a:lnTo>
                  <a:pt x="378" y="897"/>
                </a:lnTo>
                <a:lnTo>
                  <a:pt x="379" y="902"/>
                </a:lnTo>
                <a:lnTo>
                  <a:pt x="379" y="906"/>
                </a:lnTo>
                <a:lnTo>
                  <a:pt x="378" y="912"/>
                </a:lnTo>
                <a:lnTo>
                  <a:pt x="376" y="915"/>
                </a:lnTo>
                <a:lnTo>
                  <a:pt x="370" y="925"/>
                </a:lnTo>
                <a:lnTo>
                  <a:pt x="363" y="931"/>
                </a:lnTo>
                <a:lnTo>
                  <a:pt x="359" y="938"/>
                </a:lnTo>
                <a:lnTo>
                  <a:pt x="354" y="944"/>
                </a:lnTo>
                <a:lnTo>
                  <a:pt x="351" y="950"/>
                </a:lnTo>
                <a:lnTo>
                  <a:pt x="348" y="956"/>
                </a:lnTo>
                <a:lnTo>
                  <a:pt x="344" y="970"/>
                </a:lnTo>
                <a:lnTo>
                  <a:pt x="339" y="984"/>
                </a:lnTo>
                <a:lnTo>
                  <a:pt x="332" y="1005"/>
                </a:lnTo>
                <a:lnTo>
                  <a:pt x="325" y="1029"/>
                </a:lnTo>
                <a:lnTo>
                  <a:pt x="320" y="1042"/>
                </a:lnTo>
                <a:lnTo>
                  <a:pt x="315" y="1053"/>
                </a:lnTo>
                <a:lnTo>
                  <a:pt x="311" y="1063"/>
                </a:lnTo>
                <a:lnTo>
                  <a:pt x="305" y="1073"/>
                </a:lnTo>
                <a:lnTo>
                  <a:pt x="304" y="1084"/>
                </a:lnTo>
                <a:lnTo>
                  <a:pt x="305" y="1095"/>
                </a:lnTo>
                <a:lnTo>
                  <a:pt x="305" y="1107"/>
                </a:lnTo>
                <a:lnTo>
                  <a:pt x="306" y="1118"/>
                </a:lnTo>
                <a:lnTo>
                  <a:pt x="307" y="1128"/>
                </a:lnTo>
                <a:lnTo>
                  <a:pt x="307" y="1140"/>
                </a:lnTo>
                <a:lnTo>
                  <a:pt x="305" y="1150"/>
                </a:lnTo>
                <a:lnTo>
                  <a:pt x="301" y="1161"/>
                </a:lnTo>
                <a:lnTo>
                  <a:pt x="300" y="1166"/>
                </a:lnTo>
                <a:lnTo>
                  <a:pt x="298" y="1170"/>
                </a:lnTo>
                <a:lnTo>
                  <a:pt x="297" y="1175"/>
                </a:lnTo>
                <a:lnTo>
                  <a:pt x="297" y="1180"/>
                </a:lnTo>
                <a:lnTo>
                  <a:pt x="298" y="1189"/>
                </a:lnTo>
                <a:lnTo>
                  <a:pt x="300" y="1198"/>
                </a:lnTo>
                <a:lnTo>
                  <a:pt x="302" y="1206"/>
                </a:lnTo>
                <a:lnTo>
                  <a:pt x="302" y="1215"/>
                </a:lnTo>
                <a:lnTo>
                  <a:pt x="302" y="1219"/>
                </a:lnTo>
                <a:lnTo>
                  <a:pt x="301" y="1224"/>
                </a:lnTo>
                <a:lnTo>
                  <a:pt x="298" y="1228"/>
                </a:lnTo>
                <a:lnTo>
                  <a:pt x="296" y="1233"/>
                </a:lnTo>
                <a:lnTo>
                  <a:pt x="285" y="1244"/>
                </a:lnTo>
                <a:lnTo>
                  <a:pt x="278" y="1250"/>
                </a:lnTo>
                <a:lnTo>
                  <a:pt x="276" y="1254"/>
                </a:lnTo>
                <a:lnTo>
                  <a:pt x="273" y="1258"/>
                </a:lnTo>
                <a:lnTo>
                  <a:pt x="273" y="1266"/>
                </a:lnTo>
                <a:lnTo>
                  <a:pt x="275" y="1277"/>
                </a:lnTo>
                <a:lnTo>
                  <a:pt x="275" y="1289"/>
                </a:lnTo>
                <a:lnTo>
                  <a:pt x="275" y="1298"/>
                </a:lnTo>
                <a:lnTo>
                  <a:pt x="273" y="1306"/>
                </a:lnTo>
                <a:lnTo>
                  <a:pt x="271" y="1314"/>
                </a:lnTo>
                <a:lnTo>
                  <a:pt x="267" y="1330"/>
                </a:lnTo>
                <a:lnTo>
                  <a:pt x="261" y="1348"/>
                </a:lnTo>
                <a:lnTo>
                  <a:pt x="259" y="1361"/>
                </a:lnTo>
                <a:lnTo>
                  <a:pt x="257" y="1373"/>
                </a:lnTo>
                <a:lnTo>
                  <a:pt x="256" y="1386"/>
                </a:lnTo>
                <a:lnTo>
                  <a:pt x="254" y="1398"/>
                </a:lnTo>
                <a:lnTo>
                  <a:pt x="239" y="1432"/>
                </a:lnTo>
                <a:lnTo>
                  <a:pt x="239" y="1432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3" name="Freeform 123">
            <a:extLst>
              <a:ext uri="{FF2B5EF4-FFF2-40B4-BE49-F238E27FC236}">
                <a16:creationId xmlns:a16="http://schemas.microsoft.com/office/drawing/2014/main" id="{458EED5D-BB24-4364-BA2B-33BC52720642}"/>
              </a:ext>
            </a:extLst>
          </p:cNvPr>
          <p:cNvSpPr>
            <a:spLocks/>
          </p:cNvSpPr>
          <p:nvPr/>
        </p:nvSpPr>
        <p:spPr bwMode="auto">
          <a:xfrm>
            <a:off x="3279776" y="2851150"/>
            <a:ext cx="1250950" cy="1114425"/>
          </a:xfrm>
          <a:custGeom>
            <a:avLst/>
            <a:gdLst>
              <a:gd name="T0" fmla="*/ 3172 w 3937"/>
              <a:gd name="T1" fmla="*/ 438 h 3513"/>
              <a:gd name="T2" fmla="*/ 3188 w 3937"/>
              <a:gd name="T3" fmla="*/ 498 h 3513"/>
              <a:gd name="T4" fmla="*/ 3245 w 3937"/>
              <a:gd name="T5" fmla="*/ 878 h 3513"/>
              <a:gd name="T6" fmla="*/ 3193 w 3937"/>
              <a:gd name="T7" fmla="*/ 1131 h 3513"/>
              <a:gd name="T8" fmla="*/ 3126 w 3937"/>
              <a:gd name="T9" fmla="*/ 1274 h 3513"/>
              <a:gd name="T10" fmla="*/ 3103 w 3937"/>
              <a:gd name="T11" fmla="*/ 1410 h 3513"/>
              <a:gd name="T12" fmla="*/ 3013 w 3937"/>
              <a:gd name="T13" fmla="*/ 1430 h 3513"/>
              <a:gd name="T14" fmla="*/ 2834 w 3937"/>
              <a:gd name="T15" fmla="*/ 1254 h 3513"/>
              <a:gd name="T16" fmla="*/ 2731 w 3937"/>
              <a:gd name="T17" fmla="*/ 1105 h 3513"/>
              <a:gd name="T18" fmla="*/ 2683 w 3937"/>
              <a:gd name="T19" fmla="*/ 965 h 3513"/>
              <a:gd name="T20" fmla="*/ 2613 w 3937"/>
              <a:gd name="T21" fmla="*/ 872 h 3513"/>
              <a:gd name="T22" fmla="*/ 2585 w 3937"/>
              <a:gd name="T23" fmla="*/ 810 h 3513"/>
              <a:gd name="T24" fmla="*/ 2559 w 3937"/>
              <a:gd name="T25" fmla="*/ 718 h 3513"/>
              <a:gd name="T26" fmla="*/ 2511 w 3937"/>
              <a:gd name="T27" fmla="*/ 693 h 3513"/>
              <a:gd name="T28" fmla="*/ 2468 w 3937"/>
              <a:gd name="T29" fmla="*/ 767 h 3513"/>
              <a:gd name="T30" fmla="*/ 2545 w 3937"/>
              <a:gd name="T31" fmla="*/ 885 h 3513"/>
              <a:gd name="T32" fmla="*/ 2559 w 3937"/>
              <a:gd name="T33" fmla="*/ 993 h 3513"/>
              <a:gd name="T34" fmla="*/ 2627 w 3937"/>
              <a:gd name="T35" fmla="*/ 1136 h 3513"/>
              <a:gd name="T36" fmla="*/ 2723 w 3937"/>
              <a:gd name="T37" fmla="*/ 1277 h 3513"/>
              <a:gd name="T38" fmla="*/ 2856 w 3937"/>
              <a:gd name="T39" fmla="*/ 1415 h 3513"/>
              <a:gd name="T40" fmla="*/ 2858 w 3937"/>
              <a:gd name="T41" fmla="*/ 1522 h 3513"/>
              <a:gd name="T42" fmla="*/ 2945 w 3937"/>
              <a:gd name="T43" fmla="*/ 1636 h 3513"/>
              <a:gd name="T44" fmla="*/ 2989 w 3937"/>
              <a:gd name="T45" fmla="*/ 1771 h 3513"/>
              <a:gd name="T46" fmla="*/ 3050 w 3937"/>
              <a:gd name="T47" fmla="*/ 1994 h 3513"/>
              <a:gd name="T48" fmla="*/ 3203 w 3937"/>
              <a:gd name="T49" fmla="*/ 2240 h 3513"/>
              <a:gd name="T50" fmla="*/ 3389 w 3937"/>
              <a:gd name="T51" fmla="*/ 2642 h 3513"/>
              <a:gd name="T52" fmla="*/ 3484 w 3937"/>
              <a:gd name="T53" fmla="*/ 2766 h 3513"/>
              <a:gd name="T54" fmla="*/ 3578 w 3937"/>
              <a:gd name="T55" fmla="*/ 2844 h 3513"/>
              <a:gd name="T56" fmla="*/ 3482 w 3937"/>
              <a:gd name="T57" fmla="*/ 2860 h 3513"/>
              <a:gd name="T58" fmla="*/ 3492 w 3937"/>
              <a:gd name="T59" fmla="*/ 3004 h 3513"/>
              <a:gd name="T60" fmla="*/ 3594 w 3937"/>
              <a:gd name="T61" fmla="*/ 3240 h 3513"/>
              <a:gd name="T62" fmla="*/ 3734 w 3937"/>
              <a:gd name="T63" fmla="*/ 3292 h 3513"/>
              <a:gd name="T64" fmla="*/ 3894 w 3937"/>
              <a:gd name="T65" fmla="*/ 3458 h 3513"/>
              <a:gd name="T66" fmla="*/ 2176 w 3937"/>
              <a:gd name="T67" fmla="*/ 3506 h 3513"/>
              <a:gd name="T68" fmla="*/ 2172 w 3937"/>
              <a:gd name="T69" fmla="*/ 3448 h 3513"/>
              <a:gd name="T70" fmla="*/ 86 w 3937"/>
              <a:gd name="T71" fmla="*/ 911 h 3513"/>
              <a:gd name="T72" fmla="*/ 44 w 3937"/>
              <a:gd name="T73" fmla="*/ 796 h 3513"/>
              <a:gd name="T74" fmla="*/ 10 w 3937"/>
              <a:gd name="T75" fmla="*/ 612 h 3513"/>
              <a:gd name="T76" fmla="*/ 91 w 3937"/>
              <a:gd name="T77" fmla="*/ 367 h 3513"/>
              <a:gd name="T78" fmla="*/ 53 w 3937"/>
              <a:gd name="T79" fmla="*/ 229 h 3513"/>
              <a:gd name="T80" fmla="*/ 52 w 3937"/>
              <a:gd name="T81" fmla="*/ 93 h 3513"/>
              <a:gd name="T82" fmla="*/ 134 w 3937"/>
              <a:gd name="T83" fmla="*/ 4 h 3513"/>
              <a:gd name="T84" fmla="*/ 215 w 3937"/>
              <a:gd name="T85" fmla="*/ 67 h 3513"/>
              <a:gd name="T86" fmla="*/ 409 w 3937"/>
              <a:gd name="T87" fmla="*/ 24 h 3513"/>
              <a:gd name="T88" fmla="*/ 762 w 3937"/>
              <a:gd name="T89" fmla="*/ 100 h 3513"/>
              <a:gd name="T90" fmla="*/ 859 w 3937"/>
              <a:gd name="T91" fmla="*/ 131 h 3513"/>
              <a:gd name="T92" fmla="*/ 952 w 3937"/>
              <a:gd name="T93" fmla="*/ 181 h 3513"/>
              <a:gd name="T94" fmla="*/ 1046 w 3937"/>
              <a:gd name="T95" fmla="*/ 207 h 3513"/>
              <a:gd name="T96" fmla="*/ 1212 w 3937"/>
              <a:gd name="T97" fmla="*/ 226 h 3513"/>
              <a:gd name="T98" fmla="*/ 1391 w 3937"/>
              <a:gd name="T99" fmla="*/ 316 h 3513"/>
              <a:gd name="T100" fmla="*/ 1570 w 3937"/>
              <a:gd name="T101" fmla="*/ 251 h 3513"/>
              <a:gd name="T102" fmla="*/ 1732 w 3937"/>
              <a:gd name="T103" fmla="*/ 138 h 3513"/>
              <a:gd name="T104" fmla="*/ 1808 w 3937"/>
              <a:gd name="T105" fmla="*/ 86 h 3513"/>
              <a:gd name="T106" fmla="*/ 1889 w 3937"/>
              <a:gd name="T107" fmla="*/ 79 h 3513"/>
              <a:gd name="T108" fmla="*/ 2028 w 3937"/>
              <a:gd name="T109" fmla="*/ 19 h 3513"/>
              <a:gd name="T110" fmla="*/ 2201 w 3937"/>
              <a:gd name="T111" fmla="*/ 89 h 3513"/>
              <a:gd name="T112" fmla="*/ 2343 w 3937"/>
              <a:gd name="T113" fmla="*/ 64 h 3513"/>
              <a:gd name="T114" fmla="*/ 2445 w 3937"/>
              <a:gd name="T115" fmla="*/ 148 h 3513"/>
              <a:gd name="T116" fmla="*/ 2569 w 3937"/>
              <a:gd name="T117" fmla="*/ 221 h 3513"/>
              <a:gd name="T118" fmla="*/ 2669 w 3937"/>
              <a:gd name="T119" fmla="*/ 194 h 3513"/>
              <a:gd name="T120" fmla="*/ 2767 w 3937"/>
              <a:gd name="T121" fmla="*/ 222 h 3513"/>
              <a:gd name="T122" fmla="*/ 3021 w 3937"/>
              <a:gd name="T123" fmla="*/ 165 h 3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37" h="3513">
                <a:moveTo>
                  <a:pt x="3075" y="127"/>
                </a:moveTo>
                <a:lnTo>
                  <a:pt x="3086" y="178"/>
                </a:lnTo>
                <a:lnTo>
                  <a:pt x="3159" y="379"/>
                </a:lnTo>
                <a:lnTo>
                  <a:pt x="3159" y="389"/>
                </a:lnTo>
                <a:lnTo>
                  <a:pt x="3159" y="400"/>
                </a:lnTo>
                <a:lnTo>
                  <a:pt x="3160" y="406"/>
                </a:lnTo>
                <a:lnTo>
                  <a:pt x="3160" y="412"/>
                </a:lnTo>
                <a:lnTo>
                  <a:pt x="3162" y="416"/>
                </a:lnTo>
                <a:lnTo>
                  <a:pt x="3164" y="421"/>
                </a:lnTo>
                <a:lnTo>
                  <a:pt x="3168" y="427"/>
                </a:lnTo>
                <a:lnTo>
                  <a:pt x="3171" y="434"/>
                </a:lnTo>
                <a:lnTo>
                  <a:pt x="3172" y="438"/>
                </a:lnTo>
                <a:lnTo>
                  <a:pt x="3172" y="441"/>
                </a:lnTo>
                <a:lnTo>
                  <a:pt x="3172" y="445"/>
                </a:lnTo>
                <a:lnTo>
                  <a:pt x="3171" y="448"/>
                </a:lnTo>
                <a:lnTo>
                  <a:pt x="3168" y="455"/>
                </a:lnTo>
                <a:lnTo>
                  <a:pt x="3167" y="461"/>
                </a:lnTo>
                <a:lnTo>
                  <a:pt x="3167" y="467"/>
                </a:lnTo>
                <a:lnTo>
                  <a:pt x="3167" y="471"/>
                </a:lnTo>
                <a:lnTo>
                  <a:pt x="3169" y="476"/>
                </a:lnTo>
                <a:lnTo>
                  <a:pt x="3171" y="479"/>
                </a:lnTo>
                <a:lnTo>
                  <a:pt x="3176" y="484"/>
                </a:lnTo>
                <a:lnTo>
                  <a:pt x="3180" y="488"/>
                </a:lnTo>
                <a:lnTo>
                  <a:pt x="3188" y="498"/>
                </a:lnTo>
                <a:lnTo>
                  <a:pt x="3195" y="511"/>
                </a:lnTo>
                <a:lnTo>
                  <a:pt x="3202" y="523"/>
                </a:lnTo>
                <a:lnTo>
                  <a:pt x="3206" y="536"/>
                </a:lnTo>
                <a:lnTo>
                  <a:pt x="3273" y="744"/>
                </a:lnTo>
                <a:lnTo>
                  <a:pt x="3295" y="807"/>
                </a:lnTo>
                <a:lnTo>
                  <a:pt x="3295" y="807"/>
                </a:lnTo>
                <a:lnTo>
                  <a:pt x="3288" y="814"/>
                </a:lnTo>
                <a:lnTo>
                  <a:pt x="3281" y="821"/>
                </a:lnTo>
                <a:lnTo>
                  <a:pt x="3275" y="830"/>
                </a:lnTo>
                <a:lnTo>
                  <a:pt x="3268" y="838"/>
                </a:lnTo>
                <a:lnTo>
                  <a:pt x="3256" y="857"/>
                </a:lnTo>
                <a:lnTo>
                  <a:pt x="3245" y="878"/>
                </a:lnTo>
                <a:lnTo>
                  <a:pt x="3236" y="898"/>
                </a:lnTo>
                <a:lnTo>
                  <a:pt x="3228" y="919"/>
                </a:lnTo>
                <a:lnTo>
                  <a:pt x="3222" y="938"/>
                </a:lnTo>
                <a:lnTo>
                  <a:pt x="3219" y="954"/>
                </a:lnTo>
                <a:lnTo>
                  <a:pt x="3217" y="979"/>
                </a:lnTo>
                <a:lnTo>
                  <a:pt x="3214" y="1007"/>
                </a:lnTo>
                <a:lnTo>
                  <a:pt x="3212" y="1039"/>
                </a:lnTo>
                <a:lnTo>
                  <a:pt x="3207" y="1071"/>
                </a:lnTo>
                <a:lnTo>
                  <a:pt x="3205" y="1087"/>
                </a:lnTo>
                <a:lnTo>
                  <a:pt x="3202" y="1103"/>
                </a:lnTo>
                <a:lnTo>
                  <a:pt x="3197" y="1118"/>
                </a:lnTo>
                <a:lnTo>
                  <a:pt x="3193" y="1131"/>
                </a:lnTo>
                <a:lnTo>
                  <a:pt x="3187" y="1144"/>
                </a:lnTo>
                <a:lnTo>
                  <a:pt x="3181" y="1155"/>
                </a:lnTo>
                <a:lnTo>
                  <a:pt x="3173" y="1164"/>
                </a:lnTo>
                <a:lnTo>
                  <a:pt x="3165" y="1171"/>
                </a:lnTo>
                <a:lnTo>
                  <a:pt x="3159" y="1180"/>
                </a:lnTo>
                <a:lnTo>
                  <a:pt x="3152" y="1193"/>
                </a:lnTo>
                <a:lnTo>
                  <a:pt x="3145" y="1205"/>
                </a:lnTo>
                <a:lnTo>
                  <a:pt x="3138" y="1220"/>
                </a:lnTo>
                <a:lnTo>
                  <a:pt x="3133" y="1235"/>
                </a:lnTo>
                <a:lnTo>
                  <a:pt x="3129" y="1250"/>
                </a:lnTo>
                <a:lnTo>
                  <a:pt x="3127" y="1262"/>
                </a:lnTo>
                <a:lnTo>
                  <a:pt x="3126" y="1274"/>
                </a:lnTo>
                <a:lnTo>
                  <a:pt x="3129" y="1292"/>
                </a:lnTo>
                <a:lnTo>
                  <a:pt x="3133" y="1310"/>
                </a:lnTo>
                <a:lnTo>
                  <a:pt x="3134" y="1318"/>
                </a:lnTo>
                <a:lnTo>
                  <a:pt x="3135" y="1327"/>
                </a:lnTo>
                <a:lnTo>
                  <a:pt x="3135" y="1337"/>
                </a:lnTo>
                <a:lnTo>
                  <a:pt x="3134" y="1347"/>
                </a:lnTo>
                <a:lnTo>
                  <a:pt x="3131" y="1355"/>
                </a:lnTo>
                <a:lnTo>
                  <a:pt x="3129" y="1363"/>
                </a:lnTo>
                <a:lnTo>
                  <a:pt x="3126" y="1372"/>
                </a:lnTo>
                <a:lnTo>
                  <a:pt x="3121" y="1380"/>
                </a:lnTo>
                <a:lnTo>
                  <a:pt x="3112" y="1396"/>
                </a:lnTo>
                <a:lnTo>
                  <a:pt x="3103" y="1410"/>
                </a:lnTo>
                <a:lnTo>
                  <a:pt x="3094" y="1426"/>
                </a:lnTo>
                <a:lnTo>
                  <a:pt x="3086" y="1442"/>
                </a:lnTo>
                <a:lnTo>
                  <a:pt x="3083" y="1449"/>
                </a:lnTo>
                <a:lnTo>
                  <a:pt x="3080" y="1457"/>
                </a:lnTo>
                <a:lnTo>
                  <a:pt x="3079" y="1465"/>
                </a:lnTo>
                <a:lnTo>
                  <a:pt x="3078" y="1472"/>
                </a:lnTo>
                <a:lnTo>
                  <a:pt x="3072" y="1466"/>
                </a:lnTo>
                <a:lnTo>
                  <a:pt x="3064" y="1460"/>
                </a:lnTo>
                <a:lnTo>
                  <a:pt x="3056" y="1455"/>
                </a:lnTo>
                <a:lnTo>
                  <a:pt x="3047" y="1450"/>
                </a:lnTo>
                <a:lnTo>
                  <a:pt x="3029" y="1440"/>
                </a:lnTo>
                <a:lnTo>
                  <a:pt x="3013" y="1430"/>
                </a:lnTo>
                <a:lnTo>
                  <a:pt x="2936" y="1375"/>
                </a:lnTo>
                <a:lnTo>
                  <a:pt x="2923" y="1361"/>
                </a:lnTo>
                <a:lnTo>
                  <a:pt x="2913" y="1348"/>
                </a:lnTo>
                <a:lnTo>
                  <a:pt x="2903" y="1332"/>
                </a:lnTo>
                <a:lnTo>
                  <a:pt x="2893" y="1317"/>
                </a:lnTo>
                <a:lnTo>
                  <a:pt x="2883" y="1302"/>
                </a:lnTo>
                <a:lnTo>
                  <a:pt x="2872" y="1287"/>
                </a:lnTo>
                <a:lnTo>
                  <a:pt x="2867" y="1282"/>
                </a:lnTo>
                <a:lnTo>
                  <a:pt x="2861" y="1275"/>
                </a:lnTo>
                <a:lnTo>
                  <a:pt x="2854" y="1269"/>
                </a:lnTo>
                <a:lnTo>
                  <a:pt x="2847" y="1265"/>
                </a:lnTo>
                <a:lnTo>
                  <a:pt x="2834" y="1254"/>
                </a:lnTo>
                <a:lnTo>
                  <a:pt x="2820" y="1242"/>
                </a:lnTo>
                <a:lnTo>
                  <a:pt x="2805" y="1229"/>
                </a:lnTo>
                <a:lnTo>
                  <a:pt x="2792" y="1215"/>
                </a:lnTo>
                <a:lnTo>
                  <a:pt x="2778" y="1201"/>
                </a:lnTo>
                <a:lnTo>
                  <a:pt x="2765" y="1186"/>
                </a:lnTo>
                <a:lnTo>
                  <a:pt x="2754" y="1171"/>
                </a:lnTo>
                <a:lnTo>
                  <a:pt x="2745" y="1158"/>
                </a:lnTo>
                <a:lnTo>
                  <a:pt x="2739" y="1147"/>
                </a:lnTo>
                <a:lnTo>
                  <a:pt x="2735" y="1138"/>
                </a:lnTo>
                <a:lnTo>
                  <a:pt x="2733" y="1130"/>
                </a:lnTo>
                <a:lnTo>
                  <a:pt x="2731" y="1122"/>
                </a:lnTo>
                <a:lnTo>
                  <a:pt x="2731" y="1105"/>
                </a:lnTo>
                <a:lnTo>
                  <a:pt x="2733" y="1084"/>
                </a:lnTo>
                <a:lnTo>
                  <a:pt x="2733" y="1060"/>
                </a:lnTo>
                <a:lnTo>
                  <a:pt x="2730" y="1033"/>
                </a:lnTo>
                <a:lnTo>
                  <a:pt x="2728" y="1020"/>
                </a:lnTo>
                <a:lnTo>
                  <a:pt x="2725" y="1008"/>
                </a:lnTo>
                <a:lnTo>
                  <a:pt x="2722" y="1002"/>
                </a:lnTo>
                <a:lnTo>
                  <a:pt x="2720" y="997"/>
                </a:lnTo>
                <a:lnTo>
                  <a:pt x="2717" y="991"/>
                </a:lnTo>
                <a:lnTo>
                  <a:pt x="2712" y="987"/>
                </a:lnTo>
                <a:lnTo>
                  <a:pt x="2702" y="978"/>
                </a:lnTo>
                <a:lnTo>
                  <a:pt x="2689" y="970"/>
                </a:lnTo>
                <a:lnTo>
                  <a:pt x="2683" y="965"/>
                </a:lnTo>
                <a:lnTo>
                  <a:pt x="2678" y="961"/>
                </a:lnTo>
                <a:lnTo>
                  <a:pt x="2677" y="958"/>
                </a:lnTo>
                <a:lnTo>
                  <a:pt x="2676" y="955"/>
                </a:lnTo>
                <a:lnTo>
                  <a:pt x="2675" y="953"/>
                </a:lnTo>
                <a:lnTo>
                  <a:pt x="2675" y="949"/>
                </a:lnTo>
                <a:lnTo>
                  <a:pt x="2662" y="938"/>
                </a:lnTo>
                <a:lnTo>
                  <a:pt x="2650" y="925"/>
                </a:lnTo>
                <a:lnTo>
                  <a:pt x="2637" y="914"/>
                </a:lnTo>
                <a:lnTo>
                  <a:pt x="2626" y="900"/>
                </a:lnTo>
                <a:lnTo>
                  <a:pt x="2620" y="890"/>
                </a:lnTo>
                <a:lnTo>
                  <a:pt x="2616" y="878"/>
                </a:lnTo>
                <a:lnTo>
                  <a:pt x="2613" y="872"/>
                </a:lnTo>
                <a:lnTo>
                  <a:pt x="2611" y="866"/>
                </a:lnTo>
                <a:lnTo>
                  <a:pt x="2608" y="860"/>
                </a:lnTo>
                <a:lnTo>
                  <a:pt x="2603" y="857"/>
                </a:lnTo>
                <a:lnTo>
                  <a:pt x="2597" y="852"/>
                </a:lnTo>
                <a:lnTo>
                  <a:pt x="2593" y="849"/>
                </a:lnTo>
                <a:lnTo>
                  <a:pt x="2588" y="843"/>
                </a:lnTo>
                <a:lnTo>
                  <a:pt x="2585" y="838"/>
                </a:lnTo>
                <a:lnTo>
                  <a:pt x="2584" y="832"/>
                </a:lnTo>
                <a:lnTo>
                  <a:pt x="2584" y="826"/>
                </a:lnTo>
                <a:lnTo>
                  <a:pt x="2584" y="821"/>
                </a:lnTo>
                <a:lnTo>
                  <a:pt x="2585" y="816"/>
                </a:lnTo>
                <a:lnTo>
                  <a:pt x="2585" y="810"/>
                </a:lnTo>
                <a:lnTo>
                  <a:pt x="2584" y="805"/>
                </a:lnTo>
                <a:lnTo>
                  <a:pt x="2583" y="800"/>
                </a:lnTo>
                <a:lnTo>
                  <a:pt x="2579" y="796"/>
                </a:lnTo>
                <a:lnTo>
                  <a:pt x="2573" y="789"/>
                </a:lnTo>
                <a:lnTo>
                  <a:pt x="2569" y="783"/>
                </a:lnTo>
                <a:lnTo>
                  <a:pt x="2567" y="776"/>
                </a:lnTo>
                <a:lnTo>
                  <a:pt x="2566" y="770"/>
                </a:lnTo>
                <a:lnTo>
                  <a:pt x="2563" y="758"/>
                </a:lnTo>
                <a:lnTo>
                  <a:pt x="2563" y="742"/>
                </a:lnTo>
                <a:lnTo>
                  <a:pt x="2563" y="735"/>
                </a:lnTo>
                <a:lnTo>
                  <a:pt x="2561" y="727"/>
                </a:lnTo>
                <a:lnTo>
                  <a:pt x="2559" y="718"/>
                </a:lnTo>
                <a:lnTo>
                  <a:pt x="2556" y="709"/>
                </a:lnTo>
                <a:lnTo>
                  <a:pt x="2551" y="692"/>
                </a:lnTo>
                <a:lnTo>
                  <a:pt x="2546" y="676"/>
                </a:lnTo>
                <a:lnTo>
                  <a:pt x="2536" y="658"/>
                </a:lnTo>
                <a:lnTo>
                  <a:pt x="2525" y="643"/>
                </a:lnTo>
                <a:lnTo>
                  <a:pt x="2519" y="646"/>
                </a:lnTo>
                <a:lnTo>
                  <a:pt x="2516" y="651"/>
                </a:lnTo>
                <a:lnTo>
                  <a:pt x="2513" y="657"/>
                </a:lnTo>
                <a:lnTo>
                  <a:pt x="2513" y="662"/>
                </a:lnTo>
                <a:lnTo>
                  <a:pt x="2513" y="675"/>
                </a:lnTo>
                <a:lnTo>
                  <a:pt x="2512" y="687"/>
                </a:lnTo>
                <a:lnTo>
                  <a:pt x="2511" y="693"/>
                </a:lnTo>
                <a:lnTo>
                  <a:pt x="2509" y="698"/>
                </a:lnTo>
                <a:lnTo>
                  <a:pt x="2506" y="702"/>
                </a:lnTo>
                <a:lnTo>
                  <a:pt x="2503" y="706"/>
                </a:lnTo>
                <a:lnTo>
                  <a:pt x="2496" y="714"/>
                </a:lnTo>
                <a:lnTo>
                  <a:pt x="2487" y="720"/>
                </a:lnTo>
                <a:lnTo>
                  <a:pt x="2480" y="728"/>
                </a:lnTo>
                <a:lnTo>
                  <a:pt x="2473" y="736"/>
                </a:lnTo>
                <a:lnTo>
                  <a:pt x="2470" y="741"/>
                </a:lnTo>
                <a:lnTo>
                  <a:pt x="2469" y="747"/>
                </a:lnTo>
                <a:lnTo>
                  <a:pt x="2467" y="751"/>
                </a:lnTo>
                <a:lnTo>
                  <a:pt x="2467" y="758"/>
                </a:lnTo>
                <a:lnTo>
                  <a:pt x="2468" y="767"/>
                </a:lnTo>
                <a:lnTo>
                  <a:pt x="2469" y="776"/>
                </a:lnTo>
                <a:lnTo>
                  <a:pt x="2472" y="784"/>
                </a:lnTo>
                <a:lnTo>
                  <a:pt x="2477" y="792"/>
                </a:lnTo>
                <a:lnTo>
                  <a:pt x="2486" y="807"/>
                </a:lnTo>
                <a:lnTo>
                  <a:pt x="2496" y="823"/>
                </a:lnTo>
                <a:lnTo>
                  <a:pt x="2504" y="833"/>
                </a:lnTo>
                <a:lnTo>
                  <a:pt x="2514" y="842"/>
                </a:lnTo>
                <a:lnTo>
                  <a:pt x="2525" y="850"/>
                </a:lnTo>
                <a:lnTo>
                  <a:pt x="2534" y="860"/>
                </a:lnTo>
                <a:lnTo>
                  <a:pt x="2538" y="867"/>
                </a:lnTo>
                <a:lnTo>
                  <a:pt x="2543" y="876"/>
                </a:lnTo>
                <a:lnTo>
                  <a:pt x="2545" y="885"/>
                </a:lnTo>
                <a:lnTo>
                  <a:pt x="2547" y="896"/>
                </a:lnTo>
                <a:lnTo>
                  <a:pt x="2550" y="907"/>
                </a:lnTo>
                <a:lnTo>
                  <a:pt x="2551" y="917"/>
                </a:lnTo>
                <a:lnTo>
                  <a:pt x="2554" y="926"/>
                </a:lnTo>
                <a:lnTo>
                  <a:pt x="2558" y="936"/>
                </a:lnTo>
                <a:lnTo>
                  <a:pt x="2562" y="945"/>
                </a:lnTo>
                <a:lnTo>
                  <a:pt x="2563" y="954"/>
                </a:lnTo>
                <a:lnTo>
                  <a:pt x="2563" y="962"/>
                </a:lnTo>
                <a:lnTo>
                  <a:pt x="2562" y="969"/>
                </a:lnTo>
                <a:lnTo>
                  <a:pt x="2560" y="977"/>
                </a:lnTo>
                <a:lnTo>
                  <a:pt x="2559" y="983"/>
                </a:lnTo>
                <a:lnTo>
                  <a:pt x="2559" y="993"/>
                </a:lnTo>
                <a:lnTo>
                  <a:pt x="2560" y="1002"/>
                </a:lnTo>
                <a:lnTo>
                  <a:pt x="2566" y="1014"/>
                </a:lnTo>
                <a:lnTo>
                  <a:pt x="2572" y="1026"/>
                </a:lnTo>
                <a:lnTo>
                  <a:pt x="2580" y="1036"/>
                </a:lnTo>
                <a:lnTo>
                  <a:pt x="2588" y="1046"/>
                </a:lnTo>
                <a:lnTo>
                  <a:pt x="2597" y="1056"/>
                </a:lnTo>
                <a:lnTo>
                  <a:pt x="2605" y="1067"/>
                </a:lnTo>
                <a:lnTo>
                  <a:pt x="2613" y="1077"/>
                </a:lnTo>
                <a:lnTo>
                  <a:pt x="2619" y="1088"/>
                </a:lnTo>
                <a:lnTo>
                  <a:pt x="2622" y="1105"/>
                </a:lnTo>
                <a:lnTo>
                  <a:pt x="2626" y="1126"/>
                </a:lnTo>
                <a:lnTo>
                  <a:pt x="2627" y="1136"/>
                </a:lnTo>
                <a:lnTo>
                  <a:pt x="2629" y="1145"/>
                </a:lnTo>
                <a:lnTo>
                  <a:pt x="2631" y="1150"/>
                </a:lnTo>
                <a:lnTo>
                  <a:pt x="2634" y="1153"/>
                </a:lnTo>
                <a:lnTo>
                  <a:pt x="2636" y="1155"/>
                </a:lnTo>
                <a:lnTo>
                  <a:pt x="2638" y="1159"/>
                </a:lnTo>
                <a:lnTo>
                  <a:pt x="2651" y="1169"/>
                </a:lnTo>
                <a:lnTo>
                  <a:pt x="2662" y="1180"/>
                </a:lnTo>
                <a:lnTo>
                  <a:pt x="2672" y="1192"/>
                </a:lnTo>
                <a:lnTo>
                  <a:pt x="2681" y="1204"/>
                </a:lnTo>
                <a:lnTo>
                  <a:pt x="2698" y="1232"/>
                </a:lnTo>
                <a:lnTo>
                  <a:pt x="2713" y="1260"/>
                </a:lnTo>
                <a:lnTo>
                  <a:pt x="2723" y="1277"/>
                </a:lnTo>
                <a:lnTo>
                  <a:pt x="2735" y="1292"/>
                </a:lnTo>
                <a:lnTo>
                  <a:pt x="2746" y="1307"/>
                </a:lnTo>
                <a:lnTo>
                  <a:pt x="2759" y="1319"/>
                </a:lnTo>
                <a:lnTo>
                  <a:pt x="2772" y="1332"/>
                </a:lnTo>
                <a:lnTo>
                  <a:pt x="2787" y="1344"/>
                </a:lnTo>
                <a:lnTo>
                  <a:pt x="2801" y="1356"/>
                </a:lnTo>
                <a:lnTo>
                  <a:pt x="2817" y="1367"/>
                </a:lnTo>
                <a:lnTo>
                  <a:pt x="2827" y="1382"/>
                </a:lnTo>
                <a:lnTo>
                  <a:pt x="2839" y="1394"/>
                </a:lnTo>
                <a:lnTo>
                  <a:pt x="2846" y="1401"/>
                </a:lnTo>
                <a:lnTo>
                  <a:pt x="2852" y="1408"/>
                </a:lnTo>
                <a:lnTo>
                  <a:pt x="2856" y="1415"/>
                </a:lnTo>
                <a:lnTo>
                  <a:pt x="2861" y="1424"/>
                </a:lnTo>
                <a:lnTo>
                  <a:pt x="2864" y="1431"/>
                </a:lnTo>
                <a:lnTo>
                  <a:pt x="2864" y="1437"/>
                </a:lnTo>
                <a:lnTo>
                  <a:pt x="2862" y="1440"/>
                </a:lnTo>
                <a:lnTo>
                  <a:pt x="2859" y="1442"/>
                </a:lnTo>
                <a:lnTo>
                  <a:pt x="2855" y="1444"/>
                </a:lnTo>
                <a:lnTo>
                  <a:pt x="2852" y="1448"/>
                </a:lnTo>
                <a:lnTo>
                  <a:pt x="2850" y="1451"/>
                </a:lnTo>
                <a:lnTo>
                  <a:pt x="2848" y="1457"/>
                </a:lnTo>
                <a:lnTo>
                  <a:pt x="2850" y="1477"/>
                </a:lnTo>
                <a:lnTo>
                  <a:pt x="2853" y="1499"/>
                </a:lnTo>
                <a:lnTo>
                  <a:pt x="2858" y="1522"/>
                </a:lnTo>
                <a:lnTo>
                  <a:pt x="2865" y="1544"/>
                </a:lnTo>
                <a:lnTo>
                  <a:pt x="2875" y="1565"/>
                </a:lnTo>
                <a:lnTo>
                  <a:pt x="2885" y="1585"/>
                </a:lnTo>
                <a:lnTo>
                  <a:pt x="2890" y="1595"/>
                </a:lnTo>
                <a:lnTo>
                  <a:pt x="2897" y="1604"/>
                </a:lnTo>
                <a:lnTo>
                  <a:pt x="2904" y="1613"/>
                </a:lnTo>
                <a:lnTo>
                  <a:pt x="2912" y="1621"/>
                </a:lnTo>
                <a:lnTo>
                  <a:pt x="2920" y="1625"/>
                </a:lnTo>
                <a:lnTo>
                  <a:pt x="2930" y="1630"/>
                </a:lnTo>
                <a:lnTo>
                  <a:pt x="2936" y="1631"/>
                </a:lnTo>
                <a:lnTo>
                  <a:pt x="2940" y="1633"/>
                </a:lnTo>
                <a:lnTo>
                  <a:pt x="2945" y="1636"/>
                </a:lnTo>
                <a:lnTo>
                  <a:pt x="2947" y="1639"/>
                </a:lnTo>
                <a:lnTo>
                  <a:pt x="2950" y="1651"/>
                </a:lnTo>
                <a:lnTo>
                  <a:pt x="2952" y="1670"/>
                </a:lnTo>
                <a:lnTo>
                  <a:pt x="2954" y="1692"/>
                </a:lnTo>
                <a:lnTo>
                  <a:pt x="2958" y="1707"/>
                </a:lnTo>
                <a:lnTo>
                  <a:pt x="2961" y="1717"/>
                </a:lnTo>
                <a:lnTo>
                  <a:pt x="2965" y="1726"/>
                </a:lnTo>
                <a:lnTo>
                  <a:pt x="2970" y="1735"/>
                </a:lnTo>
                <a:lnTo>
                  <a:pt x="2976" y="1744"/>
                </a:lnTo>
                <a:lnTo>
                  <a:pt x="2981" y="1753"/>
                </a:lnTo>
                <a:lnTo>
                  <a:pt x="2986" y="1762"/>
                </a:lnTo>
                <a:lnTo>
                  <a:pt x="2989" y="1771"/>
                </a:lnTo>
                <a:lnTo>
                  <a:pt x="2992" y="1780"/>
                </a:lnTo>
                <a:lnTo>
                  <a:pt x="2992" y="1805"/>
                </a:lnTo>
                <a:lnTo>
                  <a:pt x="2990" y="1828"/>
                </a:lnTo>
                <a:lnTo>
                  <a:pt x="2990" y="1840"/>
                </a:lnTo>
                <a:lnTo>
                  <a:pt x="2992" y="1851"/>
                </a:lnTo>
                <a:lnTo>
                  <a:pt x="2994" y="1863"/>
                </a:lnTo>
                <a:lnTo>
                  <a:pt x="2998" y="1878"/>
                </a:lnTo>
                <a:lnTo>
                  <a:pt x="3005" y="1901"/>
                </a:lnTo>
                <a:lnTo>
                  <a:pt x="3015" y="1924"/>
                </a:lnTo>
                <a:lnTo>
                  <a:pt x="3026" y="1948"/>
                </a:lnTo>
                <a:lnTo>
                  <a:pt x="3037" y="1970"/>
                </a:lnTo>
                <a:lnTo>
                  <a:pt x="3050" y="1994"/>
                </a:lnTo>
                <a:lnTo>
                  <a:pt x="3063" y="2017"/>
                </a:lnTo>
                <a:lnTo>
                  <a:pt x="3076" y="2039"/>
                </a:lnTo>
                <a:lnTo>
                  <a:pt x="3088" y="2059"/>
                </a:lnTo>
                <a:lnTo>
                  <a:pt x="3098" y="2075"/>
                </a:lnTo>
                <a:lnTo>
                  <a:pt x="3115" y="2098"/>
                </a:lnTo>
                <a:lnTo>
                  <a:pt x="3135" y="2124"/>
                </a:lnTo>
                <a:lnTo>
                  <a:pt x="3156" y="2154"/>
                </a:lnTo>
                <a:lnTo>
                  <a:pt x="3176" y="2182"/>
                </a:lnTo>
                <a:lnTo>
                  <a:pt x="3192" y="2210"/>
                </a:lnTo>
                <a:lnTo>
                  <a:pt x="3197" y="2221"/>
                </a:lnTo>
                <a:lnTo>
                  <a:pt x="3202" y="2232"/>
                </a:lnTo>
                <a:lnTo>
                  <a:pt x="3203" y="2240"/>
                </a:lnTo>
                <a:lnTo>
                  <a:pt x="3203" y="2248"/>
                </a:lnTo>
                <a:lnTo>
                  <a:pt x="3211" y="2260"/>
                </a:lnTo>
                <a:lnTo>
                  <a:pt x="3218" y="2273"/>
                </a:lnTo>
                <a:lnTo>
                  <a:pt x="3223" y="2288"/>
                </a:lnTo>
                <a:lnTo>
                  <a:pt x="3229" y="2305"/>
                </a:lnTo>
                <a:lnTo>
                  <a:pt x="3240" y="2338"/>
                </a:lnTo>
                <a:lnTo>
                  <a:pt x="3253" y="2368"/>
                </a:lnTo>
                <a:lnTo>
                  <a:pt x="3360" y="2580"/>
                </a:lnTo>
                <a:lnTo>
                  <a:pt x="3370" y="2600"/>
                </a:lnTo>
                <a:lnTo>
                  <a:pt x="3379" y="2622"/>
                </a:lnTo>
                <a:lnTo>
                  <a:pt x="3385" y="2632"/>
                </a:lnTo>
                <a:lnTo>
                  <a:pt x="3389" y="2642"/>
                </a:lnTo>
                <a:lnTo>
                  <a:pt x="3396" y="2652"/>
                </a:lnTo>
                <a:lnTo>
                  <a:pt x="3403" y="2661"/>
                </a:lnTo>
                <a:lnTo>
                  <a:pt x="3418" y="2679"/>
                </a:lnTo>
                <a:lnTo>
                  <a:pt x="3435" y="2695"/>
                </a:lnTo>
                <a:lnTo>
                  <a:pt x="3442" y="2702"/>
                </a:lnTo>
                <a:lnTo>
                  <a:pt x="3448" y="2712"/>
                </a:lnTo>
                <a:lnTo>
                  <a:pt x="3454" y="2721"/>
                </a:lnTo>
                <a:lnTo>
                  <a:pt x="3459" y="2732"/>
                </a:lnTo>
                <a:lnTo>
                  <a:pt x="3463" y="2741"/>
                </a:lnTo>
                <a:lnTo>
                  <a:pt x="3470" y="2750"/>
                </a:lnTo>
                <a:lnTo>
                  <a:pt x="3477" y="2758"/>
                </a:lnTo>
                <a:lnTo>
                  <a:pt x="3484" y="2766"/>
                </a:lnTo>
                <a:lnTo>
                  <a:pt x="3500" y="2781"/>
                </a:lnTo>
                <a:lnTo>
                  <a:pt x="3515" y="2794"/>
                </a:lnTo>
                <a:lnTo>
                  <a:pt x="3531" y="2803"/>
                </a:lnTo>
                <a:lnTo>
                  <a:pt x="3554" y="2813"/>
                </a:lnTo>
                <a:lnTo>
                  <a:pt x="3565" y="2819"/>
                </a:lnTo>
                <a:lnTo>
                  <a:pt x="3575" y="2825"/>
                </a:lnTo>
                <a:lnTo>
                  <a:pt x="3577" y="2829"/>
                </a:lnTo>
                <a:lnTo>
                  <a:pt x="3580" y="2833"/>
                </a:lnTo>
                <a:lnTo>
                  <a:pt x="3581" y="2837"/>
                </a:lnTo>
                <a:lnTo>
                  <a:pt x="3581" y="2841"/>
                </a:lnTo>
                <a:lnTo>
                  <a:pt x="3580" y="2843"/>
                </a:lnTo>
                <a:lnTo>
                  <a:pt x="3578" y="2844"/>
                </a:lnTo>
                <a:lnTo>
                  <a:pt x="3575" y="2844"/>
                </a:lnTo>
                <a:lnTo>
                  <a:pt x="3571" y="2843"/>
                </a:lnTo>
                <a:lnTo>
                  <a:pt x="3563" y="2841"/>
                </a:lnTo>
                <a:lnTo>
                  <a:pt x="3557" y="2840"/>
                </a:lnTo>
                <a:lnTo>
                  <a:pt x="3538" y="2839"/>
                </a:lnTo>
                <a:lnTo>
                  <a:pt x="3518" y="2836"/>
                </a:lnTo>
                <a:lnTo>
                  <a:pt x="3507" y="2835"/>
                </a:lnTo>
                <a:lnTo>
                  <a:pt x="3497" y="2835"/>
                </a:lnTo>
                <a:lnTo>
                  <a:pt x="3488" y="2836"/>
                </a:lnTo>
                <a:lnTo>
                  <a:pt x="3479" y="2838"/>
                </a:lnTo>
                <a:lnTo>
                  <a:pt x="3480" y="2848"/>
                </a:lnTo>
                <a:lnTo>
                  <a:pt x="3482" y="2860"/>
                </a:lnTo>
                <a:lnTo>
                  <a:pt x="3485" y="2869"/>
                </a:lnTo>
                <a:lnTo>
                  <a:pt x="3488" y="2879"/>
                </a:lnTo>
                <a:lnTo>
                  <a:pt x="3492" y="2889"/>
                </a:lnTo>
                <a:lnTo>
                  <a:pt x="3494" y="2901"/>
                </a:lnTo>
                <a:lnTo>
                  <a:pt x="3494" y="2912"/>
                </a:lnTo>
                <a:lnTo>
                  <a:pt x="3492" y="2924"/>
                </a:lnTo>
                <a:lnTo>
                  <a:pt x="3489" y="2936"/>
                </a:lnTo>
                <a:lnTo>
                  <a:pt x="3488" y="2946"/>
                </a:lnTo>
                <a:lnTo>
                  <a:pt x="3487" y="2956"/>
                </a:lnTo>
                <a:lnTo>
                  <a:pt x="3487" y="2967"/>
                </a:lnTo>
                <a:lnTo>
                  <a:pt x="3488" y="2986"/>
                </a:lnTo>
                <a:lnTo>
                  <a:pt x="3492" y="3004"/>
                </a:lnTo>
                <a:lnTo>
                  <a:pt x="3500" y="3042"/>
                </a:lnTo>
                <a:lnTo>
                  <a:pt x="3507" y="3083"/>
                </a:lnTo>
                <a:lnTo>
                  <a:pt x="3511" y="3094"/>
                </a:lnTo>
                <a:lnTo>
                  <a:pt x="3515" y="3110"/>
                </a:lnTo>
                <a:lnTo>
                  <a:pt x="3521" y="3127"/>
                </a:lnTo>
                <a:lnTo>
                  <a:pt x="3529" y="3145"/>
                </a:lnTo>
                <a:lnTo>
                  <a:pt x="3537" y="3162"/>
                </a:lnTo>
                <a:lnTo>
                  <a:pt x="3545" y="3179"/>
                </a:lnTo>
                <a:lnTo>
                  <a:pt x="3554" y="3192"/>
                </a:lnTo>
                <a:lnTo>
                  <a:pt x="3561" y="3202"/>
                </a:lnTo>
                <a:lnTo>
                  <a:pt x="3576" y="3220"/>
                </a:lnTo>
                <a:lnTo>
                  <a:pt x="3594" y="3240"/>
                </a:lnTo>
                <a:lnTo>
                  <a:pt x="3603" y="3249"/>
                </a:lnTo>
                <a:lnTo>
                  <a:pt x="3613" y="3258"/>
                </a:lnTo>
                <a:lnTo>
                  <a:pt x="3623" y="3265"/>
                </a:lnTo>
                <a:lnTo>
                  <a:pt x="3634" y="3269"/>
                </a:lnTo>
                <a:lnTo>
                  <a:pt x="3644" y="3273"/>
                </a:lnTo>
                <a:lnTo>
                  <a:pt x="3655" y="3275"/>
                </a:lnTo>
                <a:lnTo>
                  <a:pt x="3667" y="3276"/>
                </a:lnTo>
                <a:lnTo>
                  <a:pt x="3678" y="3276"/>
                </a:lnTo>
                <a:lnTo>
                  <a:pt x="3701" y="3276"/>
                </a:lnTo>
                <a:lnTo>
                  <a:pt x="3722" y="3277"/>
                </a:lnTo>
                <a:lnTo>
                  <a:pt x="3728" y="3282"/>
                </a:lnTo>
                <a:lnTo>
                  <a:pt x="3734" y="3292"/>
                </a:lnTo>
                <a:lnTo>
                  <a:pt x="3742" y="3306"/>
                </a:lnTo>
                <a:lnTo>
                  <a:pt x="3751" y="3323"/>
                </a:lnTo>
                <a:lnTo>
                  <a:pt x="3760" y="3340"/>
                </a:lnTo>
                <a:lnTo>
                  <a:pt x="3769" y="3356"/>
                </a:lnTo>
                <a:lnTo>
                  <a:pt x="3777" y="3370"/>
                </a:lnTo>
                <a:lnTo>
                  <a:pt x="3785" y="3380"/>
                </a:lnTo>
                <a:lnTo>
                  <a:pt x="3802" y="3396"/>
                </a:lnTo>
                <a:lnTo>
                  <a:pt x="3819" y="3409"/>
                </a:lnTo>
                <a:lnTo>
                  <a:pt x="3838" y="3422"/>
                </a:lnTo>
                <a:lnTo>
                  <a:pt x="3856" y="3435"/>
                </a:lnTo>
                <a:lnTo>
                  <a:pt x="3876" y="3446"/>
                </a:lnTo>
                <a:lnTo>
                  <a:pt x="3894" y="3458"/>
                </a:lnTo>
                <a:lnTo>
                  <a:pt x="3912" y="3472"/>
                </a:lnTo>
                <a:lnTo>
                  <a:pt x="3929" y="3487"/>
                </a:lnTo>
                <a:lnTo>
                  <a:pt x="3934" y="3493"/>
                </a:lnTo>
                <a:lnTo>
                  <a:pt x="3936" y="3498"/>
                </a:lnTo>
                <a:lnTo>
                  <a:pt x="3937" y="3505"/>
                </a:lnTo>
                <a:lnTo>
                  <a:pt x="3937" y="3512"/>
                </a:lnTo>
                <a:lnTo>
                  <a:pt x="3937" y="3512"/>
                </a:lnTo>
                <a:lnTo>
                  <a:pt x="2184" y="3513"/>
                </a:lnTo>
                <a:lnTo>
                  <a:pt x="2180" y="3512"/>
                </a:lnTo>
                <a:lnTo>
                  <a:pt x="2179" y="3511"/>
                </a:lnTo>
                <a:lnTo>
                  <a:pt x="2177" y="3509"/>
                </a:lnTo>
                <a:lnTo>
                  <a:pt x="2176" y="3506"/>
                </a:lnTo>
                <a:lnTo>
                  <a:pt x="2176" y="3502"/>
                </a:lnTo>
                <a:lnTo>
                  <a:pt x="2176" y="3496"/>
                </a:lnTo>
                <a:lnTo>
                  <a:pt x="2179" y="3482"/>
                </a:lnTo>
                <a:lnTo>
                  <a:pt x="2183" y="3468"/>
                </a:lnTo>
                <a:lnTo>
                  <a:pt x="2185" y="3462"/>
                </a:lnTo>
                <a:lnTo>
                  <a:pt x="2187" y="3455"/>
                </a:lnTo>
                <a:lnTo>
                  <a:pt x="2187" y="3452"/>
                </a:lnTo>
                <a:lnTo>
                  <a:pt x="2186" y="3449"/>
                </a:lnTo>
                <a:lnTo>
                  <a:pt x="2185" y="3447"/>
                </a:lnTo>
                <a:lnTo>
                  <a:pt x="2180" y="3447"/>
                </a:lnTo>
                <a:lnTo>
                  <a:pt x="2177" y="3447"/>
                </a:lnTo>
                <a:lnTo>
                  <a:pt x="2172" y="3448"/>
                </a:lnTo>
                <a:lnTo>
                  <a:pt x="2169" y="3450"/>
                </a:lnTo>
                <a:lnTo>
                  <a:pt x="2167" y="3452"/>
                </a:lnTo>
                <a:lnTo>
                  <a:pt x="2160" y="3457"/>
                </a:lnTo>
                <a:lnTo>
                  <a:pt x="2155" y="3463"/>
                </a:lnTo>
                <a:lnTo>
                  <a:pt x="2145" y="3474"/>
                </a:lnTo>
                <a:lnTo>
                  <a:pt x="2135" y="3487"/>
                </a:lnTo>
                <a:lnTo>
                  <a:pt x="2125" y="3499"/>
                </a:lnTo>
                <a:lnTo>
                  <a:pt x="2114" y="3511"/>
                </a:lnTo>
                <a:lnTo>
                  <a:pt x="87" y="3511"/>
                </a:lnTo>
                <a:lnTo>
                  <a:pt x="87" y="3511"/>
                </a:lnTo>
                <a:lnTo>
                  <a:pt x="87" y="921"/>
                </a:lnTo>
                <a:lnTo>
                  <a:pt x="86" y="911"/>
                </a:lnTo>
                <a:lnTo>
                  <a:pt x="83" y="900"/>
                </a:lnTo>
                <a:lnTo>
                  <a:pt x="79" y="890"/>
                </a:lnTo>
                <a:lnTo>
                  <a:pt x="74" y="880"/>
                </a:lnTo>
                <a:lnTo>
                  <a:pt x="63" y="860"/>
                </a:lnTo>
                <a:lnTo>
                  <a:pt x="54" y="841"/>
                </a:lnTo>
                <a:lnTo>
                  <a:pt x="48" y="830"/>
                </a:lnTo>
                <a:lnTo>
                  <a:pt x="42" y="817"/>
                </a:lnTo>
                <a:lnTo>
                  <a:pt x="40" y="810"/>
                </a:lnTo>
                <a:lnTo>
                  <a:pt x="40" y="805"/>
                </a:lnTo>
                <a:lnTo>
                  <a:pt x="41" y="802"/>
                </a:lnTo>
                <a:lnTo>
                  <a:pt x="42" y="799"/>
                </a:lnTo>
                <a:lnTo>
                  <a:pt x="44" y="796"/>
                </a:lnTo>
                <a:lnTo>
                  <a:pt x="48" y="793"/>
                </a:lnTo>
                <a:lnTo>
                  <a:pt x="51" y="790"/>
                </a:lnTo>
                <a:lnTo>
                  <a:pt x="53" y="785"/>
                </a:lnTo>
                <a:lnTo>
                  <a:pt x="54" y="780"/>
                </a:lnTo>
                <a:lnTo>
                  <a:pt x="56" y="775"/>
                </a:lnTo>
                <a:lnTo>
                  <a:pt x="54" y="763"/>
                </a:lnTo>
                <a:lnTo>
                  <a:pt x="51" y="750"/>
                </a:lnTo>
                <a:lnTo>
                  <a:pt x="42" y="725"/>
                </a:lnTo>
                <a:lnTo>
                  <a:pt x="35" y="703"/>
                </a:lnTo>
                <a:lnTo>
                  <a:pt x="27" y="671"/>
                </a:lnTo>
                <a:lnTo>
                  <a:pt x="19" y="642"/>
                </a:lnTo>
                <a:lnTo>
                  <a:pt x="10" y="612"/>
                </a:lnTo>
                <a:lnTo>
                  <a:pt x="0" y="582"/>
                </a:lnTo>
                <a:lnTo>
                  <a:pt x="0" y="568"/>
                </a:lnTo>
                <a:lnTo>
                  <a:pt x="2" y="554"/>
                </a:lnTo>
                <a:lnTo>
                  <a:pt x="7" y="539"/>
                </a:lnTo>
                <a:lnTo>
                  <a:pt x="11" y="526"/>
                </a:lnTo>
                <a:lnTo>
                  <a:pt x="24" y="497"/>
                </a:lnTo>
                <a:lnTo>
                  <a:pt x="40" y="469"/>
                </a:lnTo>
                <a:lnTo>
                  <a:pt x="57" y="440"/>
                </a:lnTo>
                <a:lnTo>
                  <a:pt x="71" y="412"/>
                </a:lnTo>
                <a:lnTo>
                  <a:pt x="79" y="397"/>
                </a:lnTo>
                <a:lnTo>
                  <a:pt x="85" y="382"/>
                </a:lnTo>
                <a:lnTo>
                  <a:pt x="91" y="367"/>
                </a:lnTo>
                <a:lnTo>
                  <a:pt x="94" y="353"/>
                </a:lnTo>
                <a:lnTo>
                  <a:pt x="95" y="345"/>
                </a:lnTo>
                <a:lnTo>
                  <a:pt x="95" y="337"/>
                </a:lnTo>
                <a:lnTo>
                  <a:pt x="95" y="330"/>
                </a:lnTo>
                <a:lnTo>
                  <a:pt x="93" y="322"/>
                </a:lnTo>
                <a:lnTo>
                  <a:pt x="88" y="307"/>
                </a:lnTo>
                <a:lnTo>
                  <a:pt x="81" y="293"/>
                </a:lnTo>
                <a:lnTo>
                  <a:pt x="73" y="279"/>
                </a:lnTo>
                <a:lnTo>
                  <a:pt x="66" y="265"/>
                </a:lnTo>
                <a:lnTo>
                  <a:pt x="59" y="250"/>
                </a:lnTo>
                <a:lnTo>
                  <a:pt x="54" y="237"/>
                </a:lnTo>
                <a:lnTo>
                  <a:pt x="53" y="229"/>
                </a:lnTo>
                <a:lnTo>
                  <a:pt x="52" y="219"/>
                </a:lnTo>
                <a:lnTo>
                  <a:pt x="53" y="212"/>
                </a:lnTo>
                <a:lnTo>
                  <a:pt x="54" y="204"/>
                </a:lnTo>
                <a:lnTo>
                  <a:pt x="57" y="186"/>
                </a:lnTo>
                <a:lnTo>
                  <a:pt x="60" y="169"/>
                </a:lnTo>
                <a:lnTo>
                  <a:pt x="60" y="160"/>
                </a:lnTo>
                <a:lnTo>
                  <a:pt x="58" y="152"/>
                </a:lnTo>
                <a:lnTo>
                  <a:pt x="56" y="144"/>
                </a:lnTo>
                <a:lnTo>
                  <a:pt x="52" y="138"/>
                </a:lnTo>
                <a:lnTo>
                  <a:pt x="45" y="122"/>
                </a:lnTo>
                <a:lnTo>
                  <a:pt x="38" y="106"/>
                </a:lnTo>
                <a:lnTo>
                  <a:pt x="52" y="93"/>
                </a:lnTo>
                <a:lnTo>
                  <a:pt x="66" y="79"/>
                </a:lnTo>
                <a:lnTo>
                  <a:pt x="77" y="74"/>
                </a:lnTo>
                <a:lnTo>
                  <a:pt x="88" y="70"/>
                </a:lnTo>
                <a:lnTo>
                  <a:pt x="94" y="68"/>
                </a:lnTo>
                <a:lnTo>
                  <a:pt x="100" y="66"/>
                </a:lnTo>
                <a:lnTo>
                  <a:pt x="104" y="62"/>
                </a:lnTo>
                <a:lnTo>
                  <a:pt x="109" y="58"/>
                </a:lnTo>
                <a:lnTo>
                  <a:pt x="115" y="44"/>
                </a:lnTo>
                <a:lnTo>
                  <a:pt x="120" y="26"/>
                </a:lnTo>
                <a:lnTo>
                  <a:pt x="125" y="18"/>
                </a:lnTo>
                <a:lnTo>
                  <a:pt x="128" y="10"/>
                </a:lnTo>
                <a:lnTo>
                  <a:pt x="134" y="4"/>
                </a:lnTo>
                <a:lnTo>
                  <a:pt x="140" y="0"/>
                </a:lnTo>
                <a:lnTo>
                  <a:pt x="140" y="0"/>
                </a:lnTo>
                <a:lnTo>
                  <a:pt x="149" y="23"/>
                </a:lnTo>
                <a:lnTo>
                  <a:pt x="158" y="42"/>
                </a:lnTo>
                <a:lnTo>
                  <a:pt x="163" y="49"/>
                </a:lnTo>
                <a:lnTo>
                  <a:pt x="168" y="56"/>
                </a:lnTo>
                <a:lnTo>
                  <a:pt x="174" y="60"/>
                </a:lnTo>
                <a:lnTo>
                  <a:pt x="179" y="64"/>
                </a:lnTo>
                <a:lnTo>
                  <a:pt x="188" y="66"/>
                </a:lnTo>
                <a:lnTo>
                  <a:pt x="198" y="67"/>
                </a:lnTo>
                <a:lnTo>
                  <a:pt x="206" y="67"/>
                </a:lnTo>
                <a:lnTo>
                  <a:pt x="215" y="67"/>
                </a:lnTo>
                <a:lnTo>
                  <a:pt x="223" y="66"/>
                </a:lnTo>
                <a:lnTo>
                  <a:pt x="232" y="64"/>
                </a:lnTo>
                <a:lnTo>
                  <a:pt x="240" y="61"/>
                </a:lnTo>
                <a:lnTo>
                  <a:pt x="248" y="59"/>
                </a:lnTo>
                <a:lnTo>
                  <a:pt x="281" y="44"/>
                </a:lnTo>
                <a:lnTo>
                  <a:pt x="313" y="32"/>
                </a:lnTo>
                <a:lnTo>
                  <a:pt x="333" y="26"/>
                </a:lnTo>
                <a:lnTo>
                  <a:pt x="350" y="23"/>
                </a:lnTo>
                <a:lnTo>
                  <a:pt x="365" y="20"/>
                </a:lnTo>
                <a:lnTo>
                  <a:pt x="379" y="20"/>
                </a:lnTo>
                <a:lnTo>
                  <a:pt x="394" y="21"/>
                </a:lnTo>
                <a:lnTo>
                  <a:pt x="409" y="24"/>
                </a:lnTo>
                <a:lnTo>
                  <a:pt x="426" y="28"/>
                </a:lnTo>
                <a:lnTo>
                  <a:pt x="445" y="33"/>
                </a:lnTo>
                <a:lnTo>
                  <a:pt x="484" y="41"/>
                </a:lnTo>
                <a:lnTo>
                  <a:pt x="524" y="46"/>
                </a:lnTo>
                <a:lnTo>
                  <a:pt x="565" y="53"/>
                </a:lnTo>
                <a:lnTo>
                  <a:pt x="607" y="59"/>
                </a:lnTo>
                <a:lnTo>
                  <a:pt x="649" y="66"/>
                </a:lnTo>
                <a:lnTo>
                  <a:pt x="690" y="75"/>
                </a:lnTo>
                <a:lnTo>
                  <a:pt x="709" y="79"/>
                </a:lnTo>
                <a:lnTo>
                  <a:pt x="727" y="86"/>
                </a:lnTo>
                <a:lnTo>
                  <a:pt x="745" y="92"/>
                </a:lnTo>
                <a:lnTo>
                  <a:pt x="762" y="100"/>
                </a:lnTo>
                <a:lnTo>
                  <a:pt x="770" y="103"/>
                </a:lnTo>
                <a:lnTo>
                  <a:pt x="778" y="106"/>
                </a:lnTo>
                <a:lnTo>
                  <a:pt x="786" y="108"/>
                </a:lnTo>
                <a:lnTo>
                  <a:pt x="794" y="109"/>
                </a:lnTo>
                <a:lnTo>
                  <a:pt x="809" y="110"/>
                </a:lnTo>
                <a:lnTo>
                  <a:pt x="823" y="111"/>
                </a:lnTo>
                <a:lnTo>
                  <a:pt x="829" y="112"/>
                </a:lnTo>
                <a:lnTo>
                  <a:pt x="836" y="115"/>
                </a:lnTo>
                <a:lnTo>
                  <a:pt x="842" y="117"/>
                </a:lnTo>
                <a:lnTo>
                  <a:pt x="848" y="120"/>
                </a:lnTo>
                <a:lnTo>
                  <a:pt x="853" y="125"/>
                </a:lnTo>
                <a:lnTo>
                  <a:pt x="859" y="131"/>
                </a:lnTo>
                <a:lnTo>
                  <a:pt x="863" y="138"/>
                </a:lnTo>
                <a:lnTo>
                  <a:pt x="868" y="145"/>
                </a:lnTo>
                <a:lnTo>
                  <a:pt x="873" y="155"/>
                </a:lnTo>
                <a:lnTo>
                  <a:pt x="877" y="161"/>
                </a:lnTo>
                <a:lnTo>
                  <a:pt x="884" y="167"/>
                </a:lnTo>
                <a:lnTo>
                  <a:pt x="890" y="173"/>
                </a:lnTo>
                <a:lnTo>
                  <a:pt x="896" y="176"/>
                </a:lnTo>
                <a:lnTo>
                  <a:pt x="904" y="178"/>
                </a:lnTo>
                <a:lnTo>
                  <a:pt x="911" y="181"/>
                </a:lnTo>
                <a:lnTo>
                  <a:pt x="919" y="182"/>
                </a:lnTo>
                <a:lnTo>
                  <a:pt x="936" y="182"/>
                </a:lnTo>
                <a:lnTo>
                  <a:pt x="952" y="181"/>
                </a:lnTo>
                <a:lnTo>
                  <a:pt x="969" y="177"/>
                </a:lnTo>
                <a:lnTo>
                  <a:pt x="984" y="175"/>
                </a:lnTo>
                <a:lnTo>
                  <a:pt x="991" y="169"/>
                </a:lnTo>
                <a:lnTo>
                  <a:pt x="1000" y="164"/>
                </a:lnTo>
                <a:lnTo>
                  <a:pt x="1008" y="159"/>
                </a:lnTo>
                <a:lnTo>
                  <a:pt x="1016" y="158"/>
                </a:lnTo>
                <a:lnTo>
                  <a:pt x="1018" y="159"/>
                </a:lnTo>
                <a:lnTo>
                  <a:pt x="1019" y="160"/>
                </a:lnTo>
                <a:lnTo>
                  <a:pt x="1026" y="175"/>
                </a:lnTo>
                <a:lnTo>
                  <a:pt x="1033" y="188"/>
                </a:lnTo>
                <a:lnTo>
                  <a:pt x="1040" y="198"/>
                </a:lnTo>
                <a:lnTo>
                  <a:pt x="1046" y="207"/>
                </a:lnTo>
                <a:lnTo>
                  <a:pt x="1053" y="213"/>
                </a:lnTo>
                <a:lnTo>
                  <a:pt x="1060" y="218"/>
                </a:lnTo>
                <a:lnTo>
                  <a:pt x="1068" y="222"/>
                </a:lnTo>
                <a:lnTo>
                  <a:pt x="1076" y="224"/>
                </a:lnTo>
                <a:lnTo>
                  <a:pt x="1085" y="225"/>
                </a:lnTo>
                <a:lnTo>
                  <a:pt x="1094" y="225"/>
                </a:lnTo>
                <a:lnTo>
                  <a:pt x="1104" y="225"/>
                </a:lnTo>
                <a:lnTo>
                  <a:pt x="1116" y="224"/>
                </a:lnTo>
                <a:lnTo>
                  <a:pt x="1142" y="223"/>
                </a:lnTo>
                <a:lnTo>
                  <a:pt x="1171" y="222"/>
                </a:lnTo>
                <a:lnTo>
                  <a:pt x="1193" y="224"/>
                </a:lnTo>
                <a:lnTo>
                  <a:pt x="1212" y="226"/>
                </a:lnTo>
                <a:lnTo>
                  <a:pt x="1229" y="230"/>
                </a:lnTo>
                <a:lnTo>
                  <a:pt x="1245" y="235"/>
                </a:lnTo>
                <a:lnTo>
                  <a:pt x="1261" y="241"/>
                </a:lnTo>
                <a:lnTo>
                  <a:pt x="1277" y="249"/>
                </a:lnTo>
                <a:lnTo>
                  <a:pt x="1293" y="258"/>
                </a:lnTo>
                <a:lnTo>
                  <a:pt x="1311" y="271"/>
                </a:lnTo>
                <a:lnTo>
                  <a:pt x="1326" y="282"/>
                </a:lnTo>
                <a:lnTo>
                  <a:pt x="1341" y="291"/>
                </a:lnTo>
                <a:lnTo>
                  <a:pt x="1354" y="300"/>
                </a:lnTo>
                <a:lnTo>
                  <a:pt x="1367" y="307"/>
                </a:lnTo>
                <a:lnTo>
                  <a:pt x="1379" y="313"/>
                </a:lnTo>
                <a:lnTo>
                  <a:pt x="1391" y="316"/>
                </a:lnTo>
                <a:lnTo>
                  <a:pt x="1401" y="320"/>
                </a:lnTo>
                <a:lnTo>
                  <a:pt x="1412" y="321"/>
                </a:lnTo>
                <a:lnTo>
                  <a:pt x="1424" y="321"/>
                </a:lnTo>
                <a:lnTo>
                  <a:pt x="1435" y="319"/>
                </a:lnTo>
                <a:lnTo>
                  <a:pt x="1447" y="316"/>
                </a:lnTo>
                <a:lnTo>
                  <a:pt x="1460" y="312"/>
                </a:lnTo>
                <a:lnTo>
                  <a:pt x="1474" y="306"/>
                </a:lnTo>
                <a:lnTo>
                  <a:pt x="1488" y="299"/>
                </a:lnTo>
                <a:lnTo>
                  <a:pt x="1504" y="290"/>
                </a:lnTo>
                <a:lnTo>
                  <a:pt x="1521" y="281"/>
                </a:lnTo>
                <a:lnTo>
                  <a:pt x="1544" y="266"/>
                </a:lnTo>
                <a:lnTo>
                  <a:pt x="1570" y="251"/>
                </a:lnTo>
                <a:lnTo>
                  <a:pt x="1596" y="233"/>
                </a:lnTo>
                <a:lnTo>
                  <a:pt x="1624" y="215"/>
                </a:lnTo>
                <a:lnTo>
                  <a:pt x="1650" y="196"/>
                </a:lnTo>
                <a:lnTo>
                  <a:pt x="1674" y="175"/>
                </a:lnTo>
                <a:lnTo>
                  <a:pt x="1685" y="165"/>
                </a:lnTo>
                <a:lnTo>
                  <a:pt x="1695" y="155"/>
                </a:lnTo>
                <a:lnTo>
                  <a:pt x="1704" y="144"/>
                </a:lnTo>
                <a:lnTo>
                  <a:pt x="1712" y="134"/>
                </a:lnTo>
                <a:lnTo>
                  <a:pt x="1718" y="134"/>
                </a:lnTo>
                <a:lnTo>
                  <a:pt x="1722" y="134"/>
                </a:lnTo>
                <a:lnTo>
                  <a:pt x="1727" y="135"/>
                </a:lnTo>
                <a:lnTo>
                  <a:pt x="1732" y="138"/>
                </a:lnTo>
                <a:lnTo>
                  <a:pt x="1739" y="142"/>
                </a:lnTo>
                <a:lnTo>
                  <a:pt x="1749" y="147"/>
                </a:lnTo>
                <a:lnTo>
                  <a:pt x="1759" y="150"/>
                </a:lnTo>
                <a:lnTo>
                  <a:pt x="1769" y="152"/>
                </a:lnTo>
                <a:lnTo>
                  <a:pt x="1775" y="152"/>
                </a:lnTo>
                <a:lnTo>
                  <a:pt x="1780" y="151"/>
                </a:lnTo>
                <a:lnTo>
                  <a:pt x="1787" y="149"/>
                </a:lnTo>
                <a:lnTo>
                  <a:pt x="1794" y="145"/>
                </a:lnTo>
                <a:lnTo>
                  <a:pt x="1799" y="128"/>
                </a:lnTo>
                <a:lnTo>
                  <a:pt x="1803" y="107"/>
                </a:lnTo>
                <a:lnTo>
                  <a:pt x="1805" y="95"/>
                </a:lnTo>
                <a:lnTo>
                  <a:pt x="1808" y="86"/>
                </a:lnTo>
                <a:lnTo>
                  <a:pt x="1811" y="78"/>
                </a:lnTo>
                <a:lnTo>
                  <a:pt x="1814" y="74"/>
                </a:lnTo>
                <a:lnTo>
                  <a:pt x="1816" y="74"/>
                </a:lnTo>
                <a:lnTo>
                  <a:pt x="1818" y="73"/>
                </a:lnTo>
                <a:lnTo>
                  <a:pt x="1822" y="73"/>
                </a:lnTo>
                <a:lnTo>
                  <a:pt x="1827" y="73"/>
                </a:lnTo>
                <a:lnTo>
                  <a:pt x="1833" y="74"/>
                </a:lnTo>
                <a:lnTo>
                  <a:pt x="1846" y="76"/>
                </a:lnTo>
                <a:lnTo>
                  <a:pt x="1862" y="79"/>
                </a:lnTo>
                <a:lnTo>
                  <a:pt x="1871" y="79"/>
                </a:lnTo>
                <a:lnTo>
                  <a:pt x="1880" y="81"/>
                </a:lnTo>
                <a:lnTo>
                  <a:pt x="1889" y="79"/>
                </a:lnTo>
                <a:lnTo>
                  <a:pt x="1899" y="78"/>
                </a:lnTo>
                <a:lnTo>
                  <a:pt x="1906" y="76"/>
                </a:lnTo>
                <a:lnTo>
                  <a:pt x="1916" y="73"/>
                </a:lnTo>
                <a:lnTo>
                  <a:pt x="1924" y="68"/>
                </a:lnTo>
                <a:lnTo>
                  <a:pt x="1931" y="61"/>
                </a:lnTo>
                <a:lnTo>
                  <a:pt x="1945" y="58"/>
                </a:lnTo>
                <a:lnTo>
                  <a:pt x="1959" y="52"/>
                </a:lnTo>
                <a:lnTo>
                  <a:pt x="1972" y="45"/>
                </a:lnTo>
                <a:lnTo>
                  <a:pt x="1986" y="37"/>
                </a:lnTo>
                <a:lnTo>
                  <a:pt x="2001" y="30"/>
                </a:lnTo>
                <a:lnTo>
                  <a:pt x="2014" y="25"/>
                </a:lnTo>
                <a:lnTo>
                  <a:pt x="2028" y="19"/>
                </a:lnTo>
                <a:lnTo>
                  <a:pt x="2042" y="17"/>
                </a:lnTo>
                <a:lnTo>
                  <a:pt x="2052" y="16"/>
                </a:lnTo>
                <a:lnTo>
                  <a:pt x="2063" y="18"/>
                </a:lnTo>
                <a:lnTo>
                  <a:pt x="2074" y="20"/>
                </a:lnTo>
                <a:lnTo>
                  <a:pt x="2085" y="25"/>
                </a:lnTo>
                <a:lnTo>
                  <a:pt x="2105" y="36"/>
                </a:lnTo>
                <a:lnTo>
                  <a:pt x="2126" y="50"/>
                </a:lnTo>
                <a:lnTo>
                  <a:pt x="2147" y="65"/>
                </a:lnTo>
                <a:lnTo>
                  <a:pt x="2168" y="77"/>
                </a:lnTo>
                <a:lnTo>
                  <a:pt x="2179" y="82"/>
                </a:lnTo>
                <a:lnTo>
                  <a:pt x="2189" y="86"/>
                </a:lnTo>
                <a:lnTo>
                  <a:pt x="2201" y="89"/>
                </a:lnTo>
                <a:lnTo>
                  <a:pt x="2212" y="90"/>
                </a:lnTo>
                <a:lnTo>
                  <a:pt x="2227" y="89"/>
                </a:lnTo>
                <a:lnTo>
                  <a:pt x="2241" y="85"/>
                </a:lnTo>
                <a:lnTo>
                  <a:pt x="2255" y="79"/>
                </a:lnTo>
                <a:lnTo>
                  <a:pt x="2269" y="75"/>
                </a:lnTo>
                <a:lnTo>
                  <a:pt x="2284" y="69"/>
                </a:lnTo>
                <a:lnTo>
                  <a:pt x="2298" y="65"/>
                </a:lnTo>
                <a:lnTo>
                  <a:pt x="2313" y="61"/>
                </a:lnTo>
                <a:lnTo>
                  <a:pt x="2330" y="59"/>
                </a:lnTo>
                <a:lnTo>
                  <a:pt x="2335" y="60"/>
                </a:lnTo>
                <a:lnTo>
                  <a:pt x="2339" y="61"/>
                </a:lnTo>
                <a:lnTo>
                  <a:pt x="2343" y="64"/>
                </a:lnTo>
                <a:lnTo>
                  <a:pt x="2345" y="66"/>
                </a:lnTo>
                <a:lnTo>
                  <a:pt x="2350" y="73"/>
                </a:lnTo>
                <a:lnTo>
                  <a:pt x="2353" y="81"/>
                </a:lnTo>
                <a:lnTo>
                  <a:pt x="2358" y="89"/>
                </a:lnTo>
                <a:lnTo>
                  <a:pt x="2361" y="98"/>
                </a:lnTo>
                <a:lnTo>
                  <a:pt x="2364" y="102"/>
                </a:lnTo>
                <a:lnTo>
                  <a:pt x="2367" y="106"/>
                </a:lnTo>
                <a:lnTo>
                  <a:pt x="2371" y="109"/>
                </a:lnTo>
                <a:lnTo>
                  <a:pt x="2375" y="112"/>
                </a:lnTo>
                <a:lnTo>
                  <a:pt x="2404" y="127"/>
                </a:lnTo>
                <a:lnTo>
                  <a:pt x="2431" y="141"/>
                </a:lnTo>
                <a:lnTo>
                  <a:pt x="2445" y="148"/>
                </a:lnTo>
                <a:lnTo>
                  <a:pt x="2458" y="156"/>
                </a:lnTo>
                <a:lnTo>
                  <a:pt x="2471" y="166"/>
                </a:lnTo>
                <a:lnTo>
                  <a:pt x="2485" y="177"/>
                </a:lnTo>
                <a:lnTo>
                  <a:pt x="2497" y="190"/>
                </a:lnTo>
                <a:lnTo>
                  <a:pt x="2512" y="200"/>
                </a:lnTo>
                <a:lnTo>
                  <a:pt x="2519" y="205"/>
                </a:lnTo>
                <a:lnTo>
                  <a:pt x="2527" y="209"/>
                </a:lnTo>
                <a:lnTo>
                  <a:pt x="2535" y="213"/>
                </a:lnTo>
                <a:lnTo>
                  <a:pt x="2543" y="216"/>
                </a:lnTo>
                <a:lnTo>
                  <a:pt x="2552" y="218"/>
                </a:lnTo>
                <a:lnTo>
                  <a:pt x="2560" y="219"/>
                </a:lnTo>
                <a:lnTo>
                  <a:pt x="2569" y="221"/>
                </a:lnTo>
                <a:lnTo>
                  <a:pt x="2577" y="221"/>
                </a:lnTo>
                <a:lnTo>
                  <a:pt x="2586" y="219"/>
                </a:lnTo>
                <a:lnTo>
                  <a:pt x="2594" y="217"/>
                </a:lnTo>
                <a:lnTo>
                  <a:pt x="2603" y="214"/>
                </a:lnTo>
                <a:lnTo>
                  <a:pt x="2611" y="209"/>
                </a:lnTo>
                <a:lnTo>
                  <a:pt x="2617" y="209"/>
                </a:lnTo>
                <a:lnTo>
                  <a:pt x="2621" y="209"/>
                </a:lnTo>
                <a:lnTo>
                  <a:pt x="2627" y="209"/>
                </a:lnTo>
                <a:lnTo>
                  <a:pt x="2633" y="208"/>
                </a:lnTo>
                <a:lnTo>
                  <a:pt x="2644" y="205"/>
                </a:lnTo>
                <a:lnTo>
                  <a:pt x="2656" y="200"/>
                </a:lnTo>
                <a:lnTo>
                  <a:pt x="2669" y="194"/>
                </a:lnTo>
                <a:lnTo>
                  <a:pt x="2681" y="190"/>
                </a:lnTo>
                <a:lnTo>
                  <a:pt x="2693" y="186"/>
                </a:lnTo>
                <a:lnTo>
                  <a:pt x="2704" y="185"/>
                </a:lnTo>
                <a:lnTo>
                  <a:pt x="2719" y="202"/>
                </a:lnTo>
                <a:lnTo>
                  <a:pt x="2728" y="215"/>
                </a:lnTo>
                <a:lnTo>
                  <a:pt x="2733" y="223"/>
                </a:lnTo>
                <a:lnTo>
                  <a:pt x="2737" y="227"/>
                </a:lnTo>
                <a:lnTo>
                  <a:pt x="2739" y="229"/>
                </a:lnTo>
                <a:lnTo>
                  <a:pt x="2742" y="229"/>
                </a:lnTo>
                <a:lnTo>
                  <a:pt x="2746" y="227"/>
                </a:lnTo>
                <a:lnTo>
                  <a:pt x="2751" y="226"/>
                </a:lnTo>
                <a:lnTo>
                  <a:pt x="2767" y="222"/>
                </a:lnTo>
                <a:lnTo>
                  <a:pt x="2792" y="216"/>
                </a:lnTo>
                <a:lnTo>
                  <a:pt x="2823" y="209"/>
                </a:lnTo>
                <a:lnTo>
                  <a:pt x="2854" y="205"/>
                </a:lnTo>
                <a:lnTo>
                  <a:pt x="2886" y="201"/>
                </a:lnTo>
                <a:lnTo>
                  <a:pt x="2917" y="197"/>
                </a:lnTo>
                <a:lnTo>
                  <a:pt x="2931" y="194"/>
                </a:lnTo>
                <a:lnTo>
                  <a:pt x="2947" y="191"/>
                </a:lnTo>
                <a:lnTo>
                  <a:pt x="2962" y="188"/>
                </a:lnTo>
                <a:lnTo>
                  <a:pt x="2977" y="183"/>
                </a:lnTo>
                <a:lnTo>
                  <a:pt x="2992" y="178"/>
                </a:lnTo>
                <a:lnTo>
                  <a:pt x="3006" y="172"/>
                </a:lnTo>
                <a:lnTo>
                  <a:pt x="3021" y="165"/>
                </a:lnTo>
                <a:lnTo>
                  <a:pt x="3036" y="156"/>
                </a:lnTo>
                <a:lnTo>
                  <a:pt x="3046" y="149"/>
                </a:lnTo>
                <a:lnTo>
                  <a:pt x="3055" y="142"/>
                </a:lnTo>
                <a:lnTo>
                  <a:pt x="3065" y="135"/>
                </a:lnTo>
                <a:lnTo>
                  <a:pt x="3075" y="127"/>
                </a:lnTo>
                <a:lnTo>
                  <a:pt x="3075" y="127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4" name="Freeform 124">
            <a:extLst>
              <a:ext uri="{FF2B5EF4-FFF2-40B4-BE49-F238E27FC236}">
                <a16:creationId xmlns:a16="http://schemas.microsoft.com/office/drawing/2014/main" id="{3F533FE6-85DE-4325-BBF8-1F12F1ACF418}"/>
              </a:ext>
            </a:extLst>
          </p:cNvPr>
          <p:cNvSpPr>
            <a:spLocks/>
          </p:cNvSpPr>
          <p:nvPr/>
        </p:nvSpPr>
        <p:spPr bwMode="auto">
          <a:xfrm>
            <a:off x="3279776" y="2851150"/>
            <a:ext cx="1250950" cy="1114425"/>
          </a:xfrm>
          <a:custGeom>
            <a:avLst/>
            <a:gdLst>
              <a:gd name="T0" fmla="*/ 3172 w 3937"/>
              <a:gd name="T1" fmla="*/ 438 h 3513"/>
              <a:gd name="T2" fmla="*/ 3188 w 3937"/>
              <a:gd name="T3" fmla="*/ 498 h 3513"/>
              <a:gd name="T4" fmla="*/ 3245 w 3937"/>
              <a:gd name="T5" fmla="*/ 878 h 3513"/>
              <a:gd name="T6" fmla="*/ 3193 w 3937"/>
              <a:gd name="T7" fmla="*/ 1131 h 3513"/>
              <a:gd name="T8" fmla="*/ 3126 w 3937"/>
              <a:gd name="T9" fmla="*/ 1274 h 3513"/>
              <a:gd name="T10" fmla="*/ 3103 w 3937"/>
              <a:gd name="T11" fmla="*/ 1410 h 3513"/>
              <a:gd name="T12" fmla="*/ 3013 w 3937"/>
              <a:gd name="T13" fmla="*/ 1430 h 3513"/>
              <a:gd name="T14" fmla="*/ 2834 w 3937"/>
              <a:gd name="T15" fmla="*/ 1254 h 3513"/>
              <a:gd name="T16" fmla="*/ 2731 w 3937"/>
              <a:gd name="T17" fmla="*/ 1105 h 3513"/>
              <a:gd name="T18" fmla="*/ 2683 w 3937"/>
              <a:gd name="T19" fmla="*/ 965 h 3513"/>
              <a:gd name="T20" fmla="*/ 2613 w 3937"/>
              <a:gd name="T21" fmla="*/ 872 h 3513"/>
              <a:gd name="T22" fmla="*/ 2585 w 3937"/>
              <a:gd name="T23" fmla="*/ 810 h 3513"/>
              <a:gd name="T24" fmla="*/ 2559 w 3937"/>
              <a:gd name="T25" fmla="*/ 718 h 3513"/>
              <a:gd name="T26" fmla="*/ 2511 w 3937"/>
              <a:gd name="T27" fmla="*/ 693 h 3513"/>
              <a:gd name="T28" fmla="*/ 2468 w 3937"/>
              <a:gd name="T29" fmla="*/ 767 h 3513"/>
              <a:gd name="T30" fmla="*/ 2545 w 3937"/>
              <a:gd name="T31" fmla="*/ 885 h 3513"/>
              <a:gd name="T32" fmla="*/ 2559 w 3937"/>
              <a:gd name="T33" fmla="*/ 993 h 3513"/>
              <a:gd name="T34" fmla="*/ 2627 w 3937"/>
              <a:gd name="T35" fmla="*/ 1136 h 3513"/>
              <a:gd name="T36" fmla="*/ 2723 w 3937"/>
              <a:gd name="T37" fmla="*/ 1277 h 3513"/>
              <a:gd name="T38" fmla="*/ 2856 w 3937"/>
              <a:gd name="T39" fmla="*/ 1415 h 3513"/>
              <a:gd name="T40" fmla="*/ 2858 w 3937"/>
              <a:gd name="T41" fmla="*/ 1522 h 3513"/>
              <a:gd name="T42" fmla="*/ 2945 w 3937"/>
              <a:gd name="T43" fmla="*/ 1636 h 3513"/>
              <a:gd name="T44" fmla="*/ 2989 w 3937"/>
              <a:gd name="T45" fmla="*/ 1771 h 3513"/>
              <a:gd name="T46" fmla="*/ 3050 w 3937"/>
              <a:gd name="T47" fmla="*/ 1994 h 3513"/>
              <a:gd name="T48" fmla="*/ 3203 w 3937"/>
              <a:gd name="T49" fmla="*/ 2240 h 3513"/>
              <a:gd name="T50" fmla="*/ 3389 w 3937"/>
              <a:gd name="T51" fmla="*/ 2642 h 3513"/>
              <a:gd name="T52" fmla="*/ 3484 w 3937"/>
              <a:gd name="T53" fmla="*/ 2766 h 3513"/>
              <a:gd name="T54" fmla="*/ 3578 w 3937"/>
              <a:gd name="T55" fmla="*/ 2844 h 3513"/>
              <a:gd name="T56" fmla="*/ 3482 w 3937"/>
              <a:gd name="T57" fmla="*/ 2860 h 3513"/>
              <a:gd name="T58" fmla="*/ 3492 w 3937"/>
              <a:gd name="T59" fmla="*/ 3004 h 3513"/>
              <a:gd name="T60" fmla="*/ 3594 w 3937"/>
              <a:gd name="T61" fmla="*/ 3240 h 3513"/>
              <a:gd name="T62" fmla="*/ 3734 w 3937"/>
              <a:gd name="T63" fmla="*/ 3292 h 3513"/>
              <a:gd name="T64" fmla="*/ 3894 w 3937"/>
              <a:gd name="T65" fmla="*/ 3458 h 3513"/>
              <a:gd name="T66" fmla="*/ 2176 w 3937"/>
              <a:gd name="T67" fmla="*/ 3506 h 3513"/>
              <a:gd name="T68" fmla="*/ 2172 w 3937"/>
              <a:gd name="T69" fmla="*/ 3448 h 3513"/>
              <a:gd name="T70" fmla="*/ 86 w 3937"/>
              <a:gd name="T71" fmla="*/ 911 h 3513"/>
              <a:gd name="T72" fmla="*/ 44 w 3937"/>
              <a:gd name="T73" fmla="*/ 796 h 3513"/>
              <a:gd name="T74" fmla="*/ 10 w 3937"/>
              <a:gd name="T75" fmla="*/ 612 h 3513"/>
              <a:gd name="T76" fmla="*/ 91 w 3937"/>
              <a:gd name="T77" fmla="*/ 367 h 3513"/>
              <a:gd name="T78" fmla="*/ 53 w 3937"/>
              <a:gd name="T79" fmla="*/ 229 h 3513"/>
              <a:gd name="T80" fmla="*/ 52 w 3937"/>
              <a:gd name="T81" fmla="*/ 93 h 3513"/>
              <a:gd name="T82" fmla="*/ 134 w 3937"/>
              <a:gd name="T83" fmla="*/ 4 h 3513"/>
              <a:gd name="T84" fmla="*/ 215 w 3937"/>
              <a:gd name="T85" fmla="*/ 67 h 3513"/>
              <a:gd name="T86" fmla="*/ 409 w 3937"/>
              <a:gd name="T87" fmla="*/ 24 h 3513"/>
              <a:gd name="T88" fmla="*/ 762 w 3937"/>
              <a:gd name="T89" fmla="*/ 100 h 3513"/>
              <a:gd name="T90" fmla="*/ 859 w 3937"/>
              <a:gd name="T91" fmla="*/ 131 h 3513"/>
              <a:gd name="T92" fmla="*/ 952 w 3937"/>
              <a:gd name="T93" fmla="*/ 181 h 3513"/>
              <a:gd name="T94" fmla="*/ 1046 w 3937"/>
              <a:gd name="T95" fmla="*/ 207 h 3513"/>
              <a:gd name="T96" fmla="*/ 1212 w 3937"/>
              <a:gd name="T97" fmla="*/ 226 h 3513"/>
              <a:gd name="T98" fmla="*/ 1391 w 3937"/>
              <a:gd name="T99" fmla="*/ 316 h 3513"/>
              <a:gd name="T100" fmla="*/ 1570 w 3937"/>
              <a:gd name="T101" fmla="*/ 251 h 3513"/>
              <a:gd name="T102" fmla="*/ 1732 w 3937"/>
              <a:gd name="T103" fmla="*/ 138 h 3513"/>
              <a:gd name="T104" fmla="*/ 1808 w 3937"/>
              <a:gd name="T105" fmla="*/ 86 h 3513"/>
              <a:gd name="T106" fmla="*/ 1889 w 3937"/>
              <a:gd name="T107" fmla="*/ 79 h 3513"/>
              <a:gd name="T108" fmla="*/ 2028 w 3937"/>
              <a:gd name="T109" fmla="*/ 19 h 3513"/>
              <a:gd name="T110" fmla="*/ 2201 w 3937"/>
              <a:gd name="T111" fmla="*/ 89 h 3513"/>
              <a:gd name="T112" fmla="*/ 2343 w 3937"/>
              <a:gd name="T113" fmla="*/ 64 h 3513"/>
              <a:gd name="T114" fmla="*/ 2445 w 3937"/>
              <a:gd name="T115" fmla="*/ 148 h 3513"/>
              <a:gd name="T116" fmla="*/ 2569 w 3937"/>
              <a:gd name="T117" fmla="*/ 221 h 3513"/>
              <a:gd name="T118" fmla="*/ 2669 w 3937"/>
              <a:gd name="T119" fmla="*/ 194 h 3513"/>
              <a:gd name="T120" fmla="*/ 2767 w 3937"/>
              <a:gd name="T121" fmla="*/ 222 h 3513"/>
              <a:gd name="T122" fmla="*/ 3021 w 3937"/>
              <a:gd name="T123" fmla="*/ 165 h 3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937" h="3513">
                <a:moveTo>
                  <a:pt x="3075" y="127"/>
                </a:moveTo>
                <a:lnTo>
                  <a:pt x="3086" y="178"/>
                </a:lnTo>
                <a:lnTo>
                  <a:pt x="3159" y="379"/>
                </a:lnTo>
                <a:lnTo>
                  <a:pt x="3159" y="389"/>
                </a:lnTo>
                <a:lnTo>
                  <a:pt x="3159" y="400"/>
                </a:lnTo>
                <a:lnTo>
                  <a:pt x="3160" y="406"/>
                </a:lnTo>
                <a:lnTo>
                  <a:pt x="3160" y="412"/>
                </a:lnTo>
                <a:lnTo>
                  <a:pt x="3162" y="416"/>
                </a:lnTo>
                <a:lnTo>
                  <a:pt x="3164" y="421"/>
                </a:lnTo>
                <a:lnTo>
                  <a:pt x="3168" y="427"/>
                </a:lnTo>
                <a:lnTo>
                  <a:pt x="3171" y="434"/>
                </a:lnTo>
                <a:lnTo>
                  <a:pt x="3172" y="438"/>
                </a:lnTo>
                <a:lnTo>
                  <a:pt x="3172" y="441"/>
                </a:lnTo>
                <a:lnTo>
                  <a:pt x="3172" y="445"/>
                </a:lnTo>
                <a:lnTo>
                  <a:pt x="3171" y="448"/>
                </a:lnTo>
                <a:lnTo>
                  <a:pt x="3168" y="455"/>
                </a:lnTo>
                <a:lnTo>
                  <a:pt x="3167" y="461"/>
                </a:lnTo>
                <a:lnTo>
                  <a:pt x="3167" y="467"/>
                </a:lnTo>
                <a:lnTo>
                  <a:pt x="3167" y="471"/>
                </a:lnTo>
                <a:lnTo>
                  <a:pt x="3169" y="476"/>
                </a:lnTo>
                <a:lnTo>
                  <a:pt x="3171" y="479"/>
                </a:lnTo>
                <a:lnTo>
                  <a:pt x="3176" y="484"/>
                </a:lnTo>
                <a:lnTo>
                  <a:pt x="3180" y="488"/>
                </a:lnTo>
                <a:lnTo>
                  <a:pt x="3188" y="498"/>
                </a:lnTo>
                <a:lnTo>
                  <a:pt x="3195" y="511"/>
                </a:lnTo>
                <a:lnTo>
                  <a:pt x="3202" y="523"/>
                </a:lnTo>
                <a:lnTo>
                  <a:pt x="3206" y="536"/>
                </a:lnTo>
                <a:lnTo>
                  <a:pt x="3273" y="744"/>
                </a:lnTo>
                <a:lnTo>
                  <a:pt x="3295" y="807"/>
                </a:lnTo>
                <a:lnTo>
                  <a:pt x="3295" y="807"/>
                </a:lnTo>
                <a:lnTo>
                  <a:pt x="3288" y="814"/>
                </a:lnTo>
                <a:lnTo>
                  <a:pt x="3281" y="821"/>
                </a:lnTo>
                <a:lnTo>
                  <a:pt x="3275" y="830"/>
                </a:lnTo>
                <a:lnTo>
                  <a:pt x="3268" y="838"/>
                </a:lnTo>
                <a:lnTo>
                  <a:pt x="3256" y="857"/>
                </a:lnTo>
                <a:lnTo>
                  <a:pt x="3245" y="878"/>
                </a:lnTo>
                <a:lnTo>
                  <a:pt x="3236" y="898"/>
                </a:lnTo>
                <a:lnTo>
                  <a:pt x="3228" y="919"/>
                </a:lnTo>
                <a:lnTo>
                  <a:pt x="3222" y="938"/>
                </a:lnTo>
                <a:lnTo>
                  <a:pt x="3219" y="954"/>
                </a:lnTo>
                <a:lnTo>
                  <a:pt x="3217" y="979"/>
                </a:lnTo>
                <a:lnTo>
                  <a:pt x="3214" y="1007"/>
                </a:lnTo>
                <a:lnTo>
                  <a:pt x="3212" y="1039"/>
                </a:lnTo>
                <a:lnTo>
                  <a:pt x="3207" y="1071"/>
                </a:lnTo>
                <a:lnTo>
                  <a:pt x="3205" y="1087"/>
                </a:lnTo>
                <a:lnTo>
                  <a:pt x="3202" y="1103"/>
                </a:lnTo>
                <a:lnTo>
                  <a:pt x="3197" y="1118"/>
                </a:lnTo>
                <a:lnTo>
                  <a:pt x="3193" y="1131"/>
                </a:lnTo>
                <a:lnTo>
                  <a:pt x="3187" y="1144"/>
                </a:lnTo>
                <a:lnTo>
                  <a:pt x="3181" y="1155"/>
                </a:lnTo>
                <a:lnTo>
                  <a:pt x="3173" y="1164"/>
                </a:lnTo>
                <a:lnTo>
                  <a:pt x="3165" y="1171"/>
                </a:lnTo>
                <a:lnTo>
                  <a:pt x="3159" y="1180"/>
                </a:lnTo>
                <a:lnTo>
                  <a:pt x="3152" y="1193"/>
                </a:lnTo>
                <a:lnTo>
                  <a:pt x="3145" y="1205"/>
                </a:lnTo>
                <a:lnTo>
                  <a:pt x="3138" y="1220"/>
                </a:lnTo>
                <a:lnTo>
                  <a:pt x="3133" y="1235"/>
                </a:lnTo>
                <a:lnTo>
                  <a:pt x="3129" y="1250"/>
                </a:lnTo>
                <a:lnTo>
                  <a:pt x="3127" y="1262"/>
                </a:lnTo>
                <a:lnTo>
                  <a:pt x="3126" y="1274"/>
                </a:lnTo>
                <a:lnTo>
                  <a:pt x="3129" y="1292"/>
                </a:lnTo>
                <a:lnTo>
                  <a:pt x="3133" y="1310"/>
                </a:lnTo>
                <a:lnTo>
                  <a:pt x="3134" y="1318"/>
                </a:lnTo>
                <a:lnTo>
                  <a:pt x="3135" y="1327"/>
                </a:lnTo>
                <a:lnTo>
                  <a:pt x="3135" y="1337"/>
                </a:lnTo>
                <a:lnTo>
                  <a:pt x="3134" y="1347"/>
                </a:lnTo>
                <a:lnTo>
                  <a:pt x="3131" y="1355"/>
                </a:lnTo>
                <a:lnTo>
                  <a:pt x="3129" y="1363"/>
                </a:lnTo>
                <a:lnTo>
                  <a:pt x="3126" y="1372"/>
                </a:lnTo>
                <a:lnTo>
                  <a:pt x="3121" y="1380"/>
                </a:lnTo>
                <a:lnTo>
                  <a:pt x="3112" y="1396"/>
                </a:lnTo>
                <a:lnTo>
                  <a:pt x="3103" y="1410"/>
                </a:lnTo>
                <a:lnTo>
                  <a:pt x="3094" y="1426"/>
                </a:lnTo>
                <a:lnTo>
                  <a:pt x="3086" y="1442"/>
                </a:lnTo>
                <a:lnTo>
                  <a:pt x="3083" y="1449"/>
                </a:lnTo>
                <a:lnTo>
                  <a:pt x="3080" y="1457"/>
                </a:lnTo>
                <a:lnTo>
                  <a:pt x="3079" y="1465"/>
                </a:lnTo>
                <a:lnTo>
                  <a:pt x="3078" y="1472"/>
                </a:lnTo>
                <a:lnTo>
                  <a:pt x="3072" y="1466"/>
                </a:lnTo>
                <a:lnTo>
                  <a:pt x="3064" y="1460"/>
                </a:lnTo>
                <a:lnTo>
                  <a:pt x="3056" y="1455"/>
                </a:lnTo>
                <a:lnTo>
                  <a:pt x="3047" y="1450"/>
                </a:lnTo>
                <a:lnTo>
                  <a:pt x="3029" y="1440"/>
                </a:lnTo>
                <a:lnTo>
                  <a:pt x="3013" y="1430"/>
                </a:lnTo>
                <a:lnTo>
                  <a:pt x="2936" y="1375"/>
                </a:lnTo>
                <a:lnTo>
                  <a:pt x="2923" y="1361"/>
                </a:lnTo>
                <a:lnTo>
                  <a:pt x="2913" y="1348"/>
                </a:lnTo>
                <a:lnTo>
                  <a:pt x="2903" y="1332"/>
                </a:lnTo>
                <a:lnTo>
                  <a:pt x="2893" y="1317"/>
                </a:lnTo>
                <a:lnTo>
                  <a:pt x="2883" y="1302"/>
                </a:lnTo>
                <a:lnTo>
                  <a:pt x="2872" y="1287"/>
                </a:lnTo>
                <a:lnTo>
                  <a:pt x="2867" y="1282"/>
                </a:lnTo>
                <a:lnTo>
                  <a:pt x="2861" y="1275"/>
                </a:lnTo>
                <a:lnTo>
                  <a:pt x="2854" y="1269"/>
                </a:lnTo>
                <a:lnTo>
                  <a:pt x="2847" y="1265"/>
                </a:lnTo>
                <a:lnTo>
                  <a:pt x="2834" y="1254"/>
                </a:lnTo>
                <a:lnTo>
                  <a:pt x="2820" y="1242"/>
                </a:lnTo>
                <a:lnTo>
                  <a:pt x="2805" y="1229"/>
                </a:lnTo>
                <a:lnTo>
                  <a:pt x="2792" y="1215"/>
                </a:lnTo>
                <a:lnTo>
                  <a:pt x="2778" y="1201"/>
                </a:lnTo>
                <a:lnTo>
                  <a:pt x="2765" y="1186"/>
                </a:lnTo>
                <a:lnTo>
                  <a:pt x="2754" y="1171"/>
                </a:lnTo>
                <a:lnTo>
                  <a:pt x="2745" y="1158"/>
                </a:lnTo>
                <a:lnTo>
                  <a:pt x="2739" y="1147"/>
                </a:lnTo>
                <a:lnTo>
                  <a:pt x="2735" y="1138"/>
                </a:lnTo>
                <a:lnTo>
                  <a:pt x="2733" y="1130"/>
                </a:lnTo>
                <a:lnTo>
                  <a:pt x="2731" y="1122"/>
                </a:lnTo>
                <a:lnTo>
                  <a:pt x="2731" y="1105"/>
                </a:lnTo>
                <a:lnTo>
                  <a:pt x="2733" y="1084"/>
                </a:lnTo>
                <a:lnTo>
                  <a:pt x="2733" y="1060"/>
                </a:lnTo>
                <a:lnTo>
                  <a:pt x="2730" y="1033"/>
                </a:lnTo>
                <a:lnTo>
                  <a:pt x="2728" y="1020"/>
                </a:lnTo>
                <a:lnTo>
                  <a:pt x="2725" y="1008"/>
                </a:lnTo>
                <a:lnTo>
                  <a:pt x="2722" y="1002"/>
                </a:lnTo>
                <a:lnTo>
                  <a:pt x="2720" y="997"/>
                </a:lnTo>
                <a:lnTo>
                  <a:pt x="2717" y="991"/>
                </a:lnTo>
                <a:lnTo>
                  <a:pt x="2712" y="987"/>
                </a:lnTo>
                <a:lnTo>
                  <a:pt x="2702" y="978"/>
                </a:lnTo>
                <a:lnTo>
                  <a:pt x="2689" y="970"/>
                </a:lnTo>
                <a:lnTo>
                  <a:pt x="2683" y="965"/>
                </a:lnTo>
                <a:lnTo>
                  <a:pt x="2678" y="961"/>
                </a:lnTo>
                <a:lnTo>
                  <a:pt x="2677" y="958"/>
                </a:lnTo>
                <a:lnTo>
                  <a:pt x="2676" y="955"/>
                </a:lnTo>
                <a:lnTo>
                  <a:pt x="2675" y="953"/>
                </a:lnTo>
                <a:lnTo>
                  <a:pt x="2675" y="949"/>
                </a:lnTo>
                <a:lnTo>
                  <a:pt x="2662" y="938"/>
                </a:lnTo>
                <a:lnTo>
                  <a:pt x="2650" y="925"/>
                </a:lnTo>
                <a:lnTo>
                  <a:pt x="2637" y="914"/>
                </a:lnTo>
                <a:lnTo>
                  <a:pt x="2626" y="900"/>
                </a:lnTo>
                <a:lnTo>
                  <a:pt x="2620" y="890"/>
                </a:lnTo>
                <a:lnTo>
                  <a:pt x="2616" y="878"/>
                </a:lnTo>
                <a:lnTo>
                  <a:pt x="2613" y="872"/>
                </a:lnTo>
                <a:lnTo>
                  <a:pt x="2611" y="866"/>
                </a:lnTo>
                <a:lnTo>
                  <a:pt x="2608" y="860"/>
                </a:lnTo>
                <a:lnTo>
                  <a:pt x="2603" y="857"/>
                </a:lnTo>
                <a:lnTo>
                  <a:pt x="2597" y="852"/>
                </a:lnTo>
                <a:lnTo>
                  <a:pt x="2593" y="849"/>
                </a:lnTo>
                <a:lnTo>
                  <a:pt x="2588" y="843"/>
                </a:lnTo>
                <a:lnTo>
                  <a:pt x="2585" y="838"/>
                </a:lnTo>
                <a:lnTo>
                  <a:pt x="2584" y="832"/>
                </a:lnTo>
                <a:lnTo>
                  <a:pt x="2584" y="826"/>
                </a:lnTo>
                <a:lnTo>
                  <a:pt x="2584" y="821"/>
                </a:lnTo>
                <a:lnTo>
                  <a:pt x="2585" y="816"/>
                </a:lnTo>
                <a:lnTo>
                  <a:pt x="2585" y="810"/>
                </a:lnTo>
                <a:lnTo>
                  <a:pt x="2584" y="805"/>
                </a:lnTo>
                <a:lnTo>
                  <a:pt x="2583" y="800"/>
                </a:lnTo>
                <a:lnTo>
                  <a:pt x="2579" y="796"/>
                </a:lnTo>
                <a:lnTo>
                  <a:pt x="2573" y="789"/>
                </a:lnTo>
                <a:lnTo>
                  <a:pt x="2569" y="783"/>
                </a:lnTo>
                <a:lnTo>
                  <a:pt x="2567" y="776"/>
                </a:lnTo>
                <a:lnTo>
                  <a:pt x="2566" y="770"/>
                </a:lnTo>
                <a:lnTo>
                  <a:pt x="2563" y="758"/>
                </a:lnTo>
                <a:lnTo>
                  <a:pt x="2563" y="742"/>
                </a:lnTo>
                <a:lnTo>
                  <a:pt x="2563" y="735"/>
                </a:lnTo>
                <a:lnTo>
                  <a:pt x="2561" y="727"/>
                </a:lnTo>
                <a:lnTo>
                  <a:pt x="2559" y="718"/>
                </a:lnTo>
                <a:lnTo>
                  <a:pt x="2556" y="709"/>
                </a:lnTo>
                <a:lnTo>
                  <a:pt x="2551" y="692"/>
                </a:lnTo>
                <a:lnTo>
                  <a:pt x="2546" y="676"/>
                </a:lnTo>
                <a:lnTo>
                  <a:pt x="2536" y="658"/>
                </a:lnTo>
                <a:lnTo>
                  <a:pt x="2525" y="643"/>
                </a:lnTo>
                <a:lnTo>
                  <a:pt x="2519" y="646"/>
                </a:lnTo>
                <a:lnTo>
                  <a:pt x="2516" y="651"/>
                </a:lnTo>
                <a:lnTo>
                  <a:pt x="2513" y="657"/>
                </a:lnTo>
                <a:lnTo>
                  <a:pt x="2513" y="662"/>
                </a:lnTo>
                <a:lnTo>
                  <a:pt x="2513" y="675"/>
                </a:lnTo>
                <a:lnTo>
                  <a:pt x="2512" y="687"/>
                </a:lnTo>
                <a:lnTo>
                  <a:pt x="2511" y="693"/>
                </a:lnTo>
                <a:lnTo>
                  <a:pt x="2509" y="698"/>
                </a:lnTo>
                <a:lnTo>
                  <a:pt x="2506" y="702"/>
                </a:lnTo>
                <a:lnTo>
                  <a:pt x="2503" y="706"/>
                </a:lnTo>
                <a:lnTo>
                  <a:pt x="2496" y="714"/>
                </a:lnTo>
                <a:lnTo>
                  <a:pt x="2487" y="720"/>
                </a:lnTo>
                <a:lnTo>
                  <a:pt x="2480" y="728"/>
                </a:lnTo>
                <a:lnTo>
                  <a:pt x="2473" y="736"/>
                </a:lnTo>
                <a:lnTo>
                  <a:pt x="2470" y="741"/>
                </a:lnTo>
                <a:lnTo>
                  <a:pt x="2469" y="747"/>
                </a:lnTo>
                <a:lnTo>
                  <a:pt x="2467" y="751"/>
                </a:lnTo>
                <a:lnTo>
                  <a:pt x="2467" y="758"/>
                </a:lnTo>
                <a:lnTo>
                  <a:pt x="2468" y="767"/>
                </a:lnTo>
                <a:lnTo>
                  <a:pt x="2469" y="776"/>
                </a:lnTo>
                <a:lnTo>
                  <a:pt x="2472" y="784"/>
                </a:lnTo>
                <a:lnTo>
                  <a:pt x="2477" y="792"/>
                </a:lnTo>
                <a:lnTo>
                  <a:pt x="2486" y="807"/>
                </a:lnTo>
                <a:lnTo>
                  <a:pt x="2496" y="823"/>
                </a:lnTo>
                <a:lnTo>
                  <a:pt x="2504" y="833"/>
                </a:lnTo>
                <a:lnTo>
                  <a:pt x="2514" y="842"/>
                </a:lnTo>
                <a:lnTo>
                  <a:pt x="2525" y="850"/>
                </a:lnTo>
                <a:lnTo>
                  <a:pt x="2534" y="860"/>
                </a:lnTo>
                <a:lnTo>
                  <a:pt x="2538" y="867"/>
                </a:lnTo>
                <a:lnTo>
                  <a:pt x="2543" y="876"/>
                </a:lnTo>
                <a:lnTo>
                  <a:pt x="2545" y="885"/>
                </a:lnTo>
                <a:lnTo>
                  <a:pt x="2547" y="896"/>
                </a:lnTo>
                <a:lnTo>
                  <a:pt x="2550" y="907"/>
                </a:lnTo>
                <a:lnTo>
                  <a:pt x="2551" y="917"/>
                </a:lnTo>
                <a:lnTo>
                  <a:pt x="2554" y="926"/>
                </a:lnTo>
                <a:lnTo>
                  <a:pt x="2558" y="936"/>
                </a:lnTo>
                <a:lnTo>
                  <a:pt x="2562" y="945"/>
                </a:lnTo>
                <a:lnTo>
                  <a:pt x="2563" y="954"/>
                </a:lnTo>
                <a:lnTo>
                  <a:pt x="2563" y="962"/>
                </a:lnTo>
                <a:lnTo>
                  <a:pt x="2562" y="969"/>
                </a:lnTo>
                <a:lnTo>
                  <a:pt x="2560" y="977"/>
                </a:lnTo>
                <a:lnTo>
                  <a:pt x="2559" y="983"/>
                </a:lnTo>
                <a:lnTo>
                  <a:pt x="2559" y="993"/>
                </a:lnTo>
                <a:lnTo>
                  <a:pt x="2560" y="1002"/>
                </a:lnTo>
                <a:lnTo>
                  <a:pt x="2566" y="1014"/>
                </a:lnTo>
                <a:lnTo>
                  <a:pt x="2572" y="1026"/>
                </a:lnTo>
                <a:lnTo>
                  <a:pt x="2580" y="1036"/>
                </a:lnTo>
                <a:lnTo>
                  <a:pt x="2588" y="1046"/>
                </a:lnTo>
                <a:lnTo>
                  <a:pt x="2597" y="1056"/>
                </a:lnTo>
                <a:lnTo>
                  <a:pt x="2605" y="1067"/>
                </a:lnTo>
                <a:lnTo>
                  <a:pt x="2613" y="1077"/>
                </a:lnTo>
                <a:lnTo>
                  <a:pt x="2619" y="1088"/>
                </a:lnTo>
                <a:lnTo>
                  <a:pt x="2622" y="1105"/>
                </a:lnTo>
                <a:lnTo>
                  <a:pt x="2626" y="1126"/>
                </a:lnTo>
                <a:lnTo>
                  <a:pt x="2627" y="1136"/>
                </a:lnTo>
                <a:lnTo>
                  <a:pt x="2629" y="1145"/>
                </a:lnTo>
                <a:lnTo>
                  <a:pt x="2631" y="1150"/>
                </a:lnTo>
                <a:lnTo>
                  <a:pt x="2634" y="1153"/>
                </a:lnTo>
                <a:lnTo>
                  <a:pt x="2636" y="1155"/>
                </a:lnTo>
                <a:lnTo>
                  <a:pt x="2638" y="1159"/>
                </a:lnTo>
                <a:lnTo>
                  <a:pt x="2651" y="1169"/>
                </a:lnTo>
                <a:lnTo>
                  <a:pt x="2662" y="1180"/>
                </a:lnTo>
                <a:lnTo>
                  <a:pt x="2672" y="1192"/>
                </a:lnTo>
                <a:lnTo>
                  <a:pt x="2681" y="1204"/>
                </a:lnTo>
                <a:lnTo>
                  <a:pt x="2698" y="1232"/>
                </a:lnTo>
                <a:lnTo>
                  <a:pt x="2713" y="1260"/>
                </a:lnTo>
                <a:lnTo>
                  <a:pt x="2723" y="1277"/>
                </a:lnTo>
                <a:lnTo>
                  <a:pt x="2735" y="1292"/>
                </a:lnTo>
                <a:lnTo>
                  <a:pt x="2746" y="1307"/>
                </a:lnTo>
                <a:lnTo>
                  <a:pt x="2759" y="1319"/>
                </a:lnTo>
                <a:lnTo>
                  <a:pt x="2772" y="1332"/>
                </a:lnTo>
                <a:lnTo>
                  <a:pt x="2787" y="1344"/>
                </a:lnTo>
                <a:lnTo>
                  <a:pt x="2801" y="1356"/>
                </a:lnTo>
                <a:lnTo>
                  <a:pt x="2817" y="1367"/>
                </a:lnTo>
                <a:lnTo>
                  <a:pt x="2827" y="1382"/>
                </a:lnTo>
                <a:lnTo>
                  <a:pt x="2839" y="1394"/>
                </a:lnTo>
                <a:lnTo>
                  <a:pt x="2846" y="1401"/>
                </a:lnTo>
                <a:lnTo>
                  <a:pt x="2852" y="1408"/>
                </a:lnTo>
                <a:lnTo>
                  <a:pt x="2856" y="1415"/>
                </a:lnTo>
                <a:lnTo>
                  <a:pt x="2861" y="1424"/>
                </a:lnTo>
                <a:lnTo>
                  <a:pt x="2864" y="1431"/>
                </a:lnTo>
                <a:lnTo>
                  <a:pt x="2864" y="1437"/>
                </a:lnTo>
                <a:lnTo>
                  <a:pt x="2862" y="1440"/>
                </a:lnTo>
                <a:lnTo>
                  <a:pt x="2859" y="1442"/>
                </a:lnTo>
                <a:lnTo>
                  <a:pt x="2855" y="1444"/>
                </a:lnTo>
                <a:lnTo>
                  <a:pt x="2852" y="1448"/>
                </a:lnTo>
                <a:lnTo>
                  <a:pt x="2850" y="1451"/>
                </a:lnTo>
                <a:lnTo>
                  <a:pt x="2848" y="1457"/>
                </a:lnTo>
                <a:lnTo>
                  <a:pt x="2850" y="1477"/>
                </a:lnTo>
                <a:lnTo>
                  <a:pt x="2853" y="1499"/>
                </a:lnTo>
                <a:lnTo>
                  <a:pt x="2858" y="1522"/>
                </a:lnTo>
                <a:lnTo>
                  <a:pt x="2865" y="1544"/>
                </a:lnTo>
                <a:lnTo>
                  <a:pt x="2875" y="1565"/>
                </a:lnTo>
                <a:lnTo>
                  <a:pt x="2885" y="1585"/>
                </a:lnTo>
                <a:lnTo>
                  <a:pt x="2890" y="1595"/>
                </a:lnTo>
                <a:lnTo>
                  <a:pt x="2897" y="1604"/>
                </a:lnTo>
                <a:lnTo>
                  <a:pt x="2904" y="1613"/>
                </a:lnTo>
                <a:lnTo>
                  <a:pt x="2912" y="1621"/>
                </a:lnTo>
                <a:lnTo>
                  <a:pt x="2920" y="1625"/>
                </a:lnTo>
                <a:lnTo>
                  <a:pt x="2930" y="1630"/>
                </a:lnTo>
                <a:lnTo>
                  <a:pt x="2936" y="1631"/>
                </a:lnTo>
                <a:lnTo>
                  <a:pt x="2940" y="1633"/>
                </a:lnTo>
                <a:lnTo>
                  <a:pt x="2945" y="1636"/>
                </a:lnTo>
                <a:lnTo>
                  <a:pt x="2947" y="1639"/>
                </a:lnTo>
                <a:lnTo>
                  <a:pt x="2950" y="1651"/>
                </a:lnTo>
                <a:lnTo>
                  <a:pt x="2952" y="1670"/>
                </a:lnTo>
                <a:lnTo>
                  <a:pt x="2954" y="1692"/>
                </a:lnTo>
                <a:lnTo>
                  <a:pt x="2958" y="1707"/>
                </a:lnTo>
                <a:lnTo>
                  <a:pt x="2961" y="1717"/>
                </a:lnTo>
                <a:lnTo>
                  <a:pt x="2965" y="1726"/>
                </a:lnTo>
                <a:lnTo>
                  <a:pt x="2970" y="1735"/>
                </a:lnTo>
                <a:lnTo>
                  <a:pt x="2976" y="1744"/>
                </a:lnTo>
                <a:lnTo>
                  <a:pt x="2981" y="1753"/>
                </a:lnTo>
                <a:lnTo>
                  <a:pt x="2986" y="1762"/>
                </a:lnTo>
                <a:lnTo>
                  <a:pt x="2989" y="1771"/>
                </a:lnTo>
                <a:lnTo>
                  <a:pt x="2992" y="1780"/>
                </a:lnTo>
                <a:lnTo>
                  <a:pt x="2992" y="1805"/>
                </a:lnTo>
                <a:lnTo>
                  <a:pt x="2990" y="1828"/>
                </a:lnTo>
                <a:lnTo>
                  <a:pt x="2990" y="1840"/>
                </a:lnTo>
                <a:lnTo>
                  <a:pt x="2992" y="1851"/>
                </a:lnTo>
                <a:lnTo>
                  <a:pt x="2994" y="1863"/>
                </a:lnTo>
                <a:lnTo>
                  <a:pt x="2998" y="1878"/>
                </a:lnTo>
                <a:lnTo>
                  <a:pt x="3005" y="1901"/>
                </a:lnTo>
                <a:lnTo>
                  <a:pt x="3015" y="1924"/>
                </a:lnTo>
                <a:lnTo>
                  <a:pt x="3026" y="1948"/>
                </a:lnTo>
                <a:lnTo>
                  <a:pt x="3037" y="1970"/>
                </a:lnTo>
                <a:lnTo>
                  <a:pt x="3050" y="1994"/>
                </a:lnTo>
                <a:lnTo>
                  <a:pt x="3063" y="2017"/>
                </a:lnTo>
                <a:lnTo>
                  <a:pt x="3076" y="2039"/>
                </a:lnTo>
                <a:lnTo>
                  <a:pt x="3088" y="2059"/>
                </a:lnTo>
                <a:lnTo>
                  <a:pt x="3098" y="2075"/>
                </a:lnTo>
                <a:lnTo>
                  <a:pt x="3115" y="2098"/>
                </a:lnTo>
                <a:lnTo>
                  <a:pt x="3135" y="2124"/>
                </a:lnTo>
                <a:lnTo>
                  <a:pt x="3156" y="2154"/>
                </a:lnTo>
                <a:lnTo>
                  <a:pt x="3176" y="2182"/>
                </a:lnTo>
                <a:lnTo>
                  <a:pt x="3192" y="2210"/>
                </a:lnTo>
                <a:lnTo>
                  <a:pt x="3197" y="2221"/>
                </a:lnTo>
                <a:lnTo>
                  <a:pt x="3202" y="2232"/>
                </a:lnTo>
                <a:lnTo>
                  <a:pt x="3203" y="2240"/>
                </a:lnTo>
                <a:lnTo>
                  <a:pt x="3203" y="2248"/>
                </a:lnTo>
                <a:lnTo>
                  <a:pt x="3211" y="2260"/>
                </a:lnTo>
                <a:lnTo>
                  <a:pt x="3218" y="2273"/>
                </a:lnTo>
                <a:lnTo>
                  <a:pt x="3223" y="2288"/>
                </a:lnTo>
                <a:lnTo>
                  <a:pt x="3229" y="2305"/>
                </a:lnTo>
                <a:lnTo>
                  <a:pt x="3240" y="2338"/>
                </a:lnTo>
                <a:lnTo>
                  <a:pt x="3253" y="2368"/>
                </a:lnTo>
                <a:lnTo>
                  <a:pt x="3360" y="2580"/>
                </a:lnTo>
                <a:lnTo>
                  <a:pt x="3370" y="2600"/>
                </a:lnTo>
                <a:lnTo>
                  <a:pt x="3379" y="2622"/>
                </a:lnTo>
                <a:lnTo>
                  <a:pt x="3385" y="2632"/>
                </a:lnTo>
                <a:lnTo>
                  <a:pt x="3389" y="2642"/>
                </a:lnTo>
                <a:lnTo>
                  <a:pt x="3396" y="2652"/>
                </a:lnTo>
                <a:lnTo>
                  <a:pt x="3403" y="2661"/>
                </a:lnTo>
                <a:lnTo>
                  <a:pt x="3418" y="2679"/>
                </a:lnTo>
                <a:lnTo>
                  <a:pt x="3435" y="2695"/>
                </a:lnTo>
                <a:lnTo>
                  <a:pt x="3442" y="2702"/>
                </a:lnTo>
                <a:lnTo>
                  <a:pt x="3448" y="2712"/>
                </a:lnTo>
                <a:lnTo>
                  <a:pt x="3454" y="2721"/>
                </a:lnTo>
                <a:lnTo>
                  <a:pt x="3459" y="2732"/>
                </a:lnTo>
                <a:lnTo>
                  <a:pt x="3463" y="2741"/>
                </a:lnTo>
                <a:lnTo>
                  <a:pt x="3470" y="2750"/>
                </a:lnTo>
                <a:lnTo>
                  <a:pt x="3477" y="2758"/>
                </a:lnTo>
                <a:lnTo>
                  <a:pt x="3484" y="2766"/>
                </a:lnTo>
                <a:lnTo>
                  <a:pt x="3500" y="2781"/>
                </a:lnTo>
                <a:lnTo>
                  <a:pt x="3515" y="2794"/>
                </a:lnTo>
                <a:lnTo>
                  <a:pt x="3531" y="2803"/>
                </a:lnTo>
                <a:lnTo>
                  <a:pt x="3554" y="2813"/>
                </a:lnTo>
                <a:lnTo>
                  <a:pt x="3565" y="2819"/>
                </a:lnTo>
                <a:lnTo>
                  <a:pt x="3575" y="2825"/>
                </a:lnTo>
                <a:lnTo>
                  <a:pt x="3577" y="2829"/>
                </a:lnTo>
                <a:lnTo>
                  <a:pt x="3580" y="2833"/>
                </a:lnTo>
                <a:lnTo>
                  <a:pt x="3581" y="2837"/>
                </a:lnTo>
                <a:lnTo>
                  <a:pt x="3581" y="2841"/>
                </a:lnTo>
                <a:lnTo>
                  <a:pt x="3580" y="2843"/>
                </a:lnTo>
                <a:lnTo>
                  <a:pt x="3578" y="2844"/>
                </a:lnTo>
                <a:lnTo>
                  <a:pt x="3575" y="2844"/>
                </a:lnTo>
                <a:lnTo>
                  <a:pt x="3571" y="2843"/>
                </a:lnTo>
                <a:lnTo>
                  <a:pt x="3563" y="2841"/>
                </a:lnTo>
                <a:lnTo>
                  <a:pt x="3557" y="2840"/>
                </a:lnTo>
                <a:lnTo>
                  <a:pt x="3538" y="2839"/>
                </a:lnTo>
                <a:lnTo>
                  <a:pt x="3518" y="2836"/>
                </a:lnTo>
                <a:lnTo>
                  <a:pt x="3507" y="2835"/>
                </a:lnTo>
                <a:lnTo>
                  <a:pt x="3497" y="2835"/>
                </a:lnTo>
                <a:lnTo>
                  <a:pt x="3488" y="2836"/>
                </a:lnTo>
                <a:lnTo>
                  <a:pt x="3479" y="2838"/>
                </a:lnTo>
                <a:lnTo>
                  <a:pt x="3480" y="2848"/>
                </a:lnTo>
                <a:lnTo>
                  <a:pt x="3482" y="2860"/>
                </a:lnTo>
                <a:lnTo>
                  <a:pt x="3485" y="2869"/>
                </a:lnTo>
                <a:lnTo>
                  <a:pt x="3488" y="2879"/>
                </a:lnTo>
                <a:lnTo>
                  <a:pt x="3492" y="2889"/>
                </a:lnTo>
                <a:lnTo>
                  <a:pt x="3494" y="2901"/>
                </a:lnTo>
                <a:lnTo>
                  <a:pt x="3494" y="2912"/>
                </a:lnTo>
                <a:lnTo>
                  <a:pt x="3492" y="2924"/>
                </a:lnTo>
                <a:lnTo>
                  <a:pt x="3489" y="2936"/>
                </a:lnTo>
                <a:lnTo>
                  <a:pt x="3488" y="2946"/>
                </a:lnTo>
                <a:lnTo>
                  <a:pt x="3487" y="2956"/>
                </a:lnTo>
                <a:lnTo>
                  <a:pt x="3487" y="2967"/>
                </a:lnTo>
                <a:lnTo>
                  <a:pt x="3488" y="2986"/>
                </a:lnTo>
                <a:lnTo>
                  <a:pt x="3492" y="3004"/>
                </a:lnTo>
                <a:lnTo>
                  <a:pt x="3500" y="3042"/>
                </a:lnTo>
                <a:lnTo>
                  <a:pt x="3507" y="3083"/>
                </a:lnTo>
                <a:lnTo>
                  <a:pt x="3511" y="3094"/>
                </a:lnTo>
                <a:lnTo>
                  <a:pt x="3515" y="3110"/>
                </a:lnTo>
                <a:lnTo>
                  <a:pt x="3521" y="3127"/>
                </a:lnTo>
                <a:lnTo>
                  <a:pt x="3529" y="3145"/>
                </a:lnTo>
                <a:lnTo>
                  <a:pt x="3537" y="3162"/>
                </a:lnTo>
                <a:lnTo>
                  <a:pt x="3545" y="3179"/>
                </a:lnTo>
                <a:lnTo>
                  <a:pt x="3554" y="3192"/>
                </a:lnTo>
                <a:lnTo>
                  <a:pt x="3561" y="3202"/>
                </a:lnTo>
                <a:lnTo>
                  <a:pt x="3576" y="3220"/>
                </a:lnTo>
                <a:lnTo>
                  <a:pt x="3594" y="3240"/>
                </a:lnTo>
                <a:lnTo>
                  <a:pt x="3603" y="3249"/>
                </a:lnTo>
                <a:lnTo>
                  <a:pt x="3613" y="3258"/>
                </a:lnTo>
                <a:lnTo>
                  <a:pt x="3623" y="3265"/>
                </a:lnTo>
                <a:lnTo>
                  <a:pt x="3634" y="3269"/>
                </a:lnTo>
                <a:lnTo>
                  <a:pt x="3644" y="3273"/>
                </a:lnTo>
                <a:lnTo>
                  <a:pt x="3655" y="3275"/>
                </a:lnTo>
                <a:lnTo>
                  <a:pt x="3667" y="3276"/>
                </a:lnTo>
                <a:lnTo>
                  <a:pt x="3678" y="3276"/>
                </a:lnTo>
                <a:lnTo>
                  <a:pt x="3701" y="3276"/>
                </a:lnTo>
                <a:lnTo>
                  <a:pt x="3722" y="3277"/>
                </a:lnTo>
                <a:lnTo>
                  <a:pt x="3728" y="3282"/>
                </a:lnTo>
                <a:lnTo>
                  <a:pt x="3734" y="3292"/>
                </a:lnTo>
                <a:lnTo>
                  <a:pt x="3742" y="3306"/>
                </a:lnTo>
                <a:lnTo>
                  <a:pt x="3751" y="3323"/>
                </a:lnTo>
                <a:lnTo>
                  <a:pt x="3760" y="3340"/>
                </a:lnTo>
                <a:lnTo>
                  <a:pt x="3769" y="3356"/>
                </a:lnTo>
                <a:lnTo>
                  <a:pt x="3777" y="3370"/>
                </a:lnTo>
                <a:lnTo>
                  <a:pt x="3785" y="3380"/>
                </a:lnTo>
                <a:lnTo>
                  <a:pt x="3802" y="3396"/>
                </a:lnTo>
                <a:lnTo>
                  <a:pt x="3819" y="3409"/>
                </a:lnTo>
                <a:lnTo>
                  <a:pt x="3838" y="3422"/>
                </a:lnTo>
                <a:lnTo>
                  <a:pt x="3856" y="3435"/>
                </a:lnTo>
                <a:lnTo>
                  <a:pt x="3876" y="3446"/>
                </a:lnTo>
                <a:lnTo>
                  <a:pt x="3894" y="3458"/>
                </a:lnTo>
                <a:lnTo>
                  <a:pt x="3912" y="3472"/>
                </a:lnTo>
                <a:lnTo>
                  <a:pt x="3929" y="3487"/>
                </a:lnTo>
                <a:lnTo>
                  <a:pt x="3934" y="3493"/>
                </a:lnTo>
                <a:lnTo>
                  <a:pt x="3936" y="3498"/>
                </a:lnTo>
                <a:lnTo>
                  <a:pt x="3937" y="3505"/>
                </a:lnTo>
                <a:lnTo>
                  <a:pt x="3937" y="3512"/>
                </a:lnTo>
                <a:lnTo>
                  <a:pt x="3937" y="3512"/>
                </a:lnTo>
                <a:lnTo>
                  <a:pt x="2184" y="3513"/>
                </a:lnTo>
                <a:lnTo>
                  <a:pt x="2180" y="3512"/>
                </a:lnTo>
                <a:lnTo>
                  <a:pt x="2179" y="3511"/>
                </a:lnTo>
                <a:lnTo>
                  <a:pt x="2177" y="3509"/>
                </a:lnTo>
                <a:lnTo>
                  <a:pt x="2176" y="3506"/>
                </a:lnTo>
                <a:lnTo>
                  <a:pt x="2176" y="3502"/>
                </a:lnTo>
                <a:lnTo>
                  <a:pt x="2176" y="3496"/>
                </a:lnTo>
                <a:lnTo>
                  <a:pt x="2179" y="3482"/>
                </a:lnTo>
                <a:lnTo>
                  <a:pt x="2183" y="3468"/>
                </a:lnTo>
                <a:lnTo>
                  <a:pt x="2185" y="3462"/>
                </a:lnTo>
                <a:lnTo>
                  <a:pt x="2187" y="3455"/>
                </a:lnTo>
                <a:lnTo>
                  <a:pt x="2187" y="3452"/>
                </a:lnTo>
                <a:lnTo>
                  <a:pt x="2186" y="3449"/>
                </a:lnTo>
                <a:lnTo>
                  <a:pt x="2185" y="3447"/>
                </a:lnTo>
                <a:lnTo>
                  <a:pt x="2180" y="3447"/>
                </a:lnTo>
                <a:lnTo>
                  <a:pt x="2177" y="3447"/>
                </a:lnTo>
                <a:lnTo>
                  <a:pt x="2172" y="3448"/>
                </a:lnTo>
                <a:lnTo>
                  <a:pt x="2169" y="3450"/>
                </a:lnTo>
                <a:lnTo>
                  <a:pt x="2167" y="3452"/>
                </a:lnTo>
                <a:lnTo>
                  <a:pt x="2160" y="3457"/>
                </a:lnTo>
                <a:lnTo>
                  <a:pt x="2155" y="3463"/>
                </a:lnTo>
                <a:lnTo>
                  <a:pt x="2145" y="3474"/>
                </a:lnTo>
                <a:lnTo>
                  <a:pt x="2135" y="3487"/>
                </a:lnTo>
                <a:lnTo>
                  <a:pt x="2125" y="3499"/>
                </a:lnTo>
                <a:lnTo>
                  <a:pt x="2114" y="3511"/>
                </a:lnTo>
                <a:lnTo>
                  <a:pt x="87" y="3511"/>
                </a:lnTo>
                <a:lnTo>
                  <a:pt x="87" y="3511"/>
                </a:lnTo>
                <a:lnTo>
                  <a:pt x="87" y="921"/>
                </a:lnTo>
                <a:lnTo>
                  <a:pt x="86" y="911"/>
                </a:lnTo>
                <a:lnTo>
                  <a:pt x="83" y="900"/>
                </a:lnTo>
                <a:lnTo>
                  <a:pt x="79" y="890"/>
                </a:lnTo>
                <a:lnTo>
                  <a:pt x="74" y="880"/>
                </a:lnTo>
                <a:lnTo>
                  <a:pt x="63" y="860"/>
                </a:lnTo>
                <a:lnTo>
                  <a:pt x="54" y="841"/>
                </a:lnTo>
                <a:lnTo>
                  <a:pt x="48" y="830"/>
                </a:lnTo>
                <a:lnTo>
                  <a:pt x="42" y="817"/>
                </a:lnTo>
                <a:lnTo>
                  <a:pt x="40" y="810"/>
                </a:lnTo>
                <a:lnTo>
                  <a:pt x="40" y="805"/>
                </a:lnTo>
                <a:lnTo>
                  <a:pt x="41" y="802"/>
                </a:lnTo>
                <a:lnTo>
                  <a:pt x="42" y="799"/>
                </a:lnTo>
                <a:lnTo>
                  <a:pt x="44" y="796"/>
                </a:lnTo>
                <a:lnTo>
                  <a:pt x="48" y="793"/>
                </a:lnTo>
                <a:lnTo>
                  <a:pt x="51" y="790"/>
                </a:lnTo>
                <a:lnTo>
                  <a:pt x="53" y="785"/>
                </a:lnTo>
                <a:lnTo>
                  <a:pt x="54" y="780"/>
                </a:lnTo>
                <a:lnTo>
                  <a:pt x="56" y="775"/>
                </a:lnTo>
                <a:lnTo>
                  <a:pt x="54" y="763"/>
                </a:lnTo>
                <a:lnTo>
                  <a:pt x="51" y="750"/>
                </a:lnTo>
                <a:lnTo>
                  <a:pt x="42" y="725"/>
                </a:lnTo>
                <a:lnTo>
                  <a:pt x="35" y="703"/>
                </a:lnTo>
                <a:lnTo>
                  <a:pt x="27" y="671"/>
                </a:lnTo>
                <a:lnTo>
                  <a:pt x="19" y="642"/>
                </a:lnTo>
                <a:lnTo>
                  <a:pt x="10" y="612"/>
                </a:lnTo>
                <a:lnTo>
                  <a:pt x="0" y="582"/>
                </a:lnTo>
                <a:lnTo>
                  <a:pt x="0" y="568"/>
                </a:lnTo>
                <a:lnTo>
                  <a:pt x="2" y="554"/>
                </a:lnTo>
                <a:lnTo>
                  <a:pt x="7" y="539"/>
                </a:lnTo>
                <a:lnTo>
                  <a:pt x="11" y="526"/>
                </a:lnTo>
                <a:lnTo>
                  <a:pt x="24" y="497"/>
                </a:lnTo>
                <a:lnTo>
                  <a:pt x="40" y="469"/>
                </a:lnTo>
                <a:lnTo>
                  <a:pt x="57" y="440"/>
                </a:lnTo>
                <a:lnTo>
                  <a:pt x="71" y="412"/>
                </a:lnTo>
                <a:lnTo>
                  <a:pt x="79" y="397"/>
                </a:lnTo>
                <a:lnTo>
                  <a:pt x="85" y="382"/>
                </a:lnTo>
                <a:lnTo>
                  <a:pt x="91" y="367"/>
                </a:lnTo>
                <a:lnTo>
                  <a:pt x="94" y="353"/>
                </a:lnTo>
                <a:lnTo>
                  <a:pt x="95" y="345"/>
                </a:lnTo>
                <a:lnTo>
                  <a:pt x="95" y="337"/>
                </a:lnTo>
                <a:lnTo>
                  <a:pt x="95" y="330"/>
                </a:lnTo>
                <a:lnTo>
                  <a:pt x="93" y="322"/>
                </a:lnTo>
                <a:lnTo>
                  <a:pt x="88" y="307"/>
                </a:lnTo>
                <a:lnTo>
                  <a:pt x="81" y="293"/>
                </a:lnTo>
                <a:lnTo>
                  <a:pt x="73" y="279"/>
                </a:lnTo>
                <a:lnTo>
                  <a:pt x="66" y="265"/>
                </a:lnTo>
                <a:lnTo>
                  <a:pt x="59" y="250"/>
                </a:lnTo>
                <a:lnTo>
                  <a:pt x="54" y="237"/>
                </a:lnTo>
                <a:lnTo>
                  <a:pt x="53" y="229"/>
                </a:lnTo>
                <a:lnTo>
                  <a:pt x="52" y="219"/>
                </a:lnTo>
                <a:lnTo>
                  <a:pt x="53" y="212"/>
                </a:lnTo>
                <a:lnTo>
                  <a:pt x="54" y="204"/>
                </a:lnTo>
                <a:lnTo>
                  <a:pt x="57" y="186"/>
                </a:lnTo>
                <a:lnTo>
                  <a:pt x="60" y="169"/>
                </a:lnTo>
                <a:lnTo>
                  <a:pt x="60" y="160"/>
                </a:lnTo>
                <a:lnTo>
                  <a:pt x="58" y="152"/>
                </a:lnTo>
                <a:lnTo>
                  <a:pt x="56" y="144"/>
                </a:lnTo>
                <a:lnTo>
                  <a:pt x="52" y="138"/>
                </a:lnTo>
                <a:lnTo>
                  <a:pt x="45" y="122"/>
                </a:lnTo>
                <a:lnTo>
                  <a:pt x="38" y="106"/>
                </a:lnTo>
                <a:lnTo>
                  <a:pt x="52" y="93"/>
                </a:lnTo>
                <a:lnTo>
                  <a:pt x="66" y="79"/>
                </a:lnTo>
                <a:lnTo>
                  <a:pt x="77" y="74"/>
                </a:lnTo>
                <a:lnTo>
                  <a:pt x="88" y="70"/>
                </a:lnTo>
                <a:lnTo>
                  <a:pt x="94" y="68"/>
                </a:lnTo>
                <a:lnTo>
                  <a:pt x="100" y="66"/>
                </a:lnTo>
                <a:lnTo>
                  <a:pt x="104" y="62"/>
                </a:lnTo>
                <a:lnTo>
                  <a:pt x="109" y="58"/>
                </a:lnTo>
                <a:lnTo>
                  <a:pt x="115" y="44"/>
                </a:lnTo>
                <a:lnTo>
                  <a:pt x="120" y="26"/>
                </a:lnTo>
                <a:lnTo>
                  <a:pt x="125" y="18"/>
                </a:lnTo>
                <a:lnTo>
                  <a:pt x="128" y="10"/>
                </a:lnTo>
                <a:lnTo>
                  <a:pt x="134" y="4"/>
                </a:lnTo>
                <a:lnTo>
                  <a:pt x="140" y="0"/>
                </a:lnTo>
                <a:lnTo>
                  <a:pt x="140" y="0"/>
                </a:lnTo>
                <a:lnTo>
                  <a:pt x="149" y="23"/>
                </a:lnTo>
                <a:lnTo>
                  <a:pt x="158" y="42"/>
                </a:lnTo>
                <a:lnTo>
                  <a:pt x="163" y="49"/>
                </a:lnTo>
                <a:lnTo>
                  <a:pt x="168" y="56"/>
                </a:lnTo>
                <a:lnTo>
                  <a:pt x="174" y="60"/>
                </a:lnTo>
                <a:lnTo>
                  <a:pt x="179" y="64"/>
                </a:lnTo>
                <a:lnTo>
                  <a:pt x="188" y="66"/>
                </a:lnTo>
                <a:lnTo>
                  <a:pt x="198" y="67"/>
                </a:lnTo>
                <a:lnTo>
                  <a:pt x="206" y="67"/>
                </a:lnTo>
                <a:lnTo>
                  <a:pt x="215" y="67"/>
                </a:lnTo>
                <a:lnTo>
                  <a:pt x="223" y="66"/>
                </a:lnTo>
                <a:lnTo>
                  <a:pt x="232" y="64"/>
                </a:lnTo>
                <a:lnTo>
                  <a:pt x="240" y="61"/>
                </a:lnTo>
                <a:lnTo>
                  <a:pt x="248" y="59"/>
                </a:lnTo>
                <a:lnTo>
                  <a:pt x="281" y="44"/>
                </a:lnTo>
                <a:lnTo>
                  <a:pt x="313" y="32"/>
                </a:lnTo>
                <a:lnTo>
                  <a:pt x="333" y="26"/>
                </a:lnTo>
                <a:lnTo>
                  <a:pt x="350" y="23"/>
                </a:lnTo>
                <a:lnTo>
                  <a:pt x="365" y="20"/>
                </a:lnTo>
                <a:lnTo>
                  <a:pt x="379" y="20"/>
                </a:lnTo>
                <a:lnTo>
                  <a:pt x="394" y="21"/>
                </a:lnTo>
                <a:lnTo>
                  <a:pt x="409" y="24"/>
                </a:lnTo>
                <a:lnTo>
                  <a:pt x="426" y="28"/>
                </a:lnTo>
                <a:lnTo>
                  <a:pt x="445" y="33"/>
                </a:lnTo>
                <a:lnTo>
                  <a:pt x="484" y="41"/>
                </a:lnTo>
                <a:lnTo>
                  <a:pt x="524" y="46"/>
                </a:lnTo>
                <a:lnTo>
                  <a:pt x="565" y="53"/>
                </a:lnTo>
                <a:lnTo>
                  <a:pt x="607" y="59"/>
                </a:lnTo>
                <a:lnTo>
                  <a:pt x="649" y="66"/>
                </a:lnTo>
                <a:lnTo>
                  <a:pt x="690" y="75"/>
                </a:lnTo>
                <a:lnTo>
                  <a:pt x="709" y="79"/>
                </a:lnTo>
                <a:lnTo>
                  <a:pt x="727" y="86"/>
                </a:lnTo>
                <a:lnTo>
                  <a:pt x="745" y="92"/>
                </a:lnTo>
                <a:lnTo>
                  <a:pt x="762" y="100"/>
                </a:lnTo>
                <a:lnTo>
                  <a:pt x="770" y="103"/>
                </a:lnTo>
                <a:lnTo>
                  <a:pt x="778" y="106"/>
                </a:lnTo>
                <a:lnTo>
                  <a:pt x="786" y="108"/>
                </a:lnTo>
                <a:lnTo>
                  <a:pt x="794" y="109"/>
                </a:lnTo>
                <a:lnTo>
                  <a:pt x="809" y="110"/>
                </a:lnTo>
                <a:lnTo>
                  <a:pt x="823" y="111"/>
                </a:lnTo>
                <a:lnTo>
                  <a:pt x="829" y="112"/>
                </a:lnTo>
                <a:lnTo>
                  <a:pt x="836" y="115"/>
                </a:lnTo>
                <a:lnTo>
                  <a:pt x="842" y="117"/>
                </a:lnTo>
                <a:lnTo>
                  <a:pt x="848" y="120"/>
                </a:lnTo>
                <a:lnTo>
                  <a:pt x="853" y="125"/>
                </a:lnTo>
                <a:lnTo>
                  <a:pt x="859" y="131"/>
                </a:lnTo>
                <a:lnTo>
                  <a:pt x="863" y="138"/>
                </a:lnTo>
                <a:lnTo>
                  <a:pt x="868" y="145"/>
                </a:lnTo>
                <a:lnTo>
                  <a:pt x="873" y="155"/>
                </a:lnTo>
                <a:lnTo>
                  <a:pt x="877" y="161"/>
                </a:lnTo>
                <a:lnTo>
                  <a:pt x="884" y="167"/>
                </a:lnTo>
                <a:lnTo>
                  <a:pt x="890" y="173"/>
                </a:lnTo>
                <a:lnTo>
                  <a:pt x="896" y="176"/>
                </a:lnTo>
                <a:lnTo>
                  <a:pt x="904" y="178"/>
                </a:lnTo>
                <a:lnTo>
                  <a:pt x="911" y="181"/>
                </a:lnTo>
                <a:lnTo>
                  <a:pt x="919" y="182"/>
                </a:lnTo>
                <a:lnTo>
                  <a:pt x="936" y="182"/>
                </a:lnTo>
                <a:lnTo>
                  <a:pt x="952" y="181"/>
                </a:lnTo>
                <a:lnTo>
                  <a:pt x="969" y="177"/>
                </a:lnTo>
                <a:lnTo>
                  <a:pt x="984" y="175"/>
                </a:lnTo>
                <a:lnTo>
                  <a:pt x="991" y="169"/>
                </a:lnTo>
                <a:lnTo>
                  <a:pt x="1000" y="164"/>
                </a:lnTo>
                <a:lnTo>
                  <a:pt x="1008" y="159"/>
                </a:lnTo>
                <a:lnTo>
                  <a:pt x="1016" y="158"/>
                </a:lnTo>
                <a:lnTo>
                  <a:pt x="1018" y="159"/>
                </a:lnTo>
                <a:lnTo>
                  <a:pt x="1019" y="160"/>
                </a:lnTo>
                <a:lnTo>
                  <a:pt x="1026" y="175"/>
                </a:lnTo>
                <a:lnTo>
                  <a:pt x="1033" y="188"/>
                </a:lnTo>
                <a:lnTo>
                  <a:pt x="1040" y="198"/>
                </a:lnTo>
                <a:lnTo>
                  <a:pt x="1046" y="207"/>
                </a:lnTo>
                <a:lnTo>
                  <a:pt x="1053" y="213"/>
                </a:lnTo>
                <a:lnTo>
                  <a:pt x="1060" y="218"/>
                </a:lnTo>
                <a:lnTo>
                  <a:pt x="1068" y="222"/>
                </a:lnTo>
                <a:lnTo>
                  <a:pt x="1076" y="224"/>
                </a:lnTo>
                <a:lnTo>
                  <a:pt x="1085" y="225"/>
                </a:lnTo>
                <a:lnTo>
                  <a:pt x="1094" y="225"/>
                </a:lnTo>
                <a:lnTo>
                  <a:pt x="1104" y="225"/>
                </a:lnTo>
                <a:lnTo>
                  <a:pt x="1116" y="224"/>
                </a:lnTo>
                <a:lnTo>
                  <a:pt x="1142" y="223"/>
                </a:lnTo>
                <a:lnTo>
                  <a:pt x="1171" y="222"/>
                </a:lnTo>
                <a:lnTo>
                  <a:pt x="1193" y="224"/>
                </a:lnTo>
                <a:lnTo>
                  <a:pt x="1212" y="226"/>
                </a:lnTo>
                <a:lnTo>
                  <a:pt x="1229" y="230"/>
                </a:lnTo>
                <a:lnTo>
                  <a:pt x="1245" y="235"/>
                </a:lnTo>
                <a:lnTo>
                  <a:pt x="1261" y="241"/>
                </a:lnTo>
                <a:lnTo>
                  <a:pt x="1277" y="249"/>
                </a:lnTo>
                <a:lnTo>
                  <a:pt x="1293" y="258"/>
                </a:lnTo>
                <a:lnTo>
                  <a:pt x="1311" y="271"/>
                </a:lnTo>
                <a:lnTo>
                  <a:pt x="1326" y="282"/>
                </a:lnTo>
                <a:lnTo>
                  <a:pt x="1341" y="291"/>
                </a:lnTo>
                <a:lnTo>
                  <a:pt x="1354" y="300"/>
                </a:lnTo>
                <a:lnTo>
                  <a:pt x="1367" y="307"/>
                </a:lnTo>
                <a:lnTo>
                  <a:pt x="1379" y="313"/>
                </a:lnTo>
                <a:lnTo>
                  <a:pt x="1391" y="316"/>
                </a:lnTo>
                <a:lnTo>
                  <a:pt x="1401" y="320"/>
                </a:lnTo>
                <a:lnTo>
                  <a:pt x="1412" y="321"/>
                </a:lnTo>
                <a:lnTo>
                  <a:pt x="1424" y="321"/>
                </a:lnTo>
                <a:lnTo>
                  <a:pt x="1435" y="319"/>
                </a:lnTo>
                <a:lnTo>
                  <a:pt x="1447" y="316"/>
                </a:lnTo>
                <a:lnTo>
                  <a:pt x="1460" y="312"/>
                </a:lnTo>
                <a:lnTo>
                  <a:pt x="1474" y="306"/>
                </a:lnTo>
                <a:lnTo>
                  <a:pt x="1488" y="299"/>
                </a:lnTo>
                <a:lnTo>
                  <a:pt x="1504" y="290"/>
                </a:lnTo>
                <a:lnTo>
                  <a:pt x="1521" y="281"/>
                </a:lnTo>
                <a:lnTo>
                  <a:pt x="1544" y="266"/>
                </a:lnTo>
                <a:lnTo>
                  <a:pt x="1570" y="251"/>
                </a:lnTo>
                <a:lnTo>
                  <a:pt x="1596" y="233"/>
                </a:lnTo>
                <a:lnTo>
                  <a:pt x="1624" y="215"/>
                </a:lnTo>
                <a:lnTo>
                  <a:pt x="1650" y="196"/>
                </a:lnTo>
                <a:lnTo>
                  <a:pt x="1674" y="175"/>
                </a:lnTo>
                <a:lnTo>
                  <a:pt x="1685" y="165"/>
                </a:lnTo>
                <a:lnTo>
                  <a:pt x="1695" y="155"/>
                </a:lnTo>
                <a:lnTo>
                  <a:pt x="1704" y="144"/>
                </a:lnTo>
                <a:lnTo>
                  <a:pt x="1712" y="134"/>
                </a:lnTo>
                <a:lnTo>
                  <a:pt x="1718" y="134"/>
                </a:lnTo>
                <a:lnTo>
                  <a:pt x="1722" y="134"/>
                </a:lnTo>
                <a:lnTo>
                  <a:pt x="1727" y="135"/>
                </a:lnTo>
                <a:lnTo>
                  <a:pt x="1732" y="138"/>
                </a:lnTo>
                <a:lnTo>
                  <a:pt x="1739" y="142"/>
                </a:lnTo>
                <a:lnTo>
                  <a:pt x="1749" y="147"/>
                </a:lnTo>
                <a:lnTo>
                  <a:pt x="1759" y="150"/>
                </a:lnTo>
                <a:lnTo>
                  <a:pt x="1769" y="152"/>
                </a:lnTo>
                <a:lnTo>
                  <a:pt x="1775" y="152"/>
                </a:lnTo>
                <a:lnTo>
                  <a:pt x="1780" y="151"/>
                </a:lnTo>
                <a:lnTo>
                  <a:pt x="1787" y="149"/>
                </a:lnTo>
                <a:lnTo>
                  <a:pt x="1794" y="145"/>
                </a:lnTo>
                <a:lnTo>
                  <a:pt x="1799" y="128"/>
                </a:lnTo>
                <a:lnTo>
                  <a:pt x="1803" y="107"/>
                </a:lnTo>
                <a:lnTo>
                  <a:pt x="1805" y="95"/>
                </a:lnTo>
                <a:lnTo>
                  <a:pt x="1808" y="86"/>
                </a:lnTo>
                <a:lnTo>
                  <a:pt x="1811" y="78"/>
                </a:lnTo>
                <a:lnTo>
                  <a:pt x="1814" y="74"/>
                </a:lnTo>
                <a:lnTo>
                  <a:pt x="1816" y="74"/>
                </a:lnTo>
                <a:lnTo>
                  <a:pt x="1818" y="73"/>
                </a:lnTo>
                <a:lnTo>
                  <a:pt x="1822" y="73"/>
                </a:lnTo>
                <a:lnTo>
                  <a:pt x="1827" y="73"/>
                </a:lnTo>
                <a:lnTo>
                  <a:pt x="1833" y="74"/>
                </a:lnTo>
                <a:lnTo>
                  <a:pt x="1846" y="76"/>
                </a:lnTo>
                <a:lnTo>
                  <a:pt x="1862" y="79"/>
                </a:lnTo>
                <a:lnTo>
                  <a:pt x="1871" y="79"/>
                </a:lnTo>
                <a:lnTo>
                  <a:pt x="1880" y="81"/>
                </a:lnTo>
                <a:lnTo>
                  <a:pt x="1889" y="79"/>
                </a:lnTo>
                <a:lnTo>
                  <a:pt x="1899" y="78"/>
                </a:lnTo>
                <a:lnTo>
                  <a:pt x="1906" y="76"/>
                </a:lnTo>
                <a:lnTo>
                  <a:pt x="1916" y="73"/>
                </a:lnTo>
                <a:lnTo>
                  <a:pt x="1924" y="68"/>
                </a:lnTo>
                <a:lnTo>
                  <a:pt x="1931" y="61"/>
                </a:lnTo>
                <a:lnTo>
                  <a:pt x="1945" y="58"/>
                </a:lnTo>
                <a:lnTo>
                  <a:pt x="1959" y="52"/>
                </a:lnTo>
                <a:lnTo>
                  <a:pt x="1972" y="45"/>
                </a:lnTo>
                <a:lnTo>
                  <a:pt x="1986" y="37"/>
                </a:lnTo>
                <a:lnTo>
                  <a:pt x="2001" y="30"/>
                </a:lnTo>
                <a:lnTo>
                  <a:pt x="2014" y="25"/>
                </a:lnTo>
                <a:lnTo>
                  <a:pt x="2028" y="19"/>
                </a:lnTo>
                <a:lnTo>
                  <a:pt x="2042" y="17"/>
                </a:lnTo>
                <a:lnTo>
                  <a:pt x="2052" y="16"/>
                </a:lnTo>
                <a:lnTo>
                  <a:pt x="2063" y="18"/>
                </a:lnTo>
                <a:lnTo>
                  <a:pt x="2074" y="20"/>
                </a:lnTo>
                <a:lnTo>
                  <a:pt x="2085" y="25"/>
                </a:lnTo>
                <a:lnTo>
                  <a:pt x="2105" y="36"/>
                </a:lnTo>
                <a:lnTo>
                  <a:pt x="2126" y="50"/>
                </a:lnTo>
                <a:lnTo>
                  <a:pt x="2147" y="65"/>
                </a:lnTo>
                <a:lnTo>
                  <a:pt x="2168" y="77"/>
                </a:lnTo>
                <a:lnTo>
                  <a:pt x="2179" y="82"/>
                </a:lnTo>
                <a:lnTo>
                  <a:pt x="2189" y="86"/>
                </a:lnTo>
                <a:lnTo>
                  <a:pt x="2201" y="89"/>
                </a:lnTo>
                <a:lnTo>
                  <a:pt x="2212" y="90"/>
                </a:lnTo>
                <a:lnTo>
                  <a:pt x="2227" y="89"/>
                </a:lnTo>
                <a:lnTo>
                  <a:pt x="2241" y="85"/>
                </a:lnTo>
                <a:lnTo>
                  <a:pt x="2255" y="79"/>
                </a:lnTo>
                <a:lnTo>
                  <a:pt x="2269" y="75"/>
                </a:lnTo>
                <a:lnTo>
                  <a:pt x="2284" y="69"/>
                </a:lnTo>
                <a:lnTo>
                  <a:pt x="2298" y="65"/>
                </a:lnTo>
                <a:lnTo>
                  <a:pt x="2313" y="61"/>
                </a:lnTo>
                <a:lnTo>
                  <a:pt x="2330" y="59"/>
                </a:lnTo>
                <a:lnTo>
                  <a:pt x="2335" y="60"/>
                </a:lnTo>
                <a:lnTo>
                  <a:pt x="2339" y="61"/>
                </a:lnTo>
                <a:lnTo>
                  <a:pt x="2343" y="64"/>
                </a:lnTo>
                <a:lnTo>
                  <a:pt x="2345" y="66"/>
                </a:lnTo>
                <a:lnTo>
                  <a:pt x="2350" y="73"/>
                </a:lnTo>
                <a:lnTo>
                  <a:pt x="2353" y="81"/>
                </a:lnTo>
                <a:lnTo>
                  <a:pt x="2358" y="89"/>
                </a:lnTo>
                <a:lnTo>
                  <a:pt x="2361" y="98"/>
                </a:lnTo>
                <a:lnTo>
                  <a:pt x="2364" y="102"/>
                </a:lnTo>
                <a:lnTo>
                  <a:pt x="2367" y="106"/>
                </a:lnTo>
                <a:lnTo>
                  <a:pt x="2371" y="109"/>
                </a:lnTo>
                <a:lnTo>
                  <a:pt x="2375" y="112"/>
                </a:lnTo>
                <a:lnTo>
                  <a:pt x="2404" y="127"/>
                </a:lnTo>
                <a:lnTo>
                  <a:pt x="2431" y="141"/>
                </a:lnTo>
                <a:lnTo>
                  <a:pt x="2445" y="148"/>
                </a:lnTo>
                <a:lnTo>
                  <a:pt x="2458" y="156"/>
                </a:lnTo>
                <a:lnTo>
                  <a:pt x="2471" y="166"/>
                </a:lnTo>
                <a:lnTo>
                  <a:pt x="2485" y="177"/>
                </a:lnTo>
                <a:lnTo>
                  <a:pt x="2497" y="190"/>
                </a:lnTo>
                <a:lnTo>
                  <a:pt x="2512" y="200"/>
                </a:lnTo>
                <a:lnTo>
                  <a:pt x="2519" y="205"/>
                </a:lnTo>
                <a:lnTo>
                  <a:pt x="2527" y="209"/>
                </a:lnTo>
                <a:lnTo>
                  <a:pt x="2535" y="213"/>
                </a:lnTo>
                <a:lnTo>
                  <a:pt x="2543" y="216"/>
                </a:lnTo>
                <a:lnTo>
                  <a:pt x="2552" y="218"/>
                </a:lnTo>
                <a:lnTo>
                  <a:pt x="2560" y="219"/>
                </a:lnTo>
                <a:lnTo>
                  <a:pt x="2569" y="221"/>
                </a:lnTo>
                <a:lnTo>
                  <a:pt x="2577" y="221"/>
                </a:lnTo>
                <a:lnTo>
                  <a:pt x="2586" y="219"/>
                </a:lnTo>
                <a:lnTo>
                  <a:pt x="2594" y="217"/>
                </a:lnTo>
                <a:lnTo>
                  <a:pt x="2603" y="214"/>
                </a:lnTo>
                <a:lnTo>
                  <a:pt x="2611" y="209"/>
                </a:lnTo>
                <a:lnTo>
                  <a:pt x="2617" y="209"/>
                </a:lnTo>
                <a:lnTo>
                  <a:pt x="2621" y="209"/>
                </a:lnTo>
                <a:lnTo>
                  <a:pt x="2627" y="209"/>
                </a:lnTo>
                <a:lnTo>
                  <a:pt x="2633" y="208"/>
                </a:lnTo>
                <a:lnTo>
                  <a:pt x="2644" y="205"/>
                </a:lnTo>
                <a:lnTo>
                  <a:pt x="2656" y="200"/>
                </a:lnTo>
                <a:lnTo>
                  <a:pt x="2669" y="194"/>
                </a:lnTo>
                <a:lnTo>
                  <a:pt x="2681" y="190"/>
                </a:lnTo>
                <a:lnTo>
                  <a:pt x="2693" y="186"/>
                </a:lnTo>
                <a:lnTo>
                  <a:pt x="2704" y="185"/>
                </a:lnTo>
                <a:lnTo>
                  <a:pt x="2719" y="202"/>
                </a:lnTo>
                <a:lnTo>
                  <a:pt x="2728" y="215"/>
                </a:lnTo>
                <a:lnTo>
                  <a:pt x="2733" y="223"/>
                </a:lnTo>
                <a:lnTo>
                  <a:pt x="2737" y="227"/>
                </a:lnTo>
                <a:lnTo>
                  <a:pt x="2739" y="229"/>
                </a:lnTo>
                <a:lnTo>
                  <a:pt x="2742" y="229"/>
                </a:lnTo>
                <a:lnTo>
                  <a:pt x="2746" y="227"/>
                </a:lnTo>
                <a:lnTo>
                  <a:pt x="2751" y="226"/>
                </a:lnTo>
                <a:lnTo>
                  <a:pt x="2767" y="222"/>
                </a:lnTo>
                <a:lnTo>
                  <a:pt x="2792" y="216"/>
                </a:lnTo>
                <a:lnTo>
                  <a:pt x="2823" y="209"/>
                </a:lnTo>
                <a:lnTo>
                  <a:pt x="2854" y="205"/>
                </a:lnTo>
                <a:lnTo>
                  <a:pt x="2886" y="201"/>
                </a:lnTo>
                <a:lnTo>
                  <a:pt x="2917" y="197"/>
                </a:lnTo>
                <a:lnTo>
                  <a:pt x="2931" y="194"/>
                </a:lnTo>
                <a:lnTo>
                  <a:pt x="2947" y="191"/>
                </a:lnTo>
                <a:lnTo>
                  <a:pt x="2962" y="188"/>
                </a:lnTo>
                <a:lnTo>
                  <a:pt x="2977" y="183"/>
                </a:lnTo>
                <a:lnTo>
                  <a:pt x="2992" y="178"/>
                </a:lnTo>
                <a:lnTo>
                  <a:pt x="3006" y="172"/>
                </a:lnTo>
                <a:lnTo>
                  <a:pt x="3021" y="165"/>
                </a:lnTo>
                <a:lnTo>
                  <a:pt x="3036" y="156"/>
                </a:lnTo>
                <a:lnTo>
                  <a:pt x="3046" y="149"/>
                </a:lnTo>
                <a:lnTo>
                  <a:pt x="3055" y="142"/>
                </a:lnTo>
                <a:lnTo>
                  <a:pt x="3065" y="135"/>
                </a:lnTo>
                <a:lnTo>
                  <a:pt x="3075" y="127"/>
                </a:lnTo>
                <a:lnTo>
                  <a:pt x="3075" y="127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5" name="Freeform 125">
            <a:extLst>
              <a:ext uri="{FF2B5EF4-FFF2-40B4-BE49-F238E27FC236}">
                <a16:creationId xmlns:a16="http://schemas.microsoft.com/office/drawing/2014/main" id="{E3824448-EC0F-4C4A-8464-FF1E763CFD0D}"/>
              </a:ext>
            </a:extLst>
          </p:cNvPr>
          <p:cNvSpPr>
            <a:spLocks/>
          </p:cNvSpPr>
          <p:nvPr/>
        </p:nvSpPr>
        <p:spPr bwMode="auto">
          <a:xfrm>
            <a:off x="2411413" y="2697162"/>
            <a:ext cx="912813" cy="1544637"/>
          </a:xfrm>
          <a:custGeom>
            <a:avLst/>
            <a:gdLst>
              <a:gd name="T0" fmla="*/ 2809 w 2875"/>
              <a:gd name="T1" fmla="*/ 1365 h 4864"/>
              <a:gd name="T2" fmla="*/ 2775 w 2875"/>
              <a:gd name="T3" fmla="*/ 1290 h 4864"/>
              <a:gd name="T4" fmla="*/ 2788 w 2875"/>
              <a:gd name="T5" fmla="*/ 1270 h 4864"/>
              <a:gd name="T6" fmla="*/ 2770 w 2875"/>
              <a:gd name="T7" fmla="*/ 1188 h 4864"/>
              <a:gd name="T8" fmla="*/ 2737 w 2875"/>
              <a:gd name="T9" fmla="*/ 1039 h 4864"/>
              <a:gd name="T10" fmla="*/ 2806 w 2875"/>
              <a:gd name="T11" fmla="*/ 897 h 4864"/>
              <a:gd name="T12" fmla="*/ 2830 w 2875"/>
              <a:gd name="T13" fmla="*/ 822 h 4864"/>
              <a:gd name="T14" fmla="*/ 2801 w 2875"/>
              <a:gd name="T15" fmla="*/ 750 h 4864"/>
              <a:gd name="T16" fmla="*/ 2789 w 2875"/>
              <a:gd name="T17" fmla="*/ 689 h 4864"/>
              <a:gd name="T18" fmla="*/ 2787 w 2875"/>
              <a:gd name="T19" fmla="*/ 623 h 4864"/>
              <a:gd name="T20" fmla="*/ 2823 w 2875"/>
              <a:gd name="T21" fmla="*/ 555 h 4864"/>
              <a:gd name="T22" fmla="*/ 2855 w 2875"/>
              <a:gd name="T23" fmla="*/ 511 h 4864"/>
              <a:gd name="T24" fmla="*/ 2861 w 2875"/>
              <a:gd name="T25" fmla="*/ 446 h 4864"/>
              <a:gd name="T26" fmla="*/ 2830 w 2875"/>
              <a:gd name="T27" fmla="*/ 373 h 4864"/>
              <a:gd name="T28" fmla="*/ 2764 w 2875"/>
              <a:gd name="T29" fmla="*/ 363 h 4864"/>
              <a:gd name="T30" fmla="*/ 2687 w 2875"/>
              <a:gd name="T31" fmla="*/ 354 h 4864"/>
              <a:gd name="T32" fmla="*/ 2552 w 2875"/>
              <a:gd name="T33" fmla="*/ 357 h 4864"/>
              <a:gd name="T34" fmla="*/ 2505 w 2875"/>
              <a:gd name="T35" fmla="*/ 329 h 4864"/>
              <a:gd name="T36" fmla="*/ 2463 w 2875"/>
              <a:gd name="T37" fmla="*/ 307 h 4864"/>
              <a:gd name="T38" fmla="*/ 2406 w 2875"/>
              <a:gd name="T39" fmla="*/ 284 h 4864"/>
              <a:gd name="T40" fmla="*/ 2276 w 2875"/>
              <a:gd name="T41" fmla="*/ 274 h 4864"/>
              <a:gd name="T42" fmla="*/ 2210 w 2875"/>
              <a:gd name="T43" fmla="*/ 226 h 4864"/>
              <a:gd name="T44" fmla="*/ 2207 w 2875"/>
              <a:gd name="T45" fmla="*/ 207 h 4864"/>
              <a:gd name="T46" fmla="*/ 2222 w 2875"/>
              <a:gd name="T47" fmla="*/ 188 h 4864"/>
              <a:gd name="T48" fmla="*/ 2214 w 2875"/>
              <a:gd name="T49" fmla="*/ 122 h 4864"/>
              <a:gd name="T50" fmla="*/ 2107 w 2875"/>
              <a:gd name="T51" fmla="*/ 79 h 4864"/>
              <a:gd name="T52" fmla="*/ 1929 w 2875"/>
              <a:gd name="T53" fmla="*/ 25 h 4864"/>
              <a:gd name="T54" fmla="*/ 1899 w 2875"/>
              <a:gd name="T55" fmla="*/ 7 h 4864"/>
              <a:gd name="T56" fmla="*/ 1829 w 2875"/>
              <a:gd name="T57" fmla="*/ 15 h 4864"/>
              <a:gd name="T58" fmla="*/ 1768 w 2875"/>
              <a:gd name="T59" fmla="*/ 0 h 4864"/>
              <a:gd name="T60" fmla="*/ 1722 w 2875"/>
              <a:gd name="T61" fmla="*/ 17 h 4864"/>
              <a:gd name="T62" fmla="*/ 1659 w 2875"/>
              <a:gd name="T63" fmla="*/ 61 h 4864"/>
              <a:gd name="T64" fmla="*/ 1561 w 2875"/>
              <a:gd name="T65" fmla="*/ 68 h 4864"/>
              <a:gd name="T66" fmla="*/ 1435 w 2875"/>
              <a:gd name="T67" fmla="*/ 117 h 4864"/>
              <a:gd name="T68" fmla="*/ 1318 w 2875"/>
              <a:gd name="T69" fmla="*/ 202 h 4864"/>
              <a:gd name="T70" fmla="*/ 1245 w 2875"/>
              <a:gd name="T71" fmla="*/ 276 h 4864"/>
              <a:gd name="T72" fmla="*/ 1190 w 2875"/>
              <a:gd name="T73" fmla="*/ 401 h 4864"/>
              <a:gd name="T74" fmla="*/ 1182 w 2875"/>
              <a:gd name="T75" fmla="*/ 493 h 4864"/>
              <a:gd name="T76" fmla="*/ 1227 w 2875"/>
              <a:gd name="T77" fmla="*/ 597 h 4864"/>
              <a:gd name="T78" fmla="*/ 1259 w 2875"/>
              <a:gd name="T79" fmla="*/ 667 h 4864"/>
              <a:gd name="T80" fmla="*/ 1249 w 2875"/>
              <a:gd name="T81" fmla="*/ 742 h 4864"/>
              <a:gd name="T82" fmla="*/ 1192 w 2875"/>
              <a:gd name="T83" fmla="*/ 850 h 4864"/>
              <a:gd name="T84" fmla="*/ 1146 w 2875"/>
              <a:gd name="T85" fmla="*/ 904 h 4864"/>
              <a:gd name="T86" fmla="*/ 1040 w 2875"/>
              <a:gd name="T87" fmla="*/ 980 h 4864"/>
              <a:gd name="T88" fmla="*/ 932 w 2875"/>
              <a:gd name="T89" fmla="*/ 1010 h 4864"/>
              <a:gd name="T90" fmla="*/ 853 w 2875"/>
              <a:gd name="T91" fmla="*/ 988 h 4864"/>
              <a:gd name="T92" fmla="*/ 740 w 2875"/>
              <a:gd name="T93" fmla="*/ 924 h 4864"/>
              <a:gd name="T94" fmla="*/ 598 w 2875"/>
              <a:gd name="T95" fmla="*/ 816 h 4864"/>
              <a:gd name="T96" fmla="*/ 428 w 2875"/>
              <a:gd name="T97" fmla="*/ 744 h 4864"/>
              <a:gd name="T98" fmla="*/ 317 w 2875"/>
              <a:gd name="T99" fmla="*/ 698 h 4864"/>
              <a:gd name="T100" fmla="*/ 183 w 2875"/>
              <a:gd name="T101" fmla="*/ 661 h 4864"/>
              <a:gd name="T102" fmla="*/ 8 w 2875"/>
              <a:gd name="T103" fmla="*/ 653 h 4864"/>
              <a:gd name="T104" fmla="*/ 2496 w 2875"/>
              <a:gd name="T105" fmla="*/ 4699 h 4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75" h="4864">
                <a:moveTo>
                  <a:pt x="2822" y="3996"/>
                </a:moveTo>
                <a:lnTo>
                  <a:pt x="2822" y="1406"/>
                </a:lnTo>
                <a:lnTo>
                  <a:pt x="2821" y="1396"/>
                </a:lnTo>
                <a:lnTo>
                  <a:pt x="2818" y="1385"/>
                </a:lnTo>
                <a:lnTo>
                  <a:pt x="2814" y="1375"/>
                </a:lnTo>
                <a:lnTo>
                  <a:pt x="2809" y="1365"/>
                </a:lnTo>
                <a:lnTo>
                  <a:pt x="2798" y="1345"/>
                </a:lnTo>
                <a:lnTo>
                  <a:pt x="2789" y="1326"/>
                </a:lnTo>
                <a:lnTo>
                  <a:pt x="2783" y="1315"/>
                </a:lnTo>
                <a:lnTo>
                  <a:pt x="2777" y="1302"/>
                </a:lnTo>
                <a:lnTo>
                  <a:pt x="2775" y="1295"/>
                </a:lnTo>
                <a:lnTo>
                  <a:pt x="2775" y="1290"/>
                </a:lnTo>
                <a:lnTo>
                  <a:pt x="2776" y="1287"/>
                </a:lnTo>
                <a:lnTo>
                  <a:pt x="2777" y="1284"/>
                </a:lnTo>
                <a:lnTo>
                  <a:pt x="2779" y="1281"/>
                </a:lnTo>
                <a:lnTo>
                  <a:pt x="2783" y="1278"/>
                </a:lnTo>
                <a:lnTo>
                  <a:pt x="2786" y="1275"/>
                </a:lnTo>
                <a:lnTo>
                  <a:pt x="2788" y="1270"/>
                </a:lnTo>
                <a:lnTo>
                  <a:pt x="2789" y="1265"/>
                </a:lnTo>
                <a:lnTo>
                  <a:pt x="2791" y="1260"/>
                </a:lnTo>
                <a:lnTo>
                  <a:pt x="2789" y="1248"/>
                </a:lnTo>
                <a:lnTo>
                  <a:pt x="2786" y="1235"/>
                </a:lnTo>
                <a:lnTo>
                  <a:pt x="2777" y="1210"/>
                </a:lnTo>
                <a:lnTo>
                  <a:pt x="2770" y="1188"/>
                </a:lnTo>
                <a:lnTo>
                  <a:pt x="2762" y="1156"/>
                </a:lnTo>
                <a:lnTo>
                  <a:pt x="2754" y="1127"/>
                </a:lnTo>
                <a:lnTo>
                  <a:pt x="2745" y="1097"/>
                </a:lnTo>
                <a:lnTo>
                  <a:pt x="2735" y="1067"/>
                </a:lnTo>
                <a:lnTo>
                  <a:pt x="2735" y="1053"/>
                </a:lnTo>
                <a:lnTo>
                  <a:pt x="2737" y="1039"/>
                </a:lnTo>
                <a:lnTo>
                  <a:pt x="2742" y="1024"/>
                </a:lnTo>
                <a:lnTo>
                  <a:pt x="2746" y="1011"/>
                </a:lnTo>
                <a:lnTo>
                  <a:pt x="2759" y="982"/>
                </a:lnTo>
                <a:lnTo>
                  <a:pt x="2775" y="954"/>
                </a:lnTo>
                <a:lnTo>
                  <a:pt x="2792" y="925"/>
                </a:lnTo>
                <a:lnTo>
                  <a:pt x="2806" y="897"/>
                </a:lnTo>
                <a:lnTo>
                  <a:pt x="2814" y="882"/>
                </a:lnTo>
                <a:lnTo>
                  <a:pt x="2820" y="867"/>
                </a:lnTo>
                <a:lnTo>
                  <a:pt x="2826" y="852"/>
                </a:lnTo>
                <a:lnTo>
                  <a:pt x="2829" y="838"/>
                </a:lnTo>
                <a:lnTo>
                  <a:pt x="2830" y="830"/>
                </a:lnTo>
                <a:lnTo>
                  <a:pt x="2830" y="822"/>
                </a:lnTo>
                <a:lnTo>
                  <a:pt x="2830" y="815"/>
                </a:lnTo>
                <a:lnTo>
                  <a:pt x="2828" y="807"/>
                </a:lnTo>
                <a:lnTo>
                  <a:pt x="2823" y="792"/>
                </a:lnTo>
                <a:lnTo>
                  <a:pt x="2816" y="778"/>
                </a:lnTo>
                <a:lnTo>
                  <a:pt x="2808" y="764"/>
                </a:lnTo>
                <a:lnTo>
                  <a:pt x="2801" y="750"/>
                </a:lnTo>
                <a:lnTo>
                  <a:pt x="2794" y="735"/>
                </a:lnTo>
                <a:lnTo>
                  <a:pt x="2789" y="722"/>
                </a:lnTo>
                <a:lnTo>
                  <a:pt x="2788" y="714"/>
                </a:lnTo>
                <a:lnTo>
                  <a:pt x="2787" y="704"/>
                </a:lnTo>
                <a:lnTo>
                  <a:pt x="2788" y="697"/>
                </a:lnTo>
                <a:lnTo>
                  <a:pt x="2789" y="689"/>
                </a:lnTo>
                <a:lnTo>
                  <a:pt x="2792" y="671"/>
                </a:lnTo>
                <a:lnTo>
                  <a:pt x="2795" y="654"/>
                </a:lnTo>
                <a:lnTo>
                  <a:pt x="2795" y="645"/>
                </a:lnTo>
                <a:lnTo>
                  <a:pt x="2793" y="637"/>
                </a:lnTo>
                <a:lnTo>
                  <a:pt x="2791" y="629"/>
                </a:lnTo>
                <a:lnTo>
                  <a:pt x="2787" y="623"/>
                </a:lnTo>
                <a:lnTo>
                  <a:pt x="2780" y="607"/>
                </a:lnTo>
                <a:lnTo>
                  <a:pt x="2773" y="591"/>
                </a:lnTo>
                <a:lnTo>
                  <a:pt x="2787" y="578"/>
                </a:lnTo>
                <a:lnTo>
                  <a:pt x="2801" y="564"/>
                </a:lnTo>
                <a:lnTo>
                  <a:pt x="2812" y="559"/>
                </a:lnTo>
                <a:lnTo>
                  <a:pt x="2823" y="555"/>
                </a:lnTo>
                <a:lnTo>
                  <a:pt x="2829" y="553"/>
                </a:lnTo>
                <a:lnTo>
                  <a:pt x="2835" y="551"/>
                </a:lnTo>
                <a:lnTo>
                  <a:pt x="2839" y="547"/>
                </a:lnTo>
                <a:lnTo>
                  <a:pt x="2844" y="543"/>
                </a:lnTo>
                <a:lnTo>
                  <a:pt x="2850" y="529"/>
                </a:lnTo>
                <a:lnTo>
                  <a:pt x="2855" y="511"/>
                </a:lnTo>
                <a:lnTo>
                  <a:pt x="2860" y="503"/>
                </a:lnTo>
                <a:lnTo>
                  <a:pt x="2863" y="495"/>
                </a:lnTo>
                <a:lnTo>
                  <a:pt x="2869" y="489"/>
                </a:lnTo>
                <a:lnTo>
                  <a:pt x="2875" y="485"/>
                </a:lnTo>
                <a:lnTo>
                  <a:pt x="2875" y="485"/>
                </a:lnTo>
                <a:lnTo>
                  <a:pt x="2861" y="446"/>
                </a:lnTo>
                <a:lnTo>
                  <a:pt x="2848" y="411"/>
                </a:lnTo>
                <a:lnTo>
                  <a:pt x="2843" y="396"/>
                </a:lnTo>
                <a:lnTo>
                  <a:pt x="2837" y="383"/>
                </a:lnTo>
                <a:lnTo>
                  <a:pt x="2835" y="379"/>
                </a:lnTo>
                <a:lnTo>
                  <a:pt x="2833" y="375"/>
                </a:lnTo>
                <a:lnTo>
                  <a:pt x="2830" y="373"/>
                </a:lnTo>
                <a:lnTo>
                  <a:pt x="2828" y="372"/>
                </a:lnTo>
                <a:lnTo>
                  <a:pt x="2810" y="369"/>
                </a:lnTo>
                <a:lnTo>
                  <a:pt x="2792" y="367"/>
                </a:lnTo>
                <a:lnTo>
                  <a:pt x="2783" y="366"/>
                </a:lnTo>
                <a:lnTo>
                  <a:pt x="2773" y="365"/>
                </a:lnTo>
                <a:lnTo>
                  <a:pt x="2764" y="363"/>
                </a:lnTo>
                <a:lnTo>
                  <a:pt x="2755" y="361"/>
                </a:lnTo>
                <a:lnTo>
                  <a:pt x="2746" y="358"/>
                </a:lnTo>
                <a:lnTo>
                  <a:pt x="2736" y="356"/>
                </a:lnTo>
                <a:lnTo>
                  <a:pt x="2725" y="355"/>
                </a:lnTo>
                <a:lnTo>
                  <a:pt x="2713" y="354"/>
                </a:lnTo>
                <a:lnTo>
                  <a:pt x="2687" y="354"/>
                </a:lnTo>
                <a:lnTo>
                  <a:pt x="2661" y="356"/>
                </a:lnTo>
                <a:lnTo>
                  <a:pt x="2634" y="357"/>
                </a:lnTo>
                <a:lnTo>
                  <a:pt x="2606" y="360"/>
                </a:lnTo>
                <a:lnTo>
                  <a:pt x="2581" y="360"/>
                </a:lnTo>
                <a:lnTo>
                  <a:pt x="2559" y="358"/>
                </a:lnTo>
                <a:lnTo>
                  <a:pt x="2552" y="357"/>
                </a:lnTo>
                <a:lnTo>
                  <a:pt x="2545" y="356"/>
                </a:lnTo>
                <a:lnTo>
                  <a:pt x="2539" y="354"/>
                </a:lnTo>
                <a:lnTo>
                  <a:pt x="2534" y="350"/>
                </a:lnTo>
                <a:lnTo>
                  <a:pt x="2524" y="345"/>
                </a:lnTo>
                <a:lnTo>
                  <a:pt x="2514" y="337"/>
                </a:lnTo>
                <a:lnTo>
                  <a:pt x="2505" y="329"/>
                </a:lnTo>
                <a:lnTo>
                  <a:pt x="2496" y="322"/>
                </a:lnTo>
                <a:lnTo>
                  <a:pt x="2492" y="320"/>
                </a:lnTo>
                <a:lnTo>
                  <a:pt x="2486" y="317"/>
                </a:lnTo>
                <a:lnTo>
                  <a:pt x="2480" y="315"/>
                </a:lnTo>
                <a:lnTo>
                  <a:pt x="2474" y="314"/>
                </a:lnTo>
                <a:lnTo>
                  <a:pt x="2463" y="307"/>
                </a:lnTo>
                <a:lnTo>
                  <a:pt x="2453" y="300"/>
                </a:lnTo>
                <a:lnTo>
                  <a:pt x="2444" y="296"/>
                </a:lnTo>
                <a:lnTo>
                  <a:pt x="2434" y="291"/>
                </a:lnTo>
                <a:lnTo>
                  <a:pt x="2425" y="289"/>
                </a:lnTo>
                <a:lnTo>
                  <a:pt x="2416" y="287"/>
                </a:lnTo>
                <a:lnTo>
                  <a:pt x="2406" y="284"/>
                </a:lnTo>
                <a:lnTo>
                  <a:pt x="2397" y="283"/>
                </a:lnTo>
                <a:lnTo>
                  <a:pt x="2359" y="283"/>
                </a:lnTo>
                <a:lnTo>
                  <a:pt x="2316" y="284"/>
                </a:lnTo>
                <a:lnTo>
                  <a:pt x="2303" y="283"/>
                </a:lnTo>
                <a:lnTo>
                  <a:pt x="2289" y="280"/>
                </a:lnTo>
                <a:lnTo>
                  <a:pt x="2276" y="274"/>
                </a:lnTo>
                <a:lnTo>
                  <a:pt x="2262" y="267"/>
                </a:lnTo>
                <a:lnTo>
                  <a:pt x="2249" y="258"/>
                </a:lnTo>
                <a:lnTo>
                  <a:pt x="2236" y="249"/>
                </a:lnTo>
                <a:lnTo>
                  <a:pt x="2225" y="240"/>
                </a:lnTo>
                <a:lnTo>
                  <a:pt x="2216" y="232"/>
                </a:lnTo>
                <a:lnTo>
                  <a:pt x="2210" y="226"/>
                </a:lnTo>
                <a:lnTo>
                  <a:pt x="2207" y="222"/>
                </a:lnTo>
                <a:lnTo>
                  <a:pt x="2205" y="218"/>
                </a:lnTo>
                <a:lnTo>
                  <a:pt x="2204" y="215"/>
                </a:lnTo>
                <a:lnTo>
                  <a:pt x="2204" y="212"/>
                </a:lnTo>
                <a:lnTo>
                  <a:pt x="2204" y="209"/>
                </a:lnTo>
                <a:lnTo>
                  <a:pt x="2207" y="207"/>
                </a:lnTo>
                <a:lnTo>
                  <a:pt x="2208" y="205"/>
                </a:lnTo>
                <a:lnTo>
                  <a:pt x="2212" y="200"/>
                </a:lnTo>
                <a:lnTo>
                  <a:pt x="2218" y="196"/>
                </a:lnTo>
                <a:lnTo>
                  <a:pt x="2220" y="193"/>
                </a:lnTo>
                <a:lnTo>
                  <a:pt x="2221" y="191"/>
                </a:lnTo>
                <a:lnTo>
                  <a:pt x="2222" y="188"/>
                </a:lnTo>
                <a:lnTo>
                  <a:pt x="2224" y="184"/>
                </a:lnTo>
                <a:lnTo>
                  <a:pt x="2219" y="168"/>
                </a:lnTo>
                <a:lnTo>
                  <a:pt x="2213" y="152"/>
                </a:lnTo>
                <a:lnTo>
                  <a:pt x="2212" y="141"/>
                </a:lnTo>
                <a:lnTo>
                  <a:pt x="2213" y="132"/>
                </a:lnTo>
                <a:lnTo>
                  <a:pt x="2214" y="122"/>
                </a:lnTo>
                <a:lnTo>
                  <a:pt x="2213" y="112"/>
                </a:lnTo>
                <a:lnTo>
                  <a:pt x="2195" y="109"/>
                </a:lnTo>
                <a:lnTo>
                  <a:pt x="2177" y="105"/>
                </a:lnTo>
                <a:lnTo>
                  <a:pt x="2160" y="99"/>
                </a:lnTo>
                <a:lnTo>
                  <a:pt x="2142" y="93"/>
                </a:lnTo>
                <a:lnTo>
                  <a:pt x="2107" y="79"/>
                </a:lnTo>
                <a:lnTo>
                  <a:pt x="2072" y="66"/>
                </a:lnTo>
                <a:lnTo>
                  <a:pt x="2035" y="54"/>
                </a:lnTo>
                <a:lnTo>
                  <a:pt x="1986" y="42"/>
                </a:lnTo>
                <a:lnTo>
                  <a:pt x="1961" y="35"/>
                </a:lnTo>
                <a:lnTo>
                  <a:pt x="1939" y="28"/>
                </a:lnTo>
                <a:lnTo>
                  <a:pt x="1929" y="25"/>
                </a:lnTo>
                <a:lnTo>
                  <a:pt x="1921" y="21"/>
                </a:lnTo>
                <a:lnTo>
                  <a:pt x="1916" y="18"/>
                </a:lnTo>
                <a:lnTo>
                  <a:pt x="1911" y="15"/>
                </a:lnTo>
                <a:lnTo>
                  <a:pt x="1907" y="11"/>
                </a:lnTo>
                <a:lnTo>
                  <a:pt x="1903" y="9"/>
                </a:lnTo>
                <a:lnTo>
                  <a:pt x="1899" y="7"/>
                </a:lnTo>
                <a:lnTo>
                  <a:pt x="1894" y="5"/>
                </a:lnTo>
                <a:lnTo>
                  <a:pt x="1886" y="5"/>
                </a:lnTo>
                <a:lnTo>
                  <a:pt x="1877" y="7"/>
                </a:lnTo>
                <a:lnTo>
                  <a:pt x="1859" y="11"/>
                </a:lnTo>
                <a:lnTo>
                  <a:pt x="1839" y="15"/>
                </a:lnTo>
                <a:lnTo>
                  <a:pt x="1829" y="15"/>
                </a:lnTo>
                <a:lnTo>
                  <a:pt x="1819" y="13"/>
                </a:lnTo>
                <a:lnTo>
                  <a:pt x="1810" y="11"/>
                </a:lnTo>
                <a:lnTo>
                  <a:pt x="1802" y="9"/>
                </a:lnTo>
                <a:lnTo>
                  <a:pt x="1788" y="4"/>
                </a:lnTo>
                <a:lnTo>
                  <a:pt x="1775" y="1"/>
                </a:lnTo>
                <a:lnTo>
                  <a:pt x="1768" y="0"/>
                </a:lnTo>
                <a:lnTo>
                  <a:pt x="1762" y="0"/>
                </a:lnTo>
                <a:lnTo>
                  <a:pt x="1755" y="1"/>
                </a:lnTo>
                <a:lnTo>
                  <a:pt x="1747" y="2"/>
                </a:lnTo>
                <a:lnTo>
                  <a:pt x="1741" y="5"/>
                </a:lnTo>
                <a:lnTo>
                  <a:pt x="1732" y="10"/>
                </a:lnTo>
                <a:lnTo>
                  <a:pt x="1722" y="17"/>
                </a:lnTo>
                <a:lnTo>
                  <a:pt x="1712" y="26"/>
                </a:lnTo>
                <a:lnTo>
                  <a:pt x="1695" y="41"/>
                </a:lnTo>
                <a:lnTo>
                  <a:pt x="1679" y="51"/>
                </a:lnTo>
                <a:lnTo>
                  <a:pt x="1672" y="56"/>
                </a:lnTo>
                <a:lnTo>
                  <a:pt x="1666" y="59"/>
                </a:lnTo>
                <a:lnTo>
                  <a:pt x="1659" y="61"/>
                </a:lnTo>
                <a:lnTo>
                  <a:pt x="1652" y="64"/>
                </a:lnTo>
                <a:lnTo>
                  <a:pt x="1637" y="66"/>
                </a:lnTo>
                <a:lnTo>
                  <a:pt x="1620" y="67"/>
                </a:lnTo>
                <a:lnTo>
                  <a:pt x="1602" y="67"/>
                </a:lnTo>
                <a:lnTo>
                  <a:pt x="1579" y="67"/>
                </a:lnTo>
                <a:lnTo>
                  <a:pt x="1561" y="68"/>
                </a:lnTo>
                <a:lnTo>
                  <a:pt x="1541" y="73"/>
                </a:lnTo>
                <a:lnTo>
                  <a:pt x="1520" y="78"/>
                </a:lnTo>
                <a:lnTo>
                  <a:pt x="1500" y="85"/>
                </a:lnTo>
                <a:lnTo>
                  <a:pt x="1478" y="94"/>
                </a:lnTo>
                <a:lnTo>
                  <a:pt x="1457" y="106"/>
                </a:lnTo>
                <a:lnTo>
                  <a:pt x="1435" y="117"/>
                </a:lnTo>
                <a:lnTo>
                  <a:pt x="1415" y="130"/>
                </a:lnTo>
                <a:lnTo>
                  <a:pt x="1393" y="143"/>
                </a:lnTo>
                <a:lnTo>
                  <a:pt x="1372" y="158"/>
                </a:lnTo>
                <a:lnTo>
                  <a:pt x="1353" y="173"/>
                </a:lnTo>
                <a:lnTo>
                  <a:pt x="1335" y="188"/>
                </a:lnTo>
                <a:lnTo>
                  <a:pt x="1318" y="202"/>
                </a:lnTo>
                <a:lnTo>
                  <a:pt x="1301" y="216"/>
                </a:lnTo>
                <a:lnTo>
                  <a:pt x="1286" y="231"/>
                </a:lnTo>
                <a:lnTo>
                  <a:pt x="1274" y="243"/>
                </a:lnTo>
                <a:lnTo>
                  <a:pt x="1263" y="255"/>
                </a:lnTo>
                <a:lnTo>
                  <a:pt x="1254" y="266"/>
                </a:lnTo>
                <a:lnTo>
                  <a:pt x="1245" y="276"/>
                </a:lnTo>
                <a:lnTo>
                  <a:pt x="1238" y="288"/>
                </a:lnTo>
                <a:lnTo>
                  <a:pt x="1226" y="308"/>
                </a:lnTo>
                <a:lnTo>
                  <a:pt x="1215" y="331"/>
                </a:lnTo>
                <a:lnTo>
                  <a:pt x="1205" y="353"/>
                </a:lnTo>
                <a:lnTo>
                  <a:pt x="1198" y="377"/>
                </a:lnTo>
                <a:lnTo>
                  <a:pt x="1190" y="401"/>
                </a:lnTo>
                <a:lnTo>
                  <a:pt x="1180" y="427"/>
                </a:lnTo>
                <a:lnTo>
                  <a:pt x="1178" y="440"/>
                </a:lnTo>
                <a:lnTo>
                  <a:pt x="1177" y="454"/>
                </a:lnTo>
                <a:lnTo>
                  <a:pt x="1178" y="468"/>
                </a:lnTo>
                <a:lnTo>
                  <a:pt x="1179" y="480"/>
                </a:lnTo>
                <a:lnTo>
                  <a:pt x="1182" y="493"/>
                </a:lnTo>
                <a:lnTo>
                  <a:pt x="1184" y="505"/>
                </a:lnTo>
                <a:lnTo>
                  <a:pt x="1188" y="517"/>
                </a:lnTo>
                <a:lnTo>
                  <a:pt x="1192" y="529"/>
                </a:lnTo>
                <a:lnTo>
                  <a:pt x="1203" y="552"/>
                </a:lnTo>
                <a:lnTo>
                  <a:pt x="1215" y="575"/>
                </a:lnTo>
                <a:lnTo>
                  <a:pt x="1227" y="597"/>
                </a:lnTo>
                <a:lnTo>
                  <a:pt x="1240" y="619"/>
                </a:lnTo>
                <a:lnTo>
                  <a:pt x="1245" y="629"/>
                </a:lnTo>
                <a:lnTo>
                  <a:pt x="1250" y="640"/>
                </a:lnTo>
                <a:lnTo>
                  <a:pt x="1253" y="649"/>
                </a:lnTo>
                <a:lnTo>
                  <a:pt x="1257" y="658"/>
                </a:lnTo>
                <a:lnTo>
                  <a:pt x="1259" y="667"/>
                </a:lnTo>
                <a:lnTo>
                  <a:pt x="1260" y="675"/>
                </a:lnTo>
                <a:lnTo>
                  <a:pt x="1261" y="683"/>
                </a:lnTo>
                <a:lnTo>
                  <a:pt x="1261" y="691"/>
                </a:lnTo>
                <a:lnTo>
                  <a:pt x="1259" y="707"/>
                </a:lnTo>
                <a:lnTo>
                  <a:pt x="1255" y="724"/>
                </a:lnTo>
                <a:lnTo>
                  <a:pt x="1249" y="742"/>
                </a:lnTo>
                <a:lnTo>
                  <a:pt x="1241" y="761"/>
                </a:lnTo>
                <a:lnTo>
                  <a:pt x="1230" y="785"/>
                </a:lnTo>
                <a:lnTo>
                  <a:pt x="1213" y="816"/>
                </a:lnTo>
                <a:lnTo>
                  <a:pt x="1204" y="832"/>
                </a:lnTo>
                <a:lnTo>
                  <a:pt x="1195" y="845"/>
                </a:lnTo>
                <a:lnTo>
                  <a:pt x="1192" y="850"/>
                </a:lnTo>
                <a:lnTo>
                  <a:pt x="1187" y="855"/>
                </a:lnTo>
                <a:lnTo>
                  <a:pt x="1183" y="858"/>
                </a:lnTo>
                <a:lnTo>
                  <a:pt x="1179" y="860"/>
                </a:lnTo>
                <a:lnTo>
                  <a:pt x="1170" y="874"/>
                </a:lnTo>
                <a:lnTo>
                  <a:pt x="1160" y="889"/>
                </a:lnTo>
                <a:lnTo>
                  <a:pt x="1146" y="904"/>
                </a:lnTo>
                <a:lnTo>
                  <a:pt x="1132" y="917"/>
                </a:lnTo>
                <a:lnTo>
                  <a:pt x="1116" y="931"/>
                </a:lnTo>
                <a:lnTo>
                  <a:pt x="1098" y="945"/>
                </a:lnTo>
                <a:lnTo>
                  <a:pt x="1079" y="957"/>
                </a:lnTo>
                <a:lnTo>
                  <a:pt x="1060" y="970"/>
                </a:lnTo>
                <a:lnTo>
                  <a:pt x="1040" y="980"/>
                </a:lnTo>
                <a:lnTo>
                  <a:pt x="1019" y="989"/>
                </a:lnTo>
                <a:lnTo>
                  <a:pt x="999" y="997"/>
                </a:lnTo>
                <a:lnTo>
                  <a:pt x="979" y="1004"/>
                </a:lnTo>
                <a:lnTo>
                  <a:pt x="959" y="1007"/>
                </a:lnTo>
                <a:lnTo>
                  <a:pt x="941" y="1010"/>
                </a:lnTo>
                <a:lnTo>
                  <a:pt x="932" y="1010"/>
                </a:lnTo>
                <a:lnTo>
                  <a:pt x="923" y="1010"/>
                </a:lnTo>
                <a:lnTo>
                  <a:pt x="915" y="1008"/>
                </a:lnTo>
                <a:lnTo>
                  <a:pt x="905" y="1006"/>
                </a:lnTo>
                <a:lnTo>
                  <a:pt x="888" y="1002"/>
                </a:lnTo>
                <a:lnTo>
                  <a:pt x="870" y="995"/>
                </a:lnTo>
                <a:lnTo>
                  <a:pt x="853" y="988"/>
                </a:lnTo>
                <a:lnTo>
                  <a:pt x="836" y="981"/>
                </a:lnTo>
                <a:lnTo>
                  <a:pt x="819" y="973"/>
                </a:lnTo>
                <a:lnTo>
                  <a:pt x="803" y="964"/>
                </a:lnTo>
                <a:lnTo>
                  <a:pt x="786" y="955"/>
                </a:lnTo>
                <a:lnTo>
                  <a:pt x="770" y="945"/>
                </a:lnTo>
                <a:lnTo>
                  <a:pt x="740" y="924"/>
                </a:lnTo>
                <a:lnTo>
                  <a:pt x="710" y="901"/>
                </a:lnTo>
                <a:lnTo>
                  <a:pt x="681" y="878"/>
                </a:lnTo>
                <a:lnTo>
                  <a:pt x="653" y="854"/>
                </a:lnTo>
                <a:lnTo>
                  <a:pt x="634" y="838"/>
                </a:lnTo>
                <a:lnTo>
                  <a:pt x="616" y="825"/>
                </a:lnTo>
                <a:lnTo>
                  <a:pt x="598" y="816"/>
                </a:lnTo>
                <a:lnTo>
                  <a:pt x="581" y="808"/>
                </a:lnTo>
                <a:lnTo>
                  <a:pt x="544" y="793"/>
                </a:lnTo>
                <a:lnTo>
                  <a:pt x="502" y="777"/>
                </a:lnTo>
                <a:lnTo>
                  <a:pt x="477" y="768"/>
                </a:lnTo>
                <a:lnTo>
                  <a:pt x="452" y="757"/>
                </a:lnTo>
                <a:lnTo>
                  <a:pt x="428" y="744"/>
                </a:lnTo>
                <a:lnTo>
                  <a:pt x="404" y="733"/>
                </a:lnTo>
                <a:lnTo>
                  <a:pt x="379" y="720"/>
                </a:lnTo>
                <a:lnTo>
                  <a:pt x="354" y="710"/>
                </a:lnTo>
                <a:lnTo>
                  <a:pt x="342" y="706"/>
                </a:lnTo>
                <a:lnTo>
                  <a:pt x="329" y="701"/>
                </a:lnTo>
                <a:lnTo>
                  <a:pt x="317" y="698"/>
                </a:lnTo>
                <a:lnTo>
                  <a:pt x="304" y="695"/>
                </a:lnTo>
                <a:lnTo>
                  <a:pt x="282" y="690"/>
                </a:lnTo>
                <a:lnTo>
                  <a:pt x="258" y="684"/>
                </a:lnTo>
                <a:lnTo>
                  <a:pt x="233" y="676"/>
                </a:lnTo>
                <a:lnTo>
                  <a:pt x="208" y="668"/>
                </a:lnTo>
                <a:lnTo>
                  <a:pt x="183" y="661"/>
                </a:lnTo>
                <a:lnTo>
                  <a:pt x="159" y="656"/>
                </a:lnTo>
                <a:lnTo>
                  <a:pt x="146" y="653"/>
                </a:lnTo>
                <a:lnTo>
                  <a:pt x="135" y="651"/>
                </a:lnTo>
                <a:lnTo>
                  <a:pt x="124" y="651"/>
                </a:lnTo>
                <a:lnTo>
                  <a:pt x="112" y="651"/>
                </a:lnTo>
                <a:lnTo>
                  <a:pt x="8" y="653"/>
                </a:lnTo>
                <a:lnTo>
                  <a:pt x="0" y="653"/>
                </a:lnTo>
                <a:lnTo>
                  <a:pt x="0" y="3537"/>
                </a:lnTo>
                <a:lnTo>
                  <a:pt x="0" y="3537"/>
                </a:lnTo>
                <a:lnTo>
                  <a:pt x="2496" y="4864"/>
                </a:lnTo>
                <a:lnTo>
                  <a:pt x="2496" y="4864"/>
                </a:lnTo>
                <a:lnTo>
                  <a:pt x="2496" y="4699"/>
                </a:lnTo>
                <a:lnTo>
                  <a:pt x="2822" y="4699"/>
                </a:lnTo>
                <a:lnTo>
                  <a:pt x="2822" y="3996"/>
                </a:lnTo>
                <a:lnTo>
                  <a:pt x="2822" y="3996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6" name="Freeform 126">
            <a:extLst>
              <a:ext uri="{FF2B5EF4-FFF2-40B4-BE49-F238E27FC236}">
                <a16:creationId xmlns:a16="http://schemas.microsoft.com/office/drawing/2014/main" id="{E4CEB517-44A2-4872-9A21-63DFB790BEA8}"/>
              </a:ext>
            </a:extLst>
          </p:cNvPr>
          <p:cNvSpPr>
            <a:spLocks/>
          </p:cNvSpPr>
          <p:nvPr/>
        </p:nvSpPr>
        <p:spPr bwMode="auto">
          <a:xfrm>
            <a:off x="2411413" y="2697162"/>
            <a:ext cx="912813" cy="1544637"/>
          </a:xfrm>
          <a:custGeom>
            <a:avLst/>
            <a:gdLst>
              <a:gd name="T0" fmla="*/ 2809 w 2875"/>
              <a:gd name="T1" fmla="*/ 1365 h 4864"/>
              <a:gd name="T2" fmla="*/ 2775 w 2875"/>
              <a:gd name="T3" fmla="*/ 1290 h 4864"/>
              <a:gd name="T4" fmla="*/ 2788 w 2875"/>
              <a:gd name="T5" fmla="*/ 1270 h 4864"/>
              <a:gd name="T6" fmla="*/ 2770 w 2875"/>
              <a:gd name="T7" fmla="*/ 1188 h 4864"/>
              <a:gd name="T8" fmla="*/ 2737 w 2875"/>
              <a:gd name="T9" fmla="*/ 1039 h 4864"/>
              <a:gd name="T10" fmla="*/ 2806 w 2875"/>
              <a:gd name="T11" fmla="*/ 897 h 4864"/>
              <a:gd name="T12" fmla="*/ 2830 w 2875"/>
              <a:gd name="T13" fmla="*/ 822 h 4864"/>
              <a:gd name="T14" fmla="*/ 2801 w 2875"/>
              <a:gd name="T15" fmla="*/ 750 h 4864"/>
              <a:gd name="T16" fmla="*/ 2789 w 2875"/>
              <a:gd name="T17" fmla="*/ 689 h 4864"/>
              <a:gd name="T18" fmla="*/ 2787 w 2875"/>
              <a:gd name="T19" fmla="*/ 623 h 4864"/>
              <a:gd name="T20" fmla="*/ 2823 w 2875"/>
              <a:gd name="T21" fmla="*/ 555 h 4864"/>
              <a:gd name="T22" fmla="*/ 2855 w 2875"/>
              <a:gd name="T23" fmla="*/ 511 h 4864"/>
              <a:gd name="T24" fmla="*/ 2861 w 2875"/>
              <a:gd name="T25" fmla="*/ 446 h 4864"/>
              <a:gd name="T26" fmla="*/ 2830 w 2875"/>
              <a:gd name="T27" fmla="*/ 373 h 4864"/>
              <a:gd name="T28" fmla="*/ 2764 w 2875"/>
              <a:gd name="T29" fmla="*/ 363 h 4864"/>
              <a:gd name="T30" fmla="*/ 2687 w 2875"/>
              <a:gd name="T31" fmla="*/ 354 h 4864"/>
              <a:gd name="T32" fmla="*/ 2552 w 2875"/>
              <a:gd name="T33" fmla="*/ 357 h 4864"/>
              <a:gd name="T34" fmla="*/ 2505 w 2875"/>
              <a:gd name="T35" fmla="*/ 329 h 4864"/>
              <a:gd name="T36" fmla="*/ 2463 w 2875"/>
              <a:gd name="T37" fmla="*/ 307 h 4864"/>
              <a:gd name="T38" fmla="*/ 2406 w 2875"/>
              <a:gd name="T39" fmla="*/ 284 h 4864"/>
              <a:gd name="T40" fmla="*/ 2276 w 2875"/>
              <a:gd name="T41" fmla="*/ 274 h 4864"/>
              <a:gd name="T42" fmla="*/ 2210 w 2875"/>
              <a:gd name="T43" fmla="*/ 226 h 4864"/>
              <a:gd name="T44" fmla="*/ 2207 w 2875"/>
              <a:gd name="T45" fmla="*/ 207 h 4864"/>
              <a:gd name="T46" fmla="*/ 2222 w 2875"/>
              <a:gd name="T47" fmla="*/ 188 h 4864"/>
              <a:gd name="T48" fmla="*/ 2214 w 2875"/>
              <a:gd name="T49" fmla="*/ 122 h 4864"/>
              <a:gd name="T50" fmla="*/ 2107 w 2875"/>
              <a:gd name="T51" fmla="*/ 79 h 4864"/>
              <a:gd name="T52" fmla="*/ 1929 w 2875"/>
              <a:gd name="T53" fmla="*/ 25 h 4864"/>
              <a:gd name="T54" fmla="*/ 1899 w 2875"/>
              <a:gd name="T55" fmla="*/ 7 h 4864"/>
              <a:gd name="T56" fmla="*/ 1829 w 2875"/>
              <a:gd name="T57" fmla="*/ 15 h 4864"/>
              <a:gd name="T58" fmla="*/ 1768 w 2875"/>
              <a:gd name="T59" fmla="*/ 0 h 4864"/>
              <a:gd name="T60" fmla="*/ 1722 w 2875"/>
              <a:gd name="T61" fmla="*/ 17 h 4864"/>
              <a:gd name="T62" fmla="*/ 1659 w 2875"/>
              <a:gd name="T63" fmla="*/ 61 h 4864"/>
              <a:gd name="T64" fmla="*/ 1561 w 2875"/>
              <a:gd name="T65" fmla="*/ 68 h 4864"/>
              <a:gd name="T66" fmla="*/ 1435 w 2875"/>
              <a:gd name="T67" fmla="*/ 117 h 4864"/>
              <a:gd name="T68" fmla="*/ 1318 w 2875"/>
              <a:gd name="T69" fmla="*/ 202 h 4864"/>
              <a:gd name="T70" fmla="*/ 1245 w 2875"/>
              <a:gd name="T71" fmla="*/ 276 h 4864"/>
              <a:gd name="T72" fmla="*/ 1190 w 2875"/>
              <a:gd name="T73" fmla="*/ 401 h 4864"/>
              <a:gd name="T74" fmla="*/ 1182 w 2875"/>
              <a:gd name="T75" fmla="*/ 493 h 4864"/>
              <a:gd name="T76" fmla="*/ 1227 w 2875"/>
              <a:gd name="T77" fmla="*/ 597 h 4864"/>
              <a:gd name="T78" fmla="*/ 1259 w 2875"/>
              <a:gd name="T79" fmla="*/ 667 h 4864"/>
              <a:gd name="T80" fmla="*/ 1249 w 2875"/>
              <a:gd name="T81" fmla="*/ 742 h 4864"/>
              <a:gd name="T82" fmla="*/ 1192 w 2875"/>
              <a:gd name="T83" fmla="*/ 850 h 4864"/>
              <a:gd name="T84" fmla="*/ 1146 w 2875"/>
              <a:gd name="T85" fmla="*/ 904 h 4864"/>
              <a:gd name="T86" fmla="*/ 1040 w 2875"/>
              <a:gd name="T87" fmla="*/ 980 h 4864"/>
              <a:gd name="T88" fmla="*/ 932 w 2875"/>
              <a:gd name="T89" fmla="*/ 1010 h 4864"/>
              <a:gd name="T90" fmla="*/ 853 w 2875"/>
              <a:gd name="T91" fmla="*/ 988 h 4864"/>
              <a:gd name="T92" fmla="*/ 740 w 2875"/>
              <a:gd name="T93" fmla="*/ 924 h 4864"/>
              <a:gd name="T94" fmla="*/ 598 w 2875"/>
              <a:gd name="T95" fmla="*/ 816 h 4864"/>
              <a:gd name="T96" fmla="*/ 428 w 2875"/>
              <a:gd name="T97" fmla="*/ 744 h 4864"/>
              <a:gd name="T98" fmla="*/ 317 w 2875"/>
              <a:gd name="T99" fmla="*/ 698 h 4864"/>
              <a:gd name="T100" fmla="*/ 183 w 2875"/>
              <a:gd name="T101" fmla="*/ 661 h 4864"/>
              <a:gd name="T102" fmla="*/ 8 w 2875"/>
              <a:gd name="T103" fmla="*/ 653 h 4864"/>
              <a:gd name="T104" fmla="*/ 2496 w 2875"/>
              <a:gd name="T105" fmla="*/ 4699 h 4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75" h="4864">
                <a:moveTo>
                  <a:pt x="2822" y="3996"/>
                </a:moveTo>
                <a:lnTo>
                  <a:pt x="2822" y="1406"/>
                </a:lnTo>
                <a:lnTo>
                  <a:pt x="2821" y="1396"/>
                </a:lnTo>
                <a:lnTo>
                  <a:pt x="2818" y="1385"/>
                </a:lnTo>
                <a:lnTo>
                  <a:pt x="2814" y="1375"/>
                </a:lnTo>
                <a:lnTo>
                  <a:pt x="2809" y="1365"/>
                </a:lnTo>
                <a:lnTo>
                  <a:pt x="2798" y="1345"/>
                </a:lnTo>
                <a:lnTo>
                  <a:pt x="2789" y="1326"/>
                </a:lnTo>
                <a:lnTo>
                  <a:pt x="2783" y="1315"/>
                </a:lnTo>
                <a:lnTo>
                  <a:pt x="2777" y="1302"/>
                </a:lnTo>
                <a:lnTo>
                  <a:pt x="2775" y="1295"/>
                </a:lnTo>
                <a:lnTo>
                  <a:pt x="2775" y="1290"/>
                </a:lnTo>
                <a:lnTo>
                  <a:pt x="2776" y="1287"/>
                </a:lnTo>
                <a:lnTo>
                  <a:pt x="2777" y="1284"/>
                </a:lnTo>
                <a:lnTo>
                  <a:pt x="2779" y="1281"/>
                </a:lnTo>
                <a:lnTo>
                  <a:pt x="2783" y="1278"/>
                </a:lnTo>
                <a:lnTo>
                  <a:pt x="2786" y="1275"/>
                </a:lnTo>
                <a:lnTo>
                  <a:pt x="2788" y="1270"/>
                </a:lnTo>
                <a:lnTo>
                  <a:pt x="2789" y="1265"/>
                </a:lnTo>
                <a:lnTo>
                  <a:pt x="2791" y="1260"/>
                </a:lnTo>
                <a:lnTo>
                  <a:pt x="2789" y="1248"/>
                </a:lnTo>
                <a:lnTo>
                  <a:pt x="2786" y="1235"/>
                </a:lnTo>
                <a:lnTo>
                  <a:pt x="2777" y="1210"/>
                </a:lnTo>
                <a:lnTo>
                  <a:pt x="2770" y="1188"/>
                </a:lnTo>
                <a:lnTo>
                  <a:pt x="2762" y="1156"/>
                </a:lnTo>
                <a:lnTo>
                  <a:pt x="2754" y="1127"/>
                </a:lnTo>
                <a:lnTo>
                  <a:pt x="2745" y="1097"/>
                </a:lnTo>
                <a:lnTo>
                  <a:pt x="2735" y="1067"/>
                </a:lnTo>
                <a:lnTo>
                  <a:pt x="2735" y="1053"/>
                </a:lnTo>
                <a:lnTo>
                  <a:pt x="2737" y="1039"/>
                </a:lnTo>
                <a:lnTo>
                  <a:pt x="2742" y="1024"/>
                </a:lnTo>
                <a:lnTo>
                  <a:pt x="2746" y="1011"/>
                </a:lnTo>
                <a:lnTo>
                  <a:pt x="2759" y="982"/>
                </a:lnTo>
                <a:lnTo>
                  <a:pt x="2775" y="954"/>
                </a:lnTo>
                <a:lnTo>
                  <a:pt x="2792" y="925"/>
                </a:lnTo>
                <a:lnTo>
                  <a:pt x="2806" y="897"/>
                </a:lnTo>
                <a:lnTo>
                  <a:pt x="2814" y="882"/>
                </a:lnTo>
                <a:lnTo>
                  <a:pt x="2820" y="867"/>
                </a:lnTo>
                <a:lnTo>
                  <a:pt x="2826" y="852"/>
                </a:lnTo>
                <a:lnTo>
                  <a:pt x="2829" y="838"/>
                </a:lnTo>
                <a:lnTo>
                  <a:pt x="2830" y="830"/>
                </a:lnTo>
                <a:lnTo>
                  <a:pt x="2830" y="822"/>
                </a:lnTo>
                <a:lnTo>
                  <a:pt x="2830" y="815"/>
                </a:lnTo>
                <a:lnTo>
                  <a:pt x="2828" y="807"/>
                </a:lnTo>
                <a:lnTo>
                  <a:pt x="2823" y="792"/>
                </a:lnTo>
                <a:lnTo>
                  <a:pt x="2816" y="778"/>
                </a:lnTo>
                <a:lnTo>
                  <a:pt x="2808" y="764"/>
                </a:lnTo>
                <a:lnTo>
                  <a:pt x="2801" y="750"/>
                </a:lnTo>
                <a:lnTo>
                  <a:pt x="2794" y="735"/>
                </a:lnTo>
                <a:lnTo>
                  <a:pt x="2789" y="722"/>
                </a:lnTo>
                <a:lnTo>
                  <a:pt x="2788" y="714"/>
                </a:lnTo>
                <a:lnTo>
                  <a:pt x="2787" y="704"/>
                </a:lnTo>
                <a:lnTo>
                  <a:pt x="2788" y="697"/>
                </a:lnTo>
                <a:lnTo>
                  <a:pt x="2789" y="689"/>
                </a:lnTo>
                <a:lnTo>
                  <a:pt x="2792" y="671"/>
                </a:lnTo>
                <a:lnTo>
                  <a:pt x="2795" y="654"/>
                </a:lnTo>
                <a:lnTo>
                  <a:pt x="2795" y="645"/>
                </a:lnTo>
                <a:lnTo>
                  <a:pt x="2793" y="637"/>
                </a:lnTo>
                <a:lnTo>
                  <a:pt x="2791" y="629"/>
                </a:lnTo>
                <a:lnTo>
                  <a:pt x="2787" y="623"/>
                </a:lnTo>
                <a:lnTo>
                  <a:pt x="2780" y="607"/>
                </a:lnTo>
                <a:lnTo>
                  <a:pt x="2773" y="591"/>
                </a:lnTo>
                <a:lnTo>
                  <a:pt x="2787" y="578"/>
                </a:lnTo>
                <a:lnTo>
                  <a:pt x="2801" y="564"/>
                </a:lnTo>
                <a:lnTo>
                  <a:pt x="2812" y="559"/>
                </a:lnTo>
                <a:lnTo>
                  <a:pt x="2823" y="555"/>
                </a:lnTo>
                <a:lnTo>
                  <a:pt x="2829" y="553"/>
                </a:lnTo>
                <a:lnTo>
                  <a:pt x="2835" y="551"/>
                </a:lnTo>
                <a:lnTo>
                  <a:pt x="2839" y="547"/>
                </a:lnTo>
                <a:lnTo>
                  <a:pt x="2844" y="543"/>
                </a:lnTo>
                <a:lnTo>
                  <a:pt x="2850" y="529"/>
                </a:lnTo>
                <a:lnTo>
                  <a:pt x="2855" y="511"/>
                </a:lnTo>
                <a:lnTo>
                  <a:pt x="2860" y="503"/>
                </a:lnTo>
                <a:lnTo>
                  <a:pt x="2863" y="495"/>
                </a:lnTo>
                <a:lnTo>
                  <a:pt x="2869" y="489"/>
                </a:lnTo>
                <a:lnTo>
                  <a:pt x="2875" y="485"/>
                </a:lnTo>
                <a:lnTo>
                  <a:pt x="2875" y="485"/>
                </a:lnTo>
                <a:lnTo>
                  <a:pt x="2861" y="446"/>
                </a:lnTo>
                <a:lnTo>
                  <a:pt x="2848" y="411"/>
                </a:lnTo>
                <a:lnTo>
                  <a:pt x="2843" y="396"/>
                </a:lnTo>
                <a:lnTo>
                  <a:pt x="2837" y="383"/>
                </a:lnTo>
                <a:lnTo>
                  <a:pt x="2835" y="379"/>
                </a:lnTo>
                <a:lnTo>
                  <a:pt x="2833" y="375"/>
                </a:lnTo>
                <a:lnTo>
                  <a:pt x="2830" y="373"/>
                </a:lnTo>
                <a:lnTo>
                  <a:pt x="2828" y="372"/>
                </a:lnTo>
                <a:lnTo>
                  <a:pt x="2810" y="369"/>
                </a:lnTo>
                <a:lnTo>
                  <a:pt x="2792" y="367"/>
                </a:lnTo>
                <a:lnTo>
                  <a:pt x="2783" y="366"/>
                </a:lnTo>
                <a:lnTo>
                  <a:pt x="2773" y="365"/>
                </a:lnTo>
                <a:lnTo>
                  <a:pt x="2764" y="363"/>
                </a:lnTo>
                <a:lnTo>
                  <a:pt x="2755" y="361"/>
                </a:lnTo>
                <a:lnTo>
                  <a:pt x="2746" y="358"/>
                </a:lnTo>
                <a:lnTo>
                  <a:pt x="2736" y="356"/>
                </a:lnTo>
                <a:lnTo>
                  <a:pt x="2725" y="355"/>
                </a:lnTo>
                <a:lnTo>
                  <a:pt x="2713" y="354"/>
                </a:lnTo>
                <a:lnTo>
                  <a:pt x="2687" y="354"/>
                </a:lnTo>
                <a:lnTo>
                  <a:pt x="2661" y="356"/>
                </a:lnTo>
                <a:lnTo>
                  <a:pt x="2634" y="357"/>
                </a:lnTo>
                <a:lnTo>
                  <a:pt x="2606" y="360"/>
                </a:lnTo>
                <a:lnTo>
                  <a:pt x="2581" y="360"/>
                </a:lnTo>
                <a:lnTo>
                  <a:pt x="2559" y="358"/>
                </a:lnTo>
                <a:lnTo>
                  <a:pt x="2552" y="357"/>
                </a:lnTo>
                <a:lnTo>
                  <a:pt x="2545" y="356"/>
                </a:lnTo>
                <a:lnTo>
                  <a:pt x="2539" y="354"/>
                </a:lnTo>
                <a:lnTo>
                  <a:pt x="2534" y="350"/>
                </a:lnTo>
                <a:lnTo>
                  <a:pt x="2524" y="345"/>
                </a:lnTo>
                <a:lnTo>
                  <a:pt x="2514" y="337"/>
                </a:lnTo>
                <a:lnTo>
                  <a:pt x="2505" y="329"/>
                </a:lnTo>
                <a:lnTo>
                  <a:pt x="2496" y="322"/>
                </a:lnTo>
                <a:lnTo>
                  <a:pt x="2492" y="320"/>
                </a:lnTo>
                <a:lnTo>
                  <a:pt x="2486" y="317"/>
                </a:lnTo>
                <a:lnTo>
                  <a:pt x="2480" y="315"/>
                </a:lnTo>
                <a:lnTo>
                  <a:pt x="2474" y="314"/>
                </a:lnTo>
                <a:lnTo>
                  <a:pt x="2463" y="307"/>
                </a:lnTo>
                <a:lnTo>
                  <a:pt x="2453" y="300"/>
                </a:lnTo>
                <a:lnTo>
                  <a:pt x="2444" y="296"/>
                </a:lnTo>
                <a:lnTo>
                  <a:pt x="2434" y="291"/>
                </a:lnTo>
                <a:lnTo>
                  <a:pt x="2425" y="289"/>
                </a:lnTo>
                <a:lnTo>
                  <a:pt x="2416" y="287"/>
                </a:lnTo>
                <a:lnTo>
                  <a:pt x="2406" y="284"/>
                </a:lnTo>
                <a:lnTo>
                  <a:pt x="2397" y="283"/>
                </a:lnTo>
                <a:lnTo>
                  <a:pt x="2359" y="283"/>
                </a:lnTo>
                <a:lnTo>
                  <a:pt x="2316" y="284"/>
                </a:lnTo>
                <a:lnTo>
                  <a:pt x="2303" y="283"/>
                </a:lnTo>
                <a:lnTo>
                  <a:pt x="2289" y="280"/>
                </a:lnTo>
                <a:lnTo>
                  <a:pt x="2276" y="274"/>
                </a:lnTo>
                <a:lnTo>
                  <a:pt x="2262" y="267"/>
                </a:lnTo>
                <a:lnTo>
                  <a:pt x="2249" y="258"/>
                </a:lnTo>
                <a:lnTo>
                  <a:pt x="2236" y="249"/>
                </a:lnTo>
                <a:lnTo>
                  <a:pt x="2225" y="240"/>
                </a:lnTo>
                <a:lnTo>
                  <a:pt x="2216" y="232"/>
                </a:lnTo>
                <a:lnTo>
                  <a:pt x="2210" y="226"/>
                </a:lnTo>
                <a:lnTo>
                  <a:pt x="2207" y="222"/>
                </a:lnTo>
                <a:lnTo>
                  <a:pt x="2205" y="218"/>
                </a:lnTo>
                <a:lnTo>
                  <a:pt x="2204" y="215"/>
                </a:lnTo>
                <a:lnTo>
                  <a:pt x="2204" y="212"/>
                </a:lnTo>
                <a:lnTo>
                  <a:pt x="2204" y="209"/>
                </a:lnTo>
                <a:lnTo>
                  <a:pt x="2207" y="207"/>
                </a:lnTo>
                <a:lnTo>
                  <a:pt x="2208" y="205"/>
                </a:lnTo>
                <a:lnTo>
                  <a:pt x="2212" y="200"/>
                </a:lnTo>
                <a:lnTo>
                  <a:pt x="2218" y="196"/>
                </a:lnTo>
                <a:lnTo>
                  <a:pt x="2220" y="193"/>
                </a:lnTo>
                <a:lnTo>
                  <a:pt x="2221" y="191"/>
                </a:lnTo>
                <a:lnTo>
                  <a:pt x="2222" y="188"/>
                </a:lnTo>
                <a:lnTo>
                  <a:pt x="2224" y="184"/>
                </a:lnTo>
                <a:lnTo>
                  <a:pt x="2219" y="168"/>
                </a:lnTo>
                <a:lnTo>
                  <a:pt x="2213" y="152"/>
                </a:lnTo>
                <a:lnTo>
                  <a:pt x="2212" y="141"/>
                </a:lnTo>
                <a:lnTo>
                  <a:pt x="2213" y="132"/>
                </a:lnTo>
                <a:lnTo>
                  <a:pt x="2214" y="122"/>
                </a:lnTo>
                <a:lnTo>
                  <a:pt x="2213" y="112"/>
                </a:lnTo>
                <a:lnTo>
                  <a:pt x="2195" y="109"/>
                </a:lnTo>
                <a:lnTo>
                  <a:pt x="2177" y="105"/>
                </a:lnTo>
                <a:lnTo>
                  <a:pt x="2160" y="99"/>
                </a:lnTo>
                <a:lnTo>
                  <a:pt x="2142" y="93"/>
                </a:lnTo>
                <a:lnTo>
                  <a:pt x="2107" y="79"/>
                </a:lnTo>
                <a:lnTo>
                  <a:pt x="2072" y="66"/>
                </a:lnTo>
                <a:lnTo>
                  <a:pt x="2035" y="54"/>
                </a:lnTo>
                <a:lnTo>
                  <a:pt x="1986" y="42"/>
                </a:lnTo>
                <a:lnTo>
                  <a:pt x="1961" y="35"/>
                </a:lnTo>
                <a:lnTo>
                  <a:pt x="1939" y="28"/>
                </a:lnTo>
                <a:lnTo>
                  <a:pt x="1929" y="25"/>
                </a:lnTo>
                <a:lnTo>
                  <a:pt x="1921" y="21"/>
                </a:lnTo>
                <a:lnTo>
                  <a:pt x="1916" y="18"/>
                </a:lnTo>
                <a:lnTo>
                  <a:pt x="1911" y="15"/>
                </a:lnTo>
                <a:lnTo>
                  <a:pt x="1907" y="11"/>
                </a:lnTo>
                <a:lnTo>
                  <a:pt x="1903" y="9"/>
                </a:lnTo>
                <a:lnTo>
                  <a:pt x="1899" y="7"/>
                </a:lnTo>
                <a:lnTo>
                  <a:pt x="1894" y="5"/>
                </a:lnTo>
                <a:lnTo>
                  <a:pt x="1886" y="5"/>
                </a:lnTo>
                <a:lnTo>
                  <a:pt x="1877" y="7"/>
                </a:lnTo>
                <a:lnTo>
                  <a:pt x="1859" y="11"/>
                </a:lnTo>
                <a:lnTo>
                  <a:pt x="1839" y="15"/>
                </a:lnTo>
                <a:lnTo>
                  <a:pt x="1829" y="15"/>
                </a:lnTo>
                <a:lnTo>
                  <a:pt x="1819" y="13"/>
                </a:lnTo>
                <a:lnTo>
                  <a:pt x="1810" y="11"/>
                </a:lnTo>
                <a:lnTo>
                  <a:pt x="1802" y="9"/>
                </a:lnTo>
                <a:lnTo>
                  <a:pt x="1788" y="4"/>
                </a:lnTo>
                <a:lnTo>
                  <a:pt x="1775" y="1"/>
                </a:lnTo>
                <a:lnTo>
                  <a:pt x="1768" y="0"/>
                </a:lnTo>
                <a:lnTo>
                  <a:pt x="1762" y="0"/>
                </a:lnTo>
                <a:lnTo>
                  <a:pt x="1755" y="1"/>
                </a:lnTo>
                <a:lnTo>
                  <a:pt x="1747" y="2"/>
                </a:lnTo>
                <a:lnTo>
                  <a:pt x="1741" y="5"/>
                </a:lnTo>
                <a:lnTo>
                  <a:pt x="1732" y="10"/>
                </a:lnTo>
                <a:lnTo>
                  <a:pt x="1722" y="17"/>
                </a:lnTo>
                <a:lnTo>
                  <a:pt x="1712" y="26"/>
                </a:lnTo>
                <a:lnTo>
                  <a:pt x="1695" y="41"/>
                </a:lnTo>
                <a:lnTo>
                  <a:pt x="1679" y="51"/>
                </a:lnTo>
                <a:lnTo>
                  <a:pt x="1672" y="56"/>
                </a:lnTo>
                <a:lnTo>
                  <a:pt x="1666" y="59"/>
                </a:lnTo>
                <a:lnTo>
                  <a:pt x="1659" y="61"/>
                </a:lnTo>
                <a:lnTo>
                  <a:pt x="1652" y="64"/>
                </a:lnTo>
                <a:lnTo>
                  <a:pt x="1637" y="66"/>
                </a:lnTo>
                <a:lnTo>
                  <a:pt x="1620" y="67"/>
                </a:lnTo>
                <a:lnTo>
                  <a:pt x="1602" y="67"/>
                </a:lnTo>
                <a:lnTo>
                  <a:pt x="1579" y="67"/>
                </a:lnTo>
                <a:lnTo>
                  <a:pt x="1561" y="68"/>
                </a:lnTo>
                <a:lnTo>
                  <a:pt x="1541" y="73"/>
                </a:lnTo>
                <a:lnTo>
                  <a:pt x="1520" y="78"/>
                </a:lnTo>
                <a:lnTo>
                  <a:pt x="1500" y="85"/>
                </a:lnTo>
                <a:lnTo>
                  <a:pt x="1478" y="94"/>
                </a:lnTo>
                <a:lnTo>
                  <a:pt x="1457" y="106"/>
                </a:lnTo>
                <a:lnTo>
                  <a:pt x="1435" y="117"/>
                </a:lnTo>
                <a:lnTo>
                  <a:pt x="1415" y="130"/>
                </a:lnTo>
                <a:lnTo>
                  <a:pt x="1393" y="143"/>
                </a:lnTo>
                <a:lnTo>
                  <a:pt x="1372" y="158"/>
                </a:lnTo>
                <a:lnTo>
                  <a:pt x="1353" y="173"/>
                </a:lnTo>
                <a:lnTo>
                  <a:pt x="1335" y="188"/>
                </a:lnTo>
                <a:lnTo>
                  <a:pt x="1318" y="202"/>
                </a:lnTo>
                <a:lnTo>
                  <a:pt x="1301" y="216"/>
                </a:lnTo>
                <a:lnTo>
                  <a:pt x="1286" y="231"/>
                </a:lnTo>
                <a:lnTo>
                  <a:pt x="1274" y="243"/>
                </a:lnTo>
                <a:lnTo>
                  <a:pt x="1263" y="255"/>
                </a:lnTo>
                <a:lnTo>
                  <a:pt x="1254" y="266"/>
                </a:lnTo>
                <a:lnTo>
                  <a:pt x="1245" y="276"/>
                </a:lnTo>
                <a:lnTo>
                  <a:pt x="1238" y="288"/>
                </a:lnTo>
                <a:lnTo>
                  <a:pt x="1226" y="308"/>
                </a:lnTo>
                <a:lnTo>
                  <a:pt x="1215" y="331"/>
                </a:lnTo>
                <a:lnTo>
                  <a:pt x="1205" y="353"/>
                </a:lnTo>
                <a:lnTo>
                  <a:pt x="1198" y="377"/>
                </a:lnTo>
                <a:lnTo>
                  <a:pt x="1190" y="401"/>
                </a:lnTo>
                <a:lnTo>
                  <a:pt x="1180" y="427"/>
                </a:lnTo>
                <a:lnTo>
                  <a:pt x="1178" y="440"/>
                </a:lnTo>
                <a:lnTo>
                  <a:pt x="1177" y="454"/>
                </a:lnTo>
                <a:lnTo>
                  <a:pt x="1178" y="468"/>
                </a:lnTo>
                <a:lnTo>
                  <a:pt x="1179" y="480"/>
                </a:lnTo>
                <a:lnTo>
                  <a:pt x="1182" y="493"/>
                </a:lnTo>
                <a:lnTo>
                  <a:pt x="1184" y="505"/>
                </a:lnTo>
                <a:lnTo>
                  <a:pt x="1188" y="517"/>
                </a:lnTo>
                <a:lnTo>
                  <a:pt x="1192" y="529"/>
                </a:lnTo>
                <a:lnTo>
                  <a:pt x="1203" y="552"/>
                </a:lnTo>
                <a:lnTo>
                  <a:pt x="1215" y="575"/>
                </a:lnTo>
                <a:lnTo>
                  <a:pt x="1227" y="597"/>
                </a:lnTo>
                <a:lnTo>
                  <a:pt x="1240" y="619"/>
                </a:lnTo>
                <a:lnTo>
                  <a:pt x="1245" y="629"/>
                </a:lnTo>
                <a:lnTo>
                  <a:pt x="1250" y="640"/>
                </a:lnTo>
                <a:lnTo>
                  <a:pt x="1253" y="649"/>
                </a:lnTo>
                <a:lnTo>
                  <a:pt x="1257" y="658"/>
                </a:lnTo>
                <a:lnTo>
                  <a:pt x="1259" y="667"/>
                </a:lnTo>
                <a:lnTo>
                  <a:pt x="1260" y="675"/>
                </a:lnTo>
                <a:lnTo>
                  <a:pt x="1261" y="683"/>
                </a:lnTo>
                <a:lnTo>
                  <a:pt x="1261" y="691"/>
                </a:lnTo>
                <a:lnTo>
                  <a:pt x="1259" y="707"/>
                </a:lnTo>
                <a:lnTo>
                  <a:pt x="1255" y="724"/>
                </a:lnTo>
                <a:lnTo>
                  <a:pt x="1249" y="742"/>
                </a:lnTo>
                <a:lnTo>
                  <a:pt x="1241" y="761"/>
                </a:lnTo>
                <a:lnTo>
                  <a:pt x="1230" y="785"/>
                </a:lnTo>
                <a:lnTo>
                  <a:pt x="1213" y="816"/>
                </a:lnTo>
                <a:lnTo>
                  <a:pt x="1204" y="832"/>
                </a:lnTo>
                <a:lnTo>
                  <a:pt x="1195" y="845"/>
                </a:lnTo>
                <a:lnTo>
                  <a:pt x="1192" y="850"/>
                </a:lnTo>
                <a:lnTo>
                  <a:pt x="1187" y="855"/>
                </a:lnTo>
                <a:lnTo>
                  <a:pt x="1183" y="858"/>
                </a:lnTo>
                <a:lnTo>
                  <a:pt x="1179" y="860"/>
                </a:lnTo>
                <a:lnTo>
                  <a:pt x="1170" y="874"/>
                </a:lnTo>
                <a:lnTo>
                  <a:pt x="1160" y="889"/>
                </a:lnTo>
                <a:lnTo>
                  <a:pt x="1146" y="904"/>
                </a:lnTo>
                <a:lnTo>
                  <a:pt x="1132" y="917"/>
                </a:lnTo>
                <a:lnTo>
                  <a:pt x="1116" y="931"/>
                </a:lnTo>
                <a:lnTo>
                  <a:pt x="1098" y="945"/>
                </a:lnTo>
                <a:lnTo>
                  <a:pt x="1079" y="957"/>
                </a:lnTo>
                <a:lnTo>
                  <a:pt x="1060" y="970"/>
                </a:lnTo>
                <a:lnTo>
                  <a:pt x="1040" y="980"/>
                </a:lnTo>
                <a:lnTo>
                  <a:pt x="1019" y="989"/>
                </a:lnTo>
                <a:lnTo>
                  <a:pt x="999" y="997"/>
                </a:lnTo>
                <a:lnTo>
                  <a:pt x="979" y="1004"/>
                </a:lnTo>
                <a:lnTo>
                  <a:pt x="959" y="1007"/>
                </a:lnTo>
                <a:lnTo>
                  <a:pt x="941" y="1010"/>
                </a:lnTo>
                <a:lnTo>
                  <a:pt x="932" y="1010"/>
                </a:lnTo>
                <a:lnTo>
                  <a:pt x="923" y="1010"/>
                </a:lnTo>
                <a:lnTo>
                  <a:pt x="915" y="1008"/>
                </a:lnTo>
                <a:lnTo>
                  <a:pt x="905" y="1006"/>
                </a:lnTo>
                <a:lnTo>
                  <a:pt x="888" y="1002"/>
                </a:lnTo>
                <a:lnTo>
                  <a:pt x="870" y="995"/>
                </a:lnTo>
                <a:lnTo>
                  <a:pt x="853" y="988"/>
                </a:lnTo>
                <a:lnTo>
                  <a:pt x="836" y="981"/>
                </a:lnTo>
                <a:lnTo>
                  <a:pt x="819" y="973"/>
                </a:lnTo>
                <a:lnTo>
                  <a:pt x="803" y="964"/>
                </a:lnTo>
                <a:lnTo>
                  <a:pt x="786" y="955"/>
                </a:lnTo>
                <a:lnTo>
                  <a:pt x="770" y="945"/>
                </a:lnTo>
                <a:lnTo>
                  <a:pt x="740" y="924"/>
                </a:lnTo>
                <a:lnTo>
                  <a:pt x="710" y="901"/>
                </a:lnTo>
                <a:lnTo>
                  <a:pt x="681" y="878"/>
                </a:lnTo>
                <a:lnTo>
                  <a:pt x="653" y="854"/>
                </a:lnTo>
                <a:lnTo>
                  <a:pt x="634" y="838"/>
                </a:lnTo>
                <a:lnTo>
                  <a:pt x="616" y="825"/>
                </a:lnTo>
                <a:lnTo>
                  <a:pt x="598" y="816"/>
                </a:lnTo>
                <a:lnTo>
                  <a:pt x="581" y="808"/>
                </a:lnTo>
                <a:lnTo>
                  <a:pt x="544" y="793"/>
                </a:lnTo>
                <a:lnTo>
                  <a:pt x="502" y="777"/>
                </a:lnTo>
                <a:lnTo>
                  <a:pt x="477" y="768"/>
                </a:lnTo>
                <a:lnTo>
                  <a:pt x="452" y="757"/>
                </a:lnTo>
                <a:lnTo>
                  <a:pt x="428" y="744"/>
                </a:lnTo>
                <a:lnTo>
                  <a:pt x="404" y="733"/>
                </a:lnTo>
                <a:lnTo>
                  <a:pt x="379" y="720"/>
                </a:lnTo>
                <a:lnTo>
                  <a:pt x="354" y="710"/>
                </a:lnTo>
                <a:lnTo>
                  <a:pt x="342" y="706"/>
                </a:lnTo>
                <a:lnTo>
                  <a:pt x="329" y="701"/>
                </a:lnTo>
                <a:lnTo>
                  <a:pt x="317" y="698"/>
                </a:lnTo>
                <a:lnTo>
                  <a:pt x="304" y="695"/>
                </a:lnTo>
                <a:lnTo>
                  <a:pt x="282" y="690"/>
                </a:lnTo>
                <a:lnTo>
                  <a:pt x="258" y="684"/>
                </a:lnTo>
                <a:lnTo>
                  <a:pt x="233" y="676"/>
                </a:lnTo>
                <a:lnTo>
                  <a:pt x="208" y="668"/>
                </a:lnTo>
                <a:lnTo>
                  <a:pt x="183" y="661"/>
                </a:lnTo>
                <a:lnTo>
                  <a:pt x="159" y="656"/>
                </a:lnTo>
                <a:lnTo>
                  <a:pt x="146" y="653"/>
                </a:lnTo>
                <a:lnTo>
                  <a:pt x="135" y="651"/>
                </a:lnTo>
                <a:lnTo>
                  <a:pt x="124" y="651"/>
                </a:lnTo>
                <a:lnTo>
                  <a:pt x="112" y="651"/>
                </a:lnTo>
                <a:lnTo>
                  <a:pt x="8" y="653"/>
                </a:lnTo>
                <a:lnTo>
                  <a:pt x="0" y="653"/>
                </a:lnTo>
                <a:lnTo>
                  <a:pt x="0" y="3537"/>
                </a:lnTo>
                <a:lnTo>
                  <a:pt x="0" y="3537"/>
                </a:lnTo>
                <a:lnTo>
                  <a:pt x="2496" y="4864"/>
                </a:lnTo>
                <a:lnTo>
                  <a:pt x="2496" y="4864"/>
                </a:lnTo>
                <a:lnTo>
                  <a:pt x="2496" y="4699"/>
                </a:lnTo>
                <a:lnTo>
                  <a:pt x="2822" y="4699"/>
                </a:lnTo>
                <a:lnTo>
                  <a:pt x="2822" y="3996"/>
                </a:lnTo>
                <a:lnTo>
                  <a:pt x="2822" y="3996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7" name="Freeform 127">
            <a:extLst>
              <a:ext uri="{FF2B5EF4-FFF2-40B4-BE49-F238E27FC236}">
                <a16:creationId xmlns:a16="http://schemas.microsoft.com/office/drawing/2014/main" id="{024083DF-A13E-42C0-BCBC-4505949CB94C}"/>
              </a:ext>
            </a:extLst>
          </p:cNvPr>
          <p:cNvSpPr>
            <a:spLocks/>
          </p:cNvSpPr>
          <p:nvPr/>
        </p:nvSpPr>
        <p:spPr bwMode="auto">
          <a:xfrm>
            <a:off x="2411413" y="3819525"/>
            <a:ext cx="792163" cy="1274762"/>
          </a:xfrm>
          <a:custGeom>
            <a:avLst/>
            <a:gdLst>
              <a:gd name="T0" fmla="*/ 2496 w 2496"/>
              <a:gd name="T1" fmla="*/ 2620 h 4013"/>
              <a:gd name="T2" fmla="*/ 2404 w 2496"/>
              <a:gd name="T3" fmla="*/ 2615 h 4013"/>
              <a:gd name="T4" fmla="*/ 2310 w 2496"/>
              <a:gd name="T5" fmla="*/ 2614 h 4013"/>
              <a:gd name="T6" fmla="*/ 2213 w 2496"/>
              <a:gd name="T7" fmla="*/ 2623 h 4013"/>
              <a:gd name="T8" fmla="*/ 2207 w 2496"/>
              <a:gd name="T9" fmla="*/ 2634 h 4013"/>
              <a:gd name="T10" fmla="*/ 2182 w 2496"/>
              <a:gd name="T11" fmla="*/ 2653 h 4013"/>
              <a:gd name="T12" fmla="*/ 2160 w 2496"/>
              <a:gd name="T13" fmla="*/ 2671 h 4013"/>
              <a:gd name="T14" fmla="*/ 2159 w 2496"/>
              <a:gd name="T15" fmla="*/ 2688 h 4013"/>
              <a:gd name="T16" fmla="*/ 2175 w 2496"/>
              <a:gd name="T17" fmla="*/ 2729 h 4013"/>
              <a:gd name="T18" fmla="*/ 2176 w 2496"/>
              <a:gd name="T19" fmla="*/ 2777 h 4013"/>
              <a:gd name="T20" fmla="*/ 2157 w 2496"/>
              <a:gd name="T21" fmla="*/ 2818 h 4013"/>
              <a:gd name="T22" fmla="*/ 2126 w 2496"/>
              <a:gd name="T23" fmla="*/ 2846 h 4013"/>
              <a:gd name="T24" fmla="*/ 2105 w 2496"/>
              <a:gd name="T25" fmla="*/ 2872 h 4013"/>
              <a:gd name="T26" fmla="*/ 2076 w 2496"/>
              <a:gd name="T27" fmla="*/ 2900 h 4013"/>
              <a:gd name="T28" fmla="*/ 2072 w 2496"/>
              <a:gd name="T29" fmla="*/ 2909 h 4013"/>
              <a:gd name="T30" fmla="*/ 2084 w 2496"/>
              <a:gd name="T31" fmla="*/ 2952 h 4013"/>
              <a:gd name="T32" fmla="*/ 2078 w 2496"/>
              <a:gd name="T33" fmla="*/ 2961 h 4013"/>
              <a:gd name="T34" fmla="*/ 2045 w 2496"/>
              <a:gd name="T35" fmla="*/ 2973 h 4013"/>
              <a:gd name="T36" fmla="*/ 2008 w 2496"/>
              <a:gd name="T37" fmla="*/ 2983 h 4013"/>
              <a:gd name="T38" fmla="*/ 1983 w 2496"/>
              <a:gd name="T39" fmla="*/ 2994 h 4013"/>
              <a:gd name="T40" fmla="*/ 1984 w 2496"/>
              <a:gd name="T41" fmla="*/ 3013 h 4013"/>
              <a:gd name="T42" fmla="*/ 1997 w 2496"/>
              <a:gd name="T43" fmla="*/ 3025 h 4013"/>
              <a:gd name="T44" fmla="*/ 1995 w 2496"/>
              <a:gd name="T45" fmla="*/ 3062 h 4013"/>
              <a:gd name="T46" fmla="*/ 1996 w 2496"/>
              <a:gd name="T47" fmla="*/ 3092 h 4013"/>
              <a:gd name="T48" fmla="*/ 2017 w 2496"/>
              <a:gd name="T49" fmla="*/ 3103 h 4013"/>
              <a:gd name="T50" fmla="*/ 2036 w 2496"/>
              <a:gd name="T51" fmla="*/ 3127 h 4013"/>
              <a:gd name="T52" fmla="*/ 2029 w 2496"/>
              <a:gd name="T53" fmla="*/ 3147 h 4013"/>
              <a:gd name="T54" fmla="*/ 2003 w 2496"/>
              <a:gd name="T55" fmla="*/ 3160 h 4013"/>
              <a:gd name="T56" fmla="*/ 1919 w 2496"/>
              <a:gd name="T57" fmla="*/ 3224 h 4013"/>
              <a:gd name="T58" fmla="*/ 1896 w 2496"/>
              <a:gd name="T59" fmla="*/ 3254 h 4013"/>
              <a:gd name="T60" fmla="*/ 1896 w 2496"/>
              <a:gd name="T61" fmla="*/ 3283 h 4013"/>
              <a:gd name="T62" fmla="*/ 1921 w 2496"/>
              <a:gd name="T63" fmla="*/ 3344 h 4013"/>
              <a:gd name="T64" fmla="*/ 1933 w 2496"/>
              <a:gd name="T65" fmla="*/ 3382 h 4013"/>
              <a:gd name="T66" fmla="*/ 1946 w 2496"/>
              <a:gd name="T67" fmla="*/ 3393 h 4013"/>
              <a:gd name="T68" fmla="*/ 1911 w 2496"/>
              <a:gd name="T69" fmla="*/ 3444 h 4013"/>
              <a:gd name="T70" fmla="*/ 1866 w 2496"/>
              <a:gd name="T71" fmla="*/ 3481 h 4013"/>
              <a:gd name="T72" fmla="*/ 1841 w 2496"/>
              <a:gd name="T73" fmla="*/ 3503 h 4013"/>
              <a:gd name="T74" fmla="*/ 1820 w 2496"/>
              <a:gd name="T75" fmla="*/ 3537 h 4013"/>
              <a:gd name="T76" fmla="*/ 1808 w 2496"/>
              <a:gd name="T77" fmla="*/ 3574 h 4013"/>
              <a:gd name="T78" fmla="*/ 1808 w 2496"/>
              <a:gd name="T79" fmla="*/ 3608 h 4013"/>
              <a:gd name="T80" fmla="*/ 1828 w 2496"/>
              <a:gd name="T81" fmla="*/ 3636 h 4013"/>
              <a:gd name="T82" fmla="*/ 1859 w 2496"/>
              <a:gd name="T83" fmla="*/ 3643 h 4013"/>
              <a:gd name="T84" fmla="*/ 1889 w 2496"/>
              <a:gd name="T85" fmla="*/ 3631 h 4013"/>
              <a:gd name="T86" fmla="*/ 1913 w 2496"/>
              <a:gd name="T87" fmla="*/ 3603 h 4013"/>
              <a:gd name="T88" fmla="*/ 1952 w 2496"/>
              <a:gd name="T89" fmla="*/ 3619 h 4013"/>
              <a:gd name="T90" fmla="*/ 1999 w 2496"/>
              <a:gd name="T91" fmla="*/ 3644 h 4013"/>
              <a:gd name="T92" fmla="*/ 2003 w 2496"/>
              <a:gd name="T93" fmla="*/ 3659 h 4013"/>
              <a:gd name="T94" fmla="*/ 1982 w 2496"/>
              <a:gd name="T95" fmla="*/ 3697 h 4013"/>
              <a:gd name="T96" fmla="*/ 1980 w 2496"/>
              <a:gd name="T97" fmla="*/ 3722 h 4013"/>
              <a:gd name="T98" fmla="*/ 2007 w 2496"/>
              <a:gd name="T99" fmla="*/ 3783 h 4013"/>
              <a:gd name="T100" fmla="*/ 2009 w 2496"/>
              <a:gd name="T101" fmla="*/ 3808 h 4013"/>
              <a:gd name="T102" fmla="*/ 2008 w 2496"/>
              <a:gd name="T103" fmla="*/ 3845 h 4013"/>
              <a:gd name="T104" fmla="*/ 2017 w 2496"/>
              <a:gd name="T105" fmla="*/ 3851 h 4013"/>
              <a:gd name="T106" fmla="*/ 2043 w 2496"/>
              <a:gd name="T107" fmla="*/ 3840 h 4013"/>
              <a:gd name="T108" fmla="*/ 2057 w 2496"/>
              <a:gd name="T109" fmla="*/ 3837 h 4013"/>
              <a:gd name="T110" fmla="*/ 2052 w 2496"/>
              <a:gd name="T111" fmla="*/ 3870 h 4013"/>
              <a:gd name="T112" fmla="*/ 2033 w 2496"/>
              <a:gd name="T113" fmla="*/ 3922 h 4013"/>
              <a:gd name="T114" fmla="*/ 2034 w 2496"/>
              <a:gd name="T115" fmla="*/ 3961 h 4013"/>
              <a:gd name="T116" fmla="*/ 2063 w 2496"/>
              <a:gd name="T117" fmla="*/ 4013 h 4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496" h="4013">
                <a:moveTo>
                  <a:pt x="0" y="0"/>
                </a:moveTo>
                <a:lnTo>
                  <a:pt x="2496" y="1327"/>
                </a:lnTo>
                <a:lnTo>
                  <a:pt x="2496" y="1327"/>
                </a:lnTo>
                <a:lnTo>
                  <a:pt x="2496" y="2620"/>
                </a:lnTo>
                <a:lnTo>
                  <a:pt x="2469" y="2618"/>
                </a:lnTo>
                <a:lnTo>
                  <a:pt x="2446" y="2617"/>
                </a:lnTo>
                <a:lnTo>
                  <a:pt x="2426" y="2616"/>
                </a:lnTo>
                <a:lnTo>
                  <a:pt x="2404" y="2615"/>
                </a:lnTo>
                <a:lnTo>
                  <a:pt x="2380" y="2615"/>
                </a:lnTo>
                <a:lnTo>
                  <a:pt x="2356" y="2614"/>
                </a:lnTo>
                <a:lnTo>
                  <a:pt x="2334" y="2614"/>
                </a:lnTo>
                <a:lnTo>
                  <a:pt x="2310" y="2614"/>
                </a:lnTo>
                <a:lnTo>
                  <a:pt x="2286" y="2615"/>
                </a:lnTo>
                <a:lnTo>
                  <a:pt x="2262" y="2617"/>
                </a:lnTo>
                <a:lnTo>
                  <a:pt x="2238" y="2620"/>
                </a:lnTo>
                <a:lnTo>
                  <a:pt x="2213" y="2623"/>
                </a:lnTo>
                <a:lnTo>
                  <a:pt x="2212" y="2624"/>
                </a:lnTo>
                <a:lnTo>
                  <a:pt x="2211" y="2624"/>
                </a:lnTo>
                <a:lnTo>
                  <a:pt x="2210" y="2629"/>
                </a:lnTo>
                <a:lnTo>
                  <a:pt x="2207" y="2634"/>
                </a:lnTo>
                <a:lnTo>
                  <a:pt x="2203" y="2638"/>
                </a:lnTo>
                <a:lnTo>
                  <a:pt x="2200" y="2641"/>
                </a:lnTo>
                <a:lnTo>
                  <a:pt x="2191" y="2647"/>
                </a:lnTo>
                <a:lnTo>
                  <a:pt x="2182" y="2653"/>
                </a:lnTo>
                <a:lnTo>
                  <a:pt x="2172" y="2657"/>
                </a:lnTo>
                <a:lnTo>
                  <a:pt x="2164" y="2663"/>
                </a:lnTo>
                <a:lnTo>
                  <a:pt x="2162" y="2666"/>
                </a:lnTo>
                <a:lnTo>
                  <a:pt x="2160" y="2671"/>
                </a:lnTo>
                <a:lnTo>
                  <a:pt x="2159" y="2675"/>
                </a:lnTo>
                <a:lnTo>
                  <a:pt x="2158" y="2681"/>
                </a:lnTo>
                <a:lnTo>
                  <a:pt x="2158" y="2683"/>
                </a:lnTo>
                <a:lnTo>
                  <a:pt x="2159" y="2688"/>
                </a:lnTo>
                <a:lnTo>
                  <a:pt x="2161" y="2695"/>
                </a:lnTo>
                <a:lnTo>
                  <a:pt x="2163" y="2703"/>
                </a:lnTo>
                <a:lnTo>
                  <a:pt x="2170" y="2717"/>
                </a:lnTo>
                <a:lnTo>
                  <a:pt x="2175" y="2729"/>
                </a:lnTo>
                <a:lnTo>
                  <a:pt x="2177" y="2745"/>
                </a:lnTo>
                <a:lnTo>
                  <a:pt x="2178" y="2757"/>
                </a:lnTo>
                <a:lnTo>
                  <a:pt x="2178" y="2768"/>
                </a:lnTo>
                <a:lnTo>
                  <a:pt x="2176" y="2777"/>
                </a:lnTo>
                <a:lnTo>
                  <a:pt x="2174" y="2785"/>
                </a:lnTo>
                <a:lnTo>
                  <a:pt x="2169" y="2794"/>
                </a:lnTo>
                <a:lnTo>
                  <a:pt x="2163" y="2804"/>
                </a:lnTo>
                <a:lnTo>
                  <a:pt x="2157" y="2818"/>
                </a:lnTo>
                <a:lnTo>
                  <a:pt x="2150" y="2827"/>
                </a:lnTo>
                <a:lnTo>
                  <a:pt x="2142" y="2834"/>
                </a:lnTo>
                <a:lnTo>
                  <a:pt x="2134" y="2840"/>
                </a:lnTo>
                <a:lnTo>
                  <a:pt x="2126" y="2846"/>
                </a:lnTo>
                <a:lnTo>
                  <a:pt x="2118" y="2853"/>
                </a:lnTo>
                <a:lnTo>
                  <a:pt x="2111" y="2861"/>
                </a:lnTo>
                <a:lnTo>
                  <a:pt x="2108" y="2867"/>
                </a:lnTo>
                <a:lnTo>
                  <a:pt x="2105" y="2872"/>
                </a:lnTo>
                <a:lnTo>
                  <a:pt x="2103" y="2879"/>
                </a:lnTo>
                <a:lnTo>
                  <a:pt x="2102" y="2886"/>
                </a:lnTo>
                <a:lnTo>
                  <a:pt x="2087" y="2894"/>
                </a:lnTo>
                <a:lnTo>
                  <a:pt x="2076" y="2900"/>
                </a:lnTo>
                <a:lnTo>
                  <a:pt x="2075" y="2901"/>
                </a:lnTo>
                <a:lnTo>
                  <a:pt x="2074" y="2903"/>
                </a:lnTo>
                <a:lnTo>
                  <a:pt x="2072" y="2905"/>
                </a:lnTo>
                <a:lnTo>
                  <a:pt x="2072" y="2909"/>
                </a:lnTo>
                <a:lnTo>
                  <a:pt x="2074" y="2918"/>
                </a:lnTo>
                <a:lnTo>
                  <a:pt x="2077" y="2930"/>
                </a:lnTo>
                <a:lnTo>
                  <a:pt x="2083" y="2943"/>
                </a:lnTo>
                <a:lnTo>
                  <a:pt x="2084" y="2952"/>
                </a:lnTo>
                <a:lnTo>
                  <a:pt x="2084" y="2955"/>
                </a:lnTo>
                <a:lnTo>
                  <a:pt x="2083" y="2958"/>
                </a:lnTo>
                <a:lnTo>
                  <a:pt x="2080" y="2959"/>
                </a:lnTo>
                <a:lnTo>
                  <a:pt x="2078" y="2961"/>
                </a:lnTo>
                <a:lnTo>
                  <a:pt x="2072" y="2962"/>
                </a:lnTo>
                <a:lnTo>
                  <a:pt x="2064" y="2965"/>
                </a:lnTo>
                <a:lnTo>
                  <a:pt x="2055" y="2967"/>
                </a:lnTo>
                <a:lnTo>
                  <a:pt x="2045" y="2973"/>
                </a:lnTo>
                <a:lnTo>
                  <a:pt x="2039" y="2975"/>
                </a:lnTo>
                <a:lnTo>
                  <a:pt x="2030" y="2978"/>
                </a:lnTo>
                <a:lnTo>
                  <a:pt x="2019" y="2980"/>
                </a:lnTo>
                <a:lnTo>
                  <a:pt x="2008" y="2983"/>
                </a:lnTo>
                <a:lnTo>
                  <a:pt x="1988" y="2987"/>
                </a:lnTo>
                <a:lnTo>
                  <a:pt x="1979" y="2990"/>
                </a:lnTo>
                <a:lnTo>
                  <a:pt x="1982" y="2992"/>
                </a:lnTo>
                <a:lnTo>
                  <a:pt x="1983" y="2994"/>
                </a:lnTo>
                <a:lnTo>
                  <a:pt x="1983" y="2998"/>
                </a:lnTo>
                <a:lnTo>
                  <a:pt x="1983" y="3001"/>
                </a:lnTo>
                <a:lnTo>
                  <a:pt x="1983" y="3008"/>
                </a:lnTo>
                <a:lnTo>
                  <a:pt x="1984" y="3013"/>
                </a:lnTo>
                <a:lnTo>
                  <a:pt x="1987" y="3018"/>
                </a:lnTo>
                <a:lnTo>
                  <a:pt x="1993" y="3020"/>
                </a:lnTo>
                <a:lnTo>
                  <a:pt x="1995" y="3023"/>
                </a:lnTo>
                <a:lnTo>
                  <a:pt x="1997" y="3025"/>
                </a:lnTo>
                <a:lnTo>
                  <a:pt x="1999" y="3028"/>
                </a:lnTo>
                <a:lnTo>
                  <a:pt x="1999" y="3033"/>
                </a:lnTo>
                <a:lnTo>
                  <a:pt x="1997" y="3047"/>
                </a:lnTo>
                <a:lnTo>
                  <a:pt x="1995" y="3062"/>
                </a:lnTo>
                <a:lnTo>
                  <a:pt x="1994" y="3070"/>
                </a:lnTo>
                <a:lnTo>
                  <a:pt x="1994" y="3077"/>
                </a:lnTo>
                <a:lnTo>
                  <a:pt x="1995" y="3085"/>
                </a:lnTo>
                <a:lnTo>
                  <a:pt x="1996" y="3092"/>
                </a:lnTo>
                <a:lnTo>
                  <a:pt x="1999" y="3095"/>
                </a:lnTo>
                <a:lnTo>
                  <a:pt x="2003" y="3099"/>
                </a:lnTo>
                <a:lnTo>
                  <a:pt x="2010" y="3101"/>
                </a:lnTo>
                <a:lnTo>
                  <a:pt x="2017" y="3103"/>
                </a:lnTo>
                <a:lnTo>
                  <a:pt x="2029" y="3108"/>
                </a:lnTo>
                <a:lnTo>
                  <a:pt x="2035" y="3110"/>
                </a:lnTo>
                <a:lnTo>
                  <a:pt x="2036" y="3119"/>
                </a:lnTo>
                <a:lnTo>
                  <a:pt x="2036" y="3127"/>
                </a:lnTo>
                <a:lnTo>
                  <a:pt x="2035" y="3133"/>
                </a:lnTo>
                <a:lnTo>
                  <a:pt x="2034" y="3139"/>
                </a:lnTo>
                <a:lnTo>
                  <a:pt x="2032" y="3143"/>
                </a:lnTo>
                <a:lnTo>
                  <a:pt x="2029" y="3147"/>
                </a:lnTo>
                <a:lnTo>
                  <a:pt x="2026" y="3149"/>
                </a:lnTo>
                <a:lnTo>
                  <a:pt x="2022" y="3152"/>
                </a:lnTo>
                <a:lnTo>
                  <a:pt x="2013" y="3156"/>
                </a:lnTo>
                <a:lnTo>
                  <a:pt x="2003" y="3160"/>
                </a:lnTo>
                <a:lnTo>
                  <a:pt x="1991" y="3167"/>
                </a:lnTo>
                <a:lnTo>
                  <a:pt x="1978" y="3176"/>
                </a:lnTo>
                <a:lnTo>
                  <a:pt x="1950" y="3198"/>
                </a:lnTo>
                <a:lnTo>
                  <a:pt x="1919" y="3224"/>
                </a:lnTo>
                <a:lnTo>
                  <a:pt x="1912" y="3232"/>
                </a:lnTo>
                <a:lnTo>
                  <a:pt x="1905" y="3239"/>
                </a:lnTo>
                <a:lnTo>
                  <a:pt x="1901" y="3246"/>
                </a:lnTo>
                <a:lnTo>
                  <a:pt x="1896" y="3254"/>
                </a:lnTo>
                <a:lnTo>
                  <a:pt x="1894" y="3261"/>
                </a:lnTo>
                <a:lnTo>
                  <a:pt x="1893" y="3269"/>
                </a:lnTo>
                <a:lnTo>
                  <a:pt x="1894" y="3275"/>
                </a:lnTo>
                <a:lnTo>
                  <a:pt x="1896" y="3283"/>
                </a:lnTo>
                <a:lnTo>
                  <a:pt x="1902" y="3297"/>
                </a:lnTo>
                <a:lnTo>
                  <a:pt x="1910" y="3313"/>
                </a:lnTo>
                <a:lnTo>
                  <a:pt x="1917" y="3330"/>
                </a:lnTo>
                <a:lnTo>
                  <a:pt x="1921" y="3344"/>
                </a:lnTo>
                <a:lnTo>
                  <a:pt x="1925" y="3360"/>
                </a:lnTo>
                <a:lnTo>
                  <a:pt x="1928" y="3376"/>
                </a:lnTo>
                <a:lnTo>
                  <a:pt x="1930" y="3379"/>
                </a:lnTo>
                <a:lnTo>
                  <a:pt x="1933" y="3382"/>
                </a:lnTo>
                <a:lnTo>
                  <a:pt x="1936" y="3385"/>
                </a:lnTo>
                <a:lnTo>
                  <a:pt x="1941" y="3387"/>
                </a:lnTo>
                <a:lnTo>
                  <a:pt x="1944" y="3389"/>
                </a:lnTo>
                <a:lnTo>
                  <a:pt x="1946" y="3393"/>
                </a:lnTo>
                <a:lnTo>
                  <a:pt x="1949" y="3396"/>
                </a:lnTo>
                <a:lnTo>
                  <a:pt x="1950" y="3401"/>
                </a:lnTo>
                <a:lnTo>
                  <a:pt x="1930" y="3422"/>
                </a:lnTo>
                <a:lnTo>
                  <a:pt x="1911" y="3444"/>
                </a:lnTo>
                <a:lnTo>
                  <a:pt x="1902" y="3454"/>
                </a:lnTo>
                <a:lnTo>
                  <a:pt x="1892" y="3463"/>
                </a:lnTo>
                <a:lnTo>
                  <a:pt x="1879" y="3472"/>
                </a:lnTo>
                <a:lnTo>
                  <a:pt x="1866" y="3481"/>
                </a:lnTo>
                <a:lnTo>
                  <a:pt x="1860" y="3485"/>
                </a:lnTo>
                <a:lnTo>
                  <a:pt x="1853" y="3491"/>
                </a:lnTo>
                <a:lnTo>
                  <a:pt x="1847" y="3496"/>
                </a:lnTo>
                <a:lnTo>
                  <a:pt x="1841" y="3503"/>
                </a:lnTo>
                <a:lnTo>
                  <a:pt x="1835" y="3511"/>
                </a:lnTo>
                <a:lnTo>
                  <a:pt x="1829" y="3519"/>
                </a:lnTo>
                <a:lnTo>
                  <a:pt x="1825" y="3528"/>
                </a:lnTo>
                <a:lnTo>
                  <a:pt x="1820" y="3537"/>
                </a:lnTo>
                <a:lnTo>
                  <a:pt x="1816" y="3546"/>
                </a:lnTo>
                <a:lnTo>
                  <a:pt x="1812" y="3555"/>
                </a:lnTo>
                <a:lnTo>
                  <a:pt x="1810" y="3565"/>
                </a:lnTo>
                <a:lnTo>
                  <a:pt x="1808" y="3574"/>
                </a:lnTo>
                <a:lnTo>
                  <a:pt x="1807" y="3583"/>
                </a:lnTo>
                <a:lnTo>
                  <a:pt x="1807" y="3592"/>
                </a:lnTo>
                <a:lnTo>
                  <a:pt x="1807" y="3600"/>
                </a:lnTo>
                <a:lnTo>
                  <a:pt x="1808" y="3608"/>
                </a:lnTo>
                <a:lnTo>
                  <a:pt x="1811" y="3617"/>
                </a:lnTo>
                <a:lnTo>
                  <a:pt x="1816" y="3625"/>
                </a:lnTo>
                <a:lnTo>
                  <a:pt x="1821" y="3632"/>
                </a:lnTo>
                <a:lnTo>
                  <a:pt x="1828" y="3636"/>
                </a:lnTo>
                <a:lnTo>
                  <a:pt x="1835" y="3640"/>
                </a:lnTo>
                <a:lnTo>
                  <a:pt x="1843" y="3642"/>
                </a:lnTo>
                <a:lnTo>
                  <a:pt x="1851" y="3643"/>
                </a:lnTo>
                <a:lnTo>
                  <a:pt x="1859" y="3643"/>
                </a:lnTo>
                <a:lnTo>
                  <a:pt x="1867" y="3641"/>
                </a:lnTo>
                <a:lnTo>
                  <a:pt x="1875" y="3639"/>
                </a:lnTo>
                <a:lnTo>
                  <a:pt x="1883" y="3635"/>
                </a:lnTo>
                <a:lnTo>
                  <a:pt x="1889" y="3631"/>
                </a:lnTo>
                <a:lnTo>
                  <a:pt x="1896" y="3625"/>
                </a:lnTo>
                <a:lnTo>
                  <a:pt x="1903" y="3618"/>
                </a:lnTo>
                <a:lnTo>
                  <a:pt x="1909" y="3611"/>
                </a:lnTo>
                <a:lnTo>
                  <a:pt x="1913" y="3603"/>
                </a:lnTo>
                <a:lnTo>
                  <a:pt x="1922" y="3604"/>
                </a:lnTo>
                <a:lnTo>
                  <a:pt x="1932" y="3608"/>
                </a:lnTo>
                <a:lnTo>
                  <a:pt x="1942" y="3613"/>
                </a:lnTo>
                <a:lnTo>
                  <a:pt x="1952" y="3619"/>
                </a:lnTo>
                <a:lnTo>
                  <a:pt x="1974" y="3631"/>
                </a:lnTo>
                <a:lnTo>
                  <a:pt x="1992" y="3641"/>
                </a:lnTo>
                <a:lnTo>
                  <a:pt x="1995" y="3642"/>
                </a:lnTo>
                <a:lnTo>
                  <a:pt x="1999" y="3644"/>
                </a:lnTo>
                <a:lnTo>
                  <a:pt x="2001" y="3646"/>
                </a:lnTo>
                <a:lnTo>
                  <a:pt x="2002" y="3649"/>
                </a:lnTo>
                <a:lnTo>
                  <a:pt x="2003" y="3653"/>
                </a:lnTo>
                <a:lnTo>
                  <a:pt x="2003" y="3659"/>
                </a:lnTo>
                <a:lnTo>
                  <a:pt x="1996" y="3670"/>
                </a:lnTo>
                <a:lnTo>
                  <a:pt x="1988" y="3682"/>
                </a:lnTo>
                <a:lnTo>
                  <a:pt x="1985" y="3690"/>
                </a:lnTo>
                <a:lnTo>
                  <a:pt x="1982" y="3697"/>
                </a:lnTo>
                <a:lnTo>
                  <a:pt x="1980" y="3703"/>
                </a:lnTo>
                <a:lnTo>
                  <a:pt x="1979" y="3710"/>
                </a:lnTo>
                <a:lnTo>
                  <a:pt x="1979" y="3716"/>
                </a:lnTo>
                <a:lnTo>
                  <a:pt x="1980" y="3722"/>
                </a:lnTo>
                <a:lnTo>
                  <a:pt x="1982" y="3728"/>
                </a:lnTo>
                <a:lnTo>
                  <a:pt x="1984" y="3734"/>
                </a:lnTo>
                <a:lnTo>
                  <a:pt x="1995" y="3757"/>
                </a:lnTo>
                <a:lnTo>
                  <a:pt x="2007" y="3783"/>
                </a:lnTo>
                <a:lnTo>
                  <a:pt x="2008" y="3789"/>
                </a:lnTo>
                <a:lnTo>
                  <a:pt x="2009" y="3794"/>
                </a:lnTo>
                <a:lnTo>
                  <a:pt x="2009" y="3801"/>
                </a:lnTo>
                <a:lnTo>
                  <a:pt x="2009" y="3808"/>
                </a:lnTo>
                <a:lnTo>
                  <a:pt x="2008" y="3822"/>
                </a:lnTo>
                <a:lnTo>
                  <a:pt x="2007" y="3834"/>
                </a:lnTo>
                <a:lnTo>
                  <a:pt x="2007" y="3839"/>
                </a:lnTo>
                <a:lnTo>
                  <a:pt x="2008" y="3845"/>
                </a:lnTo>
                <a:lnTo>
                  <a:pt x="2009" y="3848"/>
                </a:lnTo>
                <a:lnTo>
                  <a:pt x="2010" y="3850"/>
                </a:lnTo>
                <a:lnTo>
                  <a:pt x="2013" y="3851"/>
                </a:lnTo>
                <a:lnTo>
                  <a:pt x="2017" y="3851"/>
                </a:lnTo>
                <a:lnTo>
                  <a:pt x="2022" y="3850"/>
                </a:lnTo>
                <a:lnTo>
                  <a:pt x="2029" y="3847"/>
                </a:lnTo>
                <a:lnTo>
                  <a:pt x="2036" y="3845"/>
                </a:lnTo>
                <a:lnTo>
                  <a:pt x="2043" y="3840"/>
                </a:lnTo>
                <a:lnTo>
                  <a:pt x="2046" y="3838"/>
                </a:lnTo>
                <a:lnTo>
                  <a:pt x="2050" y="3837"/>
                </a:lnTo>
                <a:lnTo>
                  <a:pt x="2053" y="3837"/>
                </a:lnTo>
                <a:lnTo>
                  <a:pt x="2057" y="3837"/>
                </a:lnTo>
                <a:lnTo>
                  <a:pt x="2058" y="3843"/>
                </a:lnTo>
                <a:lnTo>
                  <a:pt x="2057" y="3853"/>
                </a:lnTo>
                <a:lnTo>
                  <a:pt x="2055" y="3861"/>
                </a:lnTo>
                <a:lnTo>
                  <a:pt x="2052" y="3870"/>
                </a:lnTo>
                <a:lnTo>
                  <a:pt x="2046" y="3888"/>
                </a:lnTo>
                <a:lnTo>
                  <a:pt x="2039" y="3903"/>
                </a:lnTo>
                <a:lnTo>
                  <a:pt x="2036" y="3912"/>
                </a:lnTo>
                <a:lnTo>
                  <a:pt x="2033" y="3922"/>
                </a:lnTo>
                <a:lnTo>
                  <a:pt x="2032" y="3931"/>
                </a:lnTo>
                <a:lnTo>
                  <a:pt x="2030" y="3941"/>
                </a:lnTo>
                <a:lnTo>
                  <a:pt x="2032" y="3952"/>
                </a:lnTo>
                <a:lnTo>
                  <a:pt x="2034" y="3961"/>
                </a:lnTo>
                <a:lnTo>
                  <a:pt x="2037" y="3971"/>
                </a:lnTo>
                <a:lnTo>
                  <a:pt x="2043" y="3979"/>
                </a:lnTo>
                <a:lnTo>
                  <a:pt x="2063" y="4013"/>
                </a:lnTo>
                <a:lnTo>
                  <a:pt x="2063" y="4013"/>
                </a:lnTo>
                <a:lnTo>
                  <a:pt x="0" y="401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8" name="Freeform 128">
            <a:extLst>
              <a:ext uri="{FF2B5EF4-FFF2-40B4-BE49-F238E27FC236}">
                <a16:creationId xmlns:a16="http://schemas.microsoft.com/office/drawing/2014/main" id="{3D9B5AE8-A0F3-4EFB-88BD-C2EB9EF5A609}"/>
              </a:ext>
            </a:extLst>
          </p:cNvPr>
          <p:cNvSpPr>
            <a:spLocks/>
          </p:cNvSpPr>
          <p:nvPr/>
        </p:nvSpPr>
        <p:spPr bwMode="auto">
          <a:xfrm>
            <a:off x="2411413" y="3819525"/>
            <a:ext cx="792163" cy="1274762"/>
          </a:xfrm>
          <a:custGeom>
            <a:avLst/>
            <a:gdLst>
              <a:gd name="T0" fmla="*/ 2496 w 2496"/>
              <a:gd name="T1" fmla="*/ 2620 h 4013"/>
              <a:gd name="T2" fmla="*/ 2404 w 2496"/>
              <a:gd name="T3" fmla="*/ 2615 h 4013"/>
              <a:gd name="T4" fmla="*/ 2310 w 2496"/>
              <a:gd name="T5" fmla="*/ 2614 h 4013"/>
              <a:gd name="T6" fmla="*/ 2213 w 2496"/>
              <a:gd name="T7" fmla="*/ 2623 h 4013"/>
              <a:gd name="T8" fmla="*/ 2207 w 2496"/>
              <a:gd name="T9" fmla="*/ 2634 h 4013"/>
              <a:gd name="T10" fmla="*/ 2182 w 2496"/>
              <a:gd name="T11" fmla="*/ 2653 h 4013"/>
              <a:gd name="T12" fmla="*/ 2160 w 2496"/>
              <a:gd name="T13" fmla="*/ 2671 h 4013"/>
              <a:gd name="T14" fmla="*/ 2159 w 2496"/>
              <a:gd name="T15" fmla="*/ 2688 h 4013"/>
              <a:gd name="T16" fmla="*/ 2175 w 2496"/>
              <a:gd name="T17" fmla="*/ 2729 h 4013"/>
              <a:gd name="T18" fmla="*/ 2176 w 2496"/>
              <a:gd name="T19" fmla="*/ 2777 h 4013"/>
              <a:gd name="T20" fmla="*/ 2157 w 2496"/>
              <a:gd name="T21" fmla="*/ 2818 h 4013"/>
              <a:gd name="T22" fmla="*/ 2126 w 2496"/>
              <a:gd name="T23" fmla="*/ 2846 h 4013"/>
              <a:gd name="T24" fmla="*/ 2105 w 2496"/>
              <a:gd name="T25" fmla="*/ 2872 h 4013"/>
              <a:gd name="T26" fmla="*/ 2076 w 2496"/>
              <a:gd name="T27" fmla="*/ 2900 h 4013"/>
              <a:gd name="T28" fmla="*/ 2072 w 2496"/>
              <a:gd name="T29" fmla="*/ 2909 h 4013"/>
              <a:gd name="T30" fmla="*/ 2084 w 2496"/>
              <a:gd name="T31" fmla="*/ 2952 h 4013"/>
              <a:gd name="T32" fmla="*/ 2078 w 2496"/>
              <a:gd name="T33" fmla="*/ 2961 h 4013"/>
              <a:gd name="T34" fmla="*/ 2045 w 2496"/>
              <a:gd name="T35" fmla="*/ 2973 h 4013"/>
              <a:gd name="T36" fmla="*/ 2008 w 2496"/>
              <a:gd name="T37" fmla="*/ 2983 h 4013"/>
              <a:gd name="T38" fmla="*/ 1983 w 2496"/>
              <a:gd name="T39" fmla="*/ 2994 h 4013"/>
              <a:gd name="T40" fmla="*/ 1984 w 2496"/>
              <a:gd name="T41" fmla="*/ 3013 h 4013"/>
              <a:gd name="T42" fmla="*/ 1997 w 2496"/>
              <a:gd name="T43" fmla="*/ 3025 h 4013"/>
              <a:gd name="T44" fmla="*/ 1995 w 2496"/>
              <a:gd name="T45" fmla="*/ 3062 h 4013"/>
              <a:gd name="T46" fmla="*/ 1996 w 2496"/>
              <a:gd name="T47" fmla="*/ 3092 h 4013"/>
              <a:gd name="T48" fmla="*/ 2017 w 2496"/>
              <a:gd name="T49" fmla="*/ 3103 h 4013"/>
              <a:gd name="T50" fmla="*/ 2036 w 2496"/>
              <a:gd name="T51" fmla="*/ 3127 h 4013"/>
              <a:gd name="T52" fmla="*/ 2029 w 2496"/>
              <a:gd name="T53" fmla="*/ 3147 h 4013"/>
              <a:gd name="T54" fmla="*/ 2003 w 2496"/>
              <a:gd name="T55" fmla="*/ 3160 h 4013"/>
              <a:gd name="T56" fmla="*/ 1919 w 2496"/>
              <a:gd name="T57" fmla="*/ 3224 h 4013"/>
              <a:gd name="T58" fmla="*/ 1896 w 2496"/>
              <a:gd name="T59" fmla="*/ 3254 h 4013"/>
              <a:gd name="T60" fmla="*/ 1896 w 2496"/>
              <a:gd name="T61" fmla="*/ 3283 h 4013"/>
              <a:gd name="T62" fmla="*/ 1921 w 2496"/>
              <a:gd name="T63" fmla="*/ 3344 h 4013"/>
              <a:gd name="T64" fmla="*/ 1933 w 2496"/>
              <a:gd name="T65" fmla="*/ 3382 h 4013"/>
              <a:gd name="T66" fmla="*/ 1946 w 2496"/>
              <a:gd name="T67" fmla="*/ 3393 h 4013"/>
              <a:gd name="T68" fmla="*/ 1911 w 2496"/>
              <a:gd name="T69" fmla="*/ 3444 h 4013"/>
              <a:gd name="T70" fmla="*/ 1866 w 2496"/>
              <a:gd name="T71" fmla="*/ 3481 h 4013"/>
              <a:gd name="T72" fmla="*/ 1841 w 2496"/>
              <a:gd name="T73" fmla="*/ 3503 h 4013"/>
              <a:gd name="T74" fmla="*/ 1820 w 2496"/>
              <a:gd name="T75" fmla="*/ 3537 h 4013"/>
              <a:gd name="T76" fmla="*/ 1808 w 2496"/>
              <a:gd name="T77" fmla="*/ 3574 h 4013"/>
              <a:gd name="T78" fmla="*/ 1808 w 2496"/>
              <a:gd name="T79" fmla="*/ 3608 h 4013"/>
              <a:gd name="T80" fmla="*/ 1828 w 2496"/>
              <a:gd name="T81" fmla="*/ 3636 h 4013"/>
              <a:gd name="T82" fmla="*/ 1859 w 2496"/>
              <a:gd name="T83" fmla="*/ 3643 h 4013"/>
              <a:gd name="T84" fmla="*/ 1889 w 2496"/>
              <a:gd name="T85" fmla="*/ 3631 h 4013"/>
              <a:gd name="T86" fmla="*/ 1913 w 2496"/>
              <a:gd name="T87" fmla="*/ 3603 h 4013"/>
              <a:gd name="T88" fmla="*/ 1952 w 2496"/>
              <a:gd name="T89" fmla="*/ 3619 h 4013"/>
              <a:gd name="T90" fmla="*/ 1999 w 2496"/>
              <a:gd name="T91" fmla="*/ 3644 h 4013"/>
              <a:gd name="T92" fmla="*/ 2003 w 2496"/>
              <a:gd name="T93" fmla="*/ 3659 h 4013"/>
              <a:gd name="T94" fmla="*/ 1982 w 2496"/>
              <a:gd name="T95" fmla="*/ 3697 h 4013"/>
              <a:gd name="T96" fmla="*/ 1980 w 2496"/>
              <a:gd name="T97" fmla="*/ 3722 h 4013"/>
              <a:gd name="T98" fmla="*/ 2007 w 2496"/>
              <a:gd name="T99" fmla="*/ 3783 h 4013"/>
              <a:gd name="T100" fmla="*/ 2009 w 2496"/>
              <a:gd name="T101" fmla="*/ 3808 h 4013"/>
              <a:gd name="T102" fmla="*/ 2008 w 2496"/>
              <a:gd name="T103" fmla="*/ 3845 h 4013"/>
              <a:gd name="T104" fmla="*/ 2017 w 2496"/>
              <a:gd name="T105" fmla="*/ 3851 h 4013"/>
              <a:gd name="T106" fmla="*/ 2043 w 2496"/>
              <a:gd name="T107" fmla="*/ 3840 h 4013"/>
              <a:gd name="T108" fmla="*/ 2057 w 2496"/>
              <a:gd name="T109" fmla="*/ 3837 h 4013"/>
              <a:gd name="T110" fmla="*/ 2052 w 2496"/>
              <a:gd name="T111" fmla="*/ 3870 h 4013"/>
              <a:gd name="T112" fmla="*/ 2033 w 2496"/>
              <a:gd name="T113" fmla="*/ 3922 h 4013"/>
              <a:gd name="T114" fmla="*/ 2034 w 2496"/>
              <a:gd name="T115" fmla="*/ 3961 h 4013"/>
              <a:gd name="T116" fmla="*/ 2063 w 2496"/>
              <a:gd name="T117" fmla="*/ 4013 h 40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496" h="4013">
                <a:moveTo>
                  <a:pt x="0" y="0"/>
                </a:moveTo>
                <a:lnTo>
                  <a:pt x="2496" y="1327"/>
                </a:lnTo>
                <a:lnTo>
                  <a:pt x="2496" y="1327"/>
                </a:lnTo>
                <a:lnTo>
                  <a:pt x="2496" y="2620"/>
                </a:lnTo>
                <a:lnTo>
                  <a:pt x="2469" y="2618"/>
                </a:lnTo>
                <a:lnTo>
                  <a:pt x="2446" y="2617"/>
                </a:lnTo>
                <a:lnTo>
                  <a:pt x="2426" y="2616"/>
                </a:lnTo>
                <a:lnTo>
                  <a:pt x="2404" y="2615"/>
                </a:lnTo>
                <a:lnTo>
                  <a:pt x="2380" y="2615"/>
                </a:lnTo>
                <a:lnTo>
                  <a:pt x="2356" y="2614"/>
                </a:lnTo>
                <a:lnTo>
                  <a:pt x="2334" y="2614"/>
                </a:lnTo>
                <a:lnTo>
                  <a:pt x="2310" y="2614"/>
                </a:lnTo>
                <a:lnTo>
                  <a:pt x="2286" y="2615"/>
                </a:lnTo>
                <a:lnTo>
                  <a:pt x="2262" y="2617"/>
                </a:lnTo>
                <a:lnTo>
                  <a:pt x="2238" y="2620"/>
                </a:lnTo>
                <a:lnTo>
                  <a:pt x="2213" y="2623"/>
                </a:lnTo>
                <a:lnTo>
                  <a:pt x="2212" y="2624"/>
                </a:lnTo>
                <a:lnTo>
                  <a:pt x="2211" y="2624"/>
                </a:lnTo>
                <a:lnTo>
                  <a:pt x="2210" y="2629"/>
                </a:lnTo>
                <a:lnTo>
                  <a:pt x="2207" y="2634"/>
                </a:lnTo>
                <a:lnTo>
                  <a:pt x="2203" y="2638"/>
                </a:lnTo>
                <a:lnTo>
                  <a:pt x="2200" y="2641"/>
                </a:lnTo>
                <a:lnTo>
                  <a:pt x="2191" y="2647"/>
                </a:lnTo>
                <a:lnTo>
                  <a:pt x="2182" y="2653"/>
                </a:lnTo>
                <a:lnTo>
                  <a:pt x="2172" y="2657"/>
                </a:lnTo>
                <a:lnTo>
                  <a:pt x="2164" y="2663"/>
                </a:lnTo>
                <a:lnTo>
                  <a:pt x="2162" y="2666"/>
                </a:lnTo>
                <a:lnTo>
                  <a:pt x="2160" y="2671"/>
                </a:lnTo>
                <a:lnTo>
                  <a:pt x="2159" y="2675"/>
                </a:lnTo>
                <a:lnTo>
                  <a:pt x="2158" y="2681"/>
                </a:lnTo>
                <a:lnTo>
                  <a:pt x="2158" y="2683"/>
                </a:lnTo>
                <a:lnTo>
                  <a:pt x="2159" y="2688"/>
                </a:lnTo>
                <a:lnTo>
                  <a:pt x="2161" y="2695"/>
                </a:lnTo>
                <a:lnTo>
                  <a:pt x="2163" y="2703"/>
                </a:lnTo>
                <a:lnTo>
                  <a:pt x="2170" y="2717"/>
                </a:lnTo>
                <a:lnTo>
                  <a:pt x="2175" y="2729"/>
                </a:lnTo>
                <a:lnTo>
                  <a:pt x="2177" y="2745"/>
                </a:lnTo>
                <a:lnTo>
                  <a:pt x="2178" y="2757"/>
                </a:lnTo>
                <a:lnTo>
                  <a:pt x="2178" y="2768"/>
                </a:lnTo>
                <a:lnTo>
                  <a:pt x="2176" y="2777"/>
                </a:lnTo>
                <a:lnTo>
                  <a:pt x="2174" y="2785"/>
                </a:lnTo>
                <a:lnTo>
                  <a:pt x="2169" y="2794"/>
                </a:lnTo>
                <a:lnTo>
                  <a:pt x="2163" y="2804"/>
                </a:lnTo>
                <a:lnTo>
                  <a:pt x="2157" y="2818"/>
                </a:lnTo>
                <a:lnTo>
                  <a:pt x="2150" y="2827"/>
                </a:lnTo>
                <a:lnTo>
                  <a:pt x="2142" y="2834"/>
                </a:lnTo>
                <a:lnTo>
                  <a:pt x="2134" y="2840"/>
                </a:lnTo>
                <a:lnTo>
                  <a:pt x="2126" y="2846"/>
                </a:lnTo>
                <a:lnTo>
                  <a:pt x="2118" y="2853"/>
                </a:lnTo>
                <a:lnTo>
                  <a:pt x="2111" y="2861"/>
                </a:lnTo>
                <a:lnTo>
                  <a:pt x="2108" y="2867"/>
                </a:lnTo>
                <a:lnTo>
                  <a:pt x="2105" y="2872"/>
                </a:lnTo>
                <a:lnTo>
                  <a:pt x="2103" y="2879"/>
                </a:lnTo>
                <a:lnTo>
                  <a:pt x="2102" y="2886"/>
                </a:lnTo>
                <a:lnTo>
                  <a:pt x="2087" y="2894"/>
                </a:lnTo>
                <a:lnTo>
                  <a:pt x="2076" y="2900"/>
                </a:lnTo>
                <a:lnTo>
                  <a:pt x="2075" y="2901"/>
                </a:lnTo>
                <a:lnTo>
                  <a:pt x="2074" y="2903"/>
                </a:lnTo>
                <a:lnTo>
                  <a:pt x="2072" y="2905"/>
                </a:lnTo>
                <a:lnTo>
                  <a:pt x="2072" y="2909"/>
                </a:lnTo>
                <a:lnTo>
                  <a:pt x="2074" y="2918"/>
                </a:lnTo>
                <a:lnTo>
                  <a:pt x="2077" y="2930"/>
                </a:lnTo>
                <a:lnTo>
                  <a:pt x="2083" y="2943"/>
                </a:lnTo>
                <a:lnTo>
                  <a:pt x="2084" y="2952"/>
                </a:lnTo>
                <a:lnTo>
                  <a:pt x="2084" y="2955"/>
                </a:lnTo>
                <a:lnTo>
                  <a:pt x="2083" y="2958"/>
                </a:lnTo>
                <a:lnTo>
                  <a:pt x="2080" y="2959"/>
                </a:lnTo>
                <a:lnTo>
                  <a:pt x="2078" y="2961"/>
                </a:lnTo>
                <a:lnTo>
                  <a:pt x="2072" y="2962"/>
                </a:lnTo>
                <a:lnTo>
                  <a:pt x="2064" y="2965"/>
                </a:lnTo>
                <a:lnTo>
                  <a:pt x="2055" y="2967"/>
                </a:lnTo>
                <a:lnTo>
                  <a:pt x="2045" y="2973"/>
                </a:lnTo>
                <a:lnTo>
                  <a:pt x="2039" y="2975"/>
                </a:lnTo>
                <a:lnTo>
                  <a:pt x="2030" y="2978"/>
                </a:lnTo>
                <a:lnTo>
                  <a:pt x="2019" y="2980"/>
                </a:lnTo>
                <a:lnTo>
                  <a:pt x="2008" y="2983"/>
                </a:lnTo>
                <a:lnTo>
                  <a:pt x="1988" y="2987"/>
                </a:lnTo>
                <a:lnTo>
                  <a:pt x="1979" y="2990"/>
                </a:lnTo>
                <a:lnTo>
                  <a:pt x="1982" y="2992"/>
                </a:lnTo>
                <a:lnTo>
                  <a:pt x="1983" y="2994"/>
                </a:lnTo>
                <a:lnTo>
                  <a:pt x="1983" y="2998"/>
                </a:lnTo>
                <a:lnTo>
                  <a:pt x="1983" y="3001"/>
                </a:lnTo>
                <a:lnTo>
                  <a:pt x="1983" y="3008"/>
                </a:lnTo>
                <a:lnTo>
                  <a:pt x="1984" y="3013"/>
                </a:lnTo>
                <a:lnTo>
                  <a:pt x="1987" y="3018"/>
                </a:lnTo>
                <a:lnTo>
                  <a:pt x="1993" y="3020"/>
                </a:lnTo>
                <a:lnTo>
                  <a:pt x="1995" y="3023"/>
                </a:lnTo>
                <a:lnTo>
                  <a:pt x="1997" y="3025"/>
                </a:lnTo>
                <a:lnTo>
                  <a:pt x="1999" y="3028"/>
                </a:lnTo>
                <a:lnTo>
                  <a:pt x="1999" y="3033"/>
                </a:lnTo>
                <a:lnTo>
                  <a:pt x="1997" y="3047"/>
                </a:lnTo>
                <a:lnTo>
                  <a:pt x="1995" y="3062"/>
                </a:lnTo>
                <a:lnTo>
                  <a:pt x="1994" y="3070"/>
                </a:lnTo>
                <a:lnTo>
                  <a:pt x="1994" y="3077"/>
                </a:lnTo>
                <a:lnTo>
                  <a:pt x="1995" y="3085"/>
                </a:lnTo>
                <a:lnTo>
                  <a:pt x="1996" y="3092"/>
                </a:lnTo>
                <a:lnTo>
                  <a:pt x="1999" y="3095"/>
                </a:lnTo>
                <a:lnTo>
                  <a:pt x="2003" y="3099"/>
                </a:lnTo>
                <a:lnTo>
                  <a:pt x="2010" y="3101"/>
                </a:lnTo>
                <a:lnTo>
                  <a:pt x="2017" y="3103"/>
                </a:lnTo>
                <a:lnTo>
                  <a:pt x="2029" y="3108"/>
                </a:lnTo>
                <a:lnTo>
                  <a:pt x="2035" y="3110"/>
                </a:lnTo>
                <a:lnTo>
                  <a:pt x="2036" y="3119"/>
                </a:lnTo>
                <a:lnTo>
                  <a:pt x="2036" y="3127"/>
                </a:lnTo>
                <a:lnTo>
                  <a:pt x="2035" y="3133"/>
                </a:lnTo>
                <a:lnTo>
                  <a:pt x="2034" y="3139"/>
                </a:lnTo>
                <a:lnTo>
                  <a:pt x="2032" y="3143"/>
                </a:lnTo>
                <a:lnTo>
                  <a:pt x="2029" y="3147"/>
                </a:lnTo>
                <a:lnTo>
                  <a:pt x="2026" y="3149"/>
                </a:lnTo>
                <a:lnTo>
                  <a:pt x="2022" y="3152"/>
                </a:lnTo>
                <a:lnTo>
                  <a:pt x="2013" y="3156"/>
                </a:lnTo>
                <a:lnTo>
                  <a:pt x="2003" y="3160"/>
                </a:lnTo>
                <a:lnTo>
                  <a:pt x="1991" y="3167"/>
                </a:lnTo>
                <a:lnTo>
                  <a:pt x="1978" y="3176"/>
                </a:lnTo>
                <a:lnTo>
                  <a:pt x="1950" y="3198"/>
                </a:lnTo>
                <a:lnTo>
                  <a:pt x="1919" y="3224"/>
                </a:lnTo>
                <a:lnTo>
                  <a:pt x="1912" y="3232"/>
                </a:lnTo>
                <a:lnTo>
                  <a:pt x="1905" y="3239"/>
                </a:lnTo>
                <a:lnTo>
                  <a:pt x="1901" y="3246"/>
                </a:lnTo>
                <a:lnTo>
                  <a:pt x="1896" y="3254"/>
                </a:lnTo>
                <a:lnTo>
                  <a:pt x="1894" y="3261"/>
                </a:lnTo>
                <a:lnTo>
                  <a:pt x="1893" y="3269"/>
                </a:lnTo>
                <a:lnTo>
                  <a:pt x="1894" y="3275"/>
                </a:lnTo>
                <a:lnTo>
                  <a:pt x="1896" y="3283"/>
                </a:lnTo>
                <a:lnTo>
                  <a:pt x="1902" y="3297"/>
                </a:lnTo>
                <a:lnTo>
                  <a:pt x="1910" y="3313"/>
                </a:lnTo>
                <a:lnTo>
                  <a:pt x="1917" y="3330"/>
                </a:lnTo>
                <a:lnTo>
                  <a:pt x="1921" y="3344"/>
                </a:lnTo>
                <a:lnTo>
                  <a:pt x="1925" y="3360"/>
                </a:lnTo>
                <a:lnTo>
                  <a:pt x="1928" y="3376"/>
                </a:lnTo>
                <a:lnTo>
                  <a:pt x="1930" y="3379"/>
                </a:lnTo>
                <a:lnTo>
                  <a:pt x="1933" y="3382"/>
                </a:lnTo>
                <a:lnTo>
                  <a:pt x="1936" y="3385"/>
                </a:lnTo>
                <a:lnTo>
                  <a:pt x="1941" y="3387"/>
                </a:lnTo>
                <a:lnTo>
                  <a:pt x="1944" y="3389"/>
                </a:lnTo>
                <a:lnTo>
                  <a:pt x="1946" y="3393"/>
                </a:lnTo>
                <a:lnTo>
                  <a:pt x="1949" y="3396"/>
                </a:lnTo>
                <a:lnTo>
                  <a:pt x="1950" y="3401"/>
                </a:lnTo>
                <a:lnTo>
                  <a:pt x="1930" y="3422"/>
                </a:lnTo>
                <a:lnTo>
                  <a:pt x="1911" y="3444"/>
                </a:lnTo>
                <a:lnTo>
                  <a:pt x="1902" y="3454"/>
                </a:lnTo>
                <a:lnTo>
                  <a:pt x="1892" y="3463"/>
                </a:lnTo>
                <a:lnTo>
                  <a:pt x="1879" y="3472"/>
                </a:lnTo>
                <a:lnTo>
                  <a:pt x="1866" y="3481"/>
                </a:lnTo>
                <a:lnTo>
                  <a:pt x="1860" y="3485"/>
                </a:lnTo>
                <a:lnTo>
                  <a:pt x="1853" y="3491"/>
                </a:lnTo>
                <a:lnTo>
                  <a:pt x="1847" y="3496"/>
                </a:lnTo>
                <a:lnTo>
                  <a:pt x="1841" y="3503"/>
                </a:lnTo>
                <a:lnTo>
                  <a:pt x="1835" y="3511"/>
                </a:lnTo>
                <a:lnTo>
                  <a:pt x="1829" y="3519"/>
                </a:lnTo>
                <a:lnTo>
                  <a:pt x="1825" y="3528"/>
                </a:lnTo>
                <a:lnTo>
                  <a:pt x="1820" y="3537"/>
                </a:lnTo>
                <a:lnTo>
                  <a:pt x="1816" y="3546"/>
                </a:lnTo>
                <a:lnTo>
                  <a:pt x="1812" y="3555"/>
                </a:lnTo>
                <a:lnTo>
                  <a:pt x="1810" y="3565"/>
                </a:lnTo>
                <a:lnTo>
                  <a:pt x="1808" y="3574"/>
                </a:lnTo>
                <a:lnTo>
                  <a:pt x="1807" y="3583"/>
                </a:lnTo>
                <a:lnTo>
                  <a:pt x="1807" y="3592"/>
                </a:lnTo>
                <a:lnTo>
                  <a:pt x="1807" y="3600"/>
                </a:lnTo>
                <a:lnTo>
                  <a:pt x="1808" y="3608"/>
                </a:lnTo>
                <a:lnTo>
                  <a:pt x="1811" y="3617"/>
                </a:lnTo>
                <a:lnTo>
                  <a:pt x="1816" y="3625"/>
                </a:lnTo>
                <a:lnTo>
                  <a:pt x="1821" y="3632"/>
                </a:lnTo>
                <a:lnTo>
                  <a:pt x="1828" y="3636"/>
                </a:lnTo>
                <a:lnTo>
                  <a:pt x="1835" y="3640"/>
                </a:lnTo>
                <a:lnTo>
                  <a:pt x="1843" y="3642"/>
                </a:lnTo>
                <a:lnTo>
                  <a:pt x="1851" y="3643"/>
                </a:lnTo>
                <a:lnTo>
                  <a:pt x="1859" y="3643"/>
                </a:lnTo>
                <a:lnTo>
                  <a:pt x="1867" y="3641"/>
                </a:lnTo>
                <a:lnTo>
                  <a:pt x="1875" y="3639"/>
                </a:lnTo>
                <a:lnTo>
                  <a:pt x="1883" y="3635"/>
                </a:lnTo>
                <a:lnTo>
                  <a:pt x="1889" y="3631"/>
                </a:lnTo>
                <a:lnTo>
                  <a:pt x="1896" y="3625"/>
                </a:lnTo>
                <a:lnTo>
                  <a:pt x="1903" y="3618"/>
                </a:lnTo>
                <a:lnTo>
                  <a:pt x="1909" y="3611"/>
                </a:lnTo>
                <a:lnTo>
                  <a:pt x="1913" y="3603"/>
                </a:lnTo>
                <a:lnTo>
                  <a:pt x="1922" y="3604"/>
                </a:lnTo>
                <a:lnTo>
                  <a:pt x="1932" y="3608"/>
                </a:lnTo>
                <a:lnTo>
                  <a:pt x="1942" y="3613"/>
                </a:lnTo>
                <a:lnTo>
                  <a:pt x="1952" y="3619"/>
                </a:lnTo>
                <a:lnTo>
                  <a:pt x="1974" y="3631"/>
                </a:lnTo>
                <a:lnTo>
                  <a:pt x="1992" y="3641"/>
                </a:lnTo>
                <a:lnTo>
                  <a:pt x="1995" y="3642"/>
                </a:lnTo>
                <a:lnTo>
                  <a:pt x="1999" y="3644"/>
                </a:lnTo>
                <a:lnTo>
                  <a:pt x="2001" y="3646"/>
                </a:lnTo>
                <a:lnTo>
                  <a:pt x="2002" y="3649"/>
                </a:lnTo>
                <a:lnTo>
                  <a:pt x="2003" y="3653"/>
                </a:lnTo>
                <a:lnTo>
                  <a:pt x="2003" y="3659"/>
                </a:lnTo>
                <a:lnTo>
                  <a:pt x="1996" y="3670"/>
                </a:lnTo>
                <a:lnTo>
                  <a:pt x="1988" y="3682"/>
                </a:lnTo>
                <a:lnTo>
                  <a:pt x="1985" y="3690"/>
                </a:lnTo>
                <a:lnTo>
                  <a:pt x="1982" y="3697"/>
                </a:lnTo>
                <a:lnTo>
                  <a:pt x="1980" y="3703"/>
                </a:lnTo>
                <a:lnTo>
                  <a:pt x="1979" y="3710"/>
                </a:lnTo>
                <a:lnTo>
                  <a:pt x="1979" y="3716"/>
                </a:lnTo>
                <a:lnTo>
                  <a:pt x="1980" y="3722"/>
                </a:lnTo>
                <a:lnTo>
                  <a:pt x="1982" y="3728"/>
                </a:lnTo>
                <a:lnTo>
                  <a:pt x="1984" y="3734"/>
                </a:lnTo>
                <a:lnTo>
                  <a:pt x="1995" y="3757"/>
                </a:lnTo>
                <a:lnTo>
                  <a:pt x="2007" y="3783"/>
                </a:lnTo>
                <a:lnTo>
                  <a:pt x="2008" y="3789"/>
                </a:lnTo>
                <a:lnTo>
                  <a:pt x="2009" y="3794"/>
                </a:lnTo>
                <a:lnTo>
                  <a:pt x="2009" y="3801"/>
                </a:lnTo>
                <a:lnTo>
                  <a:pt x="2009" y="3808"/>
                </a:lnTo>
                <a:lnTo>
                  <a:pt x="2008" y="3822"/>
                </a:lnTo>
                <a:lnTo>
                  <a:pt x="2007" y="3834"/>
                </a:lnTo>
                <a:lnTo>
                  <a:pt x="2007" y="3839"/>
                </a:lnTo>
                <a:lnTo>
                  <a:pt x="2008" y="3845"/>
                </a:lnTo>
                <a:lnTo>
                  <a:pt x="2009" y="3848"/>
                </a:lnTo>
                <a:lnTo>
                  <a:pt x="2010" y="3850"/>
                </a:lnTo>
                <a:lnTo>
                  <a:pt x="2013" y="3851"/>
                </a:lnTo>
                <a:lnTo>
                  <a:pt x="2017" y="3851"/>
                </a:lnTo>
                <a:lnTo>
                  <a:pt x="2022" y="3850"/>
                </a:lnTo>
                <a:lnTo>
                  <a:pt x="2029" y="3847"/>
                </a:lnTo>
                <a:lnTo>
                  <a:pt x="2036" y="3845"/>
                </a:lnTo>
                <a:lnTo>
                  <a:pt x="2043" y="3840"/>
                </a:lnTo>
                <a:lnTo>
                  <a:pt x="2046" y="3838"/>
                </a:lnTo>
                <a:lnTo>
                  <a:pt x="2050" y="3837"/>
                </a:lnTo>
                <a:lnTo>
                  <a:pt x="2053" y="3837"/>
                </a:lnTo>
                <a:lnTo>
                  <a:pt x="2057" y="3837"/>
                </a:lnTo>
                <a:lnTo>
                  <a:pt x="2058" y="3843"/>
                </a:lnTo>
                <a:lnTo>
                  <a:pt x="2057" y="3853"/>
                </a:lnTo>
                <a:lnTo>
                  <a:pt x="2055" y="3861"/>
                </a:lnTo>
                <a:lnTo>
                  <a:pt x="2052" y="3870"/>
                </a:lnTo>
                <a:lnTo>
                  <a:pt x="2046" y="3888"/>
                </a:lnTo>
                <a:lnTo>
                  <a:pt x="2039" y="3903"/>
                </a:lnTo>
                <a:lnTo>
                  <a:pt x="2036" y="3912"/>
                </a:lnTo>
                <a:lnTo>
                  <a:pt x="2033" y="3922"/>
                </a:lnTo>
                <a:lnTo>
                  <a:pt x="2032" y="3931"/>
                </a:lnTo>
                <a:lnTo>
                  <a:pt x="2030" y="3941"/>
                </a:lnTo>
                <a:lnTo>
                  <a:pt x="2032" y="3952"/>
                </a:lnTo>
                <a:lnTo>
                  <a:pt x="2034" y="3961"/>
                </a:lnTo>
                <a:lnTo>
                  <a:pt x="2037" y="3971"/>
                </a:lnTo>
                <a:lnTo>
                  <a:pt x="2043" y="3979"/>
                </a:lnTo>
                <a:lnTo>
                  <a:pt x="2063" y="4013"/>
                </a:lnTo>
                <a:lnTo>
                  <a:pt x="2063" y="4013"/>
                </a:lnTo>
                <a:lnTo>
                  <a:pt x="0" y="401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19" name="Freeform 129">
            <a:extLst>
              <a:ext uri="{FF2B5EF4-FFF2-40B4-BE49-F238E27FC236}">
                <a16:creationId xmlns:a16="http://schemas.microsoft.com/office/drawing/2014/main" id="{E2EFA973-7543-41B7-A642-416CA9ACE5EA}"/>
              </a:ext>
            </a:extLst>
          </p:cNvPr>
          <p:cNvSpPr>
            <a:spLocks/>
          </p:cNvSpPr>
          <p:nvPr/>
        </p:nvSpPr>
        <p:spPr bwMode="auto">
          <a:xfrm>
            <a:off x="2986088" y="3944937"/>
            <a:ext cx="1716088" cy="1149350"/>
          </a:xfrm>
          <a:custGeom>
            <a:avLst/>
            <a:gdLst>
              <a:gd name="T0" fmla="*/ 479 w 5406"/>
              <a:gd name="T1" fmla="*/ 2220 h 3618"/>
              <a:gd name="T2" fmla="*/ 375 w 5406"/>
              <a:gd name="T3" fmla="*/ 2258 h 3618"/>
              <a:gd name="T4" fmla="*/ 363 w 5406"/>
              <a:gd name="T5" fmla="*/ 2322 h 3618"/>
              <a:gd name="T6" fmla="*/ 335 w 5406"/>
              <a:gd name="T7" fmla="*/ 2439 h 3618"/>
              <a:gd name="T8" fmla="*/ 268 w 5406"/>
              <a:gd name="T9" fmla="*/ 2506 h 3618"/>
              <a:gd name="T10" fmla="*/ 271 w 5406"/>
              <a:gd name="T11" fmla="*/ 2566 h 3618"/>
              <a:gd name="T12" fmla="*/ 175 w 5406"/>
              <a:gd name="T13" fmla="*/ 2597 h 3618"/>
              <a:gd name="T14" fmla="*/ 192 w 5406"/>
              <a:gd name="T15" fmla="*/ 2638 h 3618"/>
              <a:gd name="T16" fmla="*/ 222 w 5406"/>
              <a:gd name="T17" fmla="*/ 2713 h 3618"/>
              <a:gd name="T18" fmla="*/ 196 w 5406"/>
              <a:gd name="T19" fmla="*/ 2765 h 3618"/>
              <a:gd name="T20" fmla="*/ 87 w 5406"/>
              <a:gd name="T21" fmla="*/ 2880 h 3618"/>
              <a:gd name="T22" fmla="*/ 134 w 5406"/>
              <a:gd name="T23" fmla="*/ 2992 h 3618"/>
              <a:gd name="T24" fmla="*/ 53 w 5406"/>
              <a:gd name="T25" fmla="*/ 3090 h 3618"/>
              <a:gd name="T26" fmla="*/ 1 w 5406"/>
              <a:gd name="T27" fmla="*/ 3179 h 3618"/>
              <a:gd name="T28" fmla="*/ 44 w 5406"/>
              <a:gd name="T29" fmla="*/ 3248 h 3618"/>
              <a:gd name="T30" fmla="*/ 125 w 5406"/>
              <a:gd name="T31" fmla="*/ 3213 h 3618"/>
              <a:gd name="T32" fmla="*/ 189 w 5406"/>
              <a:gd name="T33" fmla="*/ 3275 h 3618"/>
              <a:gd name="T34" fmla="*/ 200 w 5406"/>
              <a:gd name="T35" fmla="*/ 3388 h 3618"/>
              <a:gd name="T36" fmla="*/ 206 w 5406"/>
              <a:gd name="T37" fmla="*/ 3456 h 3618"/>
              <a:gd name="T38" fmla="*/ 250 w 5406"/>
              <a:gd name="T39" fmla="*/ 3458 h 3618"/>
              <a:gd name="T40" fmla="*/ 230 w 5406"/>
              <a:gd name="T41" fmla="*/ 3576 h 3618"/>
              <a:gd name="T42" fmla="*/ 4283 w 5406"/>
              <a:gd name="T43" fmla="*/ 3521 h 3618"/>
              <a:gd name="T44" fmla="*/ 4381 w 5406"/>
              <a:gd name="T45" fmla="*/ 3398 h 3618"/>
              <a:gd name="T46" fmla="*/ 4467 w 5406"/>
              <a:gd name="T47" fmla="*/ 3254 h 3618"/>
              <a:gd name="T48" fmla="*/ 4579 w 5406"/>
              <a:gd name="T49" fmla="*/ 3221 h 3618"/>
              <a:gd name="T50" fmla="*/ 4633 w 5406"/>
              <a:gd name="T51" fmla="*/ 3199 h 3618"/>
              <a:gd name="T52" fmla="*/ 4648 w 5406"/>
              <a:gd name="T53" fmla="*/ 3069 h 3618"/>
              <a:gd name="T54" fmla="*/ 4724 w 5406"/>
              <a:gd name="T55" fmla="*/ 2831 h 3618"/>
              <a:gd name="T56" fmla="*/ 4734 w 5406"/>
              <a:gd name="T57" fmla="*/ 2674 h 3618"/>
              <a:gd name="T58" fmla="*/ 4712 w 5406"/>
              <a:gd name="T59" fmla="*/ 2458 h 3618"/>
              <a:gd name="T60" fmla="*/ 4742 w 5406"/>
              <a:gd name="T61" fmla="*/ 2391 h 3618"/>
              <a:gd name="T62" fmla="*/ 4797 w 5406"/>
              <a:gd name="T63" fmla="*/ 2227 h 3618"/>
              <a:gd name="T64" fmla="*/ 4856 w 5406"/>
              <a:gd name="T65" fmla="*/ 2060 h 3618"/>
              <a:gd name="T66" fmla="*/ 4860 w 5406"/>
              <a:gd name="T67" fmla="*/ 1970 h 3618"/>
              <a:gd name="T68" fmla="*/ 4871 w 5406"/>
              <a:gd name="T69" fmla="*/ 1893 h 3618"/>
              <a:gd name="T70" fmla="*/ 4895 w 5406"/>
              <a:gd name="T71" fmla="*/ 1819 h 3618"/>
              <a:gd name="T72" fmla="*/ 4975 w 5406"/>
              <a:gd name="T73" fmla="*/ 1765 h 3618"/>
              <a:gd name="T74" fmla="*/ 5052 w 5406"/>
              <a:gd name="T75" fmla="*/ 1708 h 3618"/>
              <a:gd name="T76" fmla="*/ 5133 w 5406"/>
              <a:gd name="T77" fmla="*/ 1656 h 3618"/>
              <a:gd name="T78" fmla="*/ 5177 w 5406"/>
              <a:gd name="T79" fmla="*/ 1629 h 3618"/>
              <a:gd name="T80" fmla="*/ 5225 w 5406"/>
              <a:gd name="T81" fmla="*/ 1596 h 3618"/>
              <a:gd name="T82" fmla="*/ 5282 w 5406"/>
              <a:gd name="T83" fmla="*/ 1589 h 3618"/>
              <a:gd name="T84" fmla="*/ 5340 w 5406"/>
              <a:gd name="T85" fmla="*/ 1549 h 3618"/>
              <a:gd name="T86" fmla="*/ 5318 w 5406"/>
              <a:gd name="T87" fmla="*/ 1353 h 3618"/>
              <a:gd name="T88" fmla="*/ 5257 w 5406"/>
              <a:gd name="T89" fmla="*/ 1357 h 3618"/>
              <a:gd name="T90" fmla="*/ 5197 w 5406"/>
              <a:gd name="T91" fmla="*/ 1251 h 3618"/>
              <a:gd name="T92" fmla="*/ 5052 w 5406"/>
              <a:gd name="T93" fmla="*/ 1175 h 3618"/>
              <a:gd name="T94" fmla="*/ 4991 w 5406"/>
              <a:gd name="T95" fmla="*/ 969 h 3618"/>
              <a:gd name="T96" fmla="*/ 4980 w 5406"/>
              <a:gd name="T97" fmla="*/ 811 h 3618"/>
              <a:gd name="T98" fmla="*/ 4965 w 5406"/>
              <a:gd name="T99" fmla="*/ 639 h 3618"/>
              <a:gd name="T100" fmla="*/ 4956 w 5406"/>
              <a:gd name="T101" fmla="*/ 529 h 3618"/>
              <a:gd name="T102" fmla="*/ 4935 w 5406"/>
              <a:gd name="T103" fmla="*/ 367 h 3618"/>
              <a:gd name="T104" fmla="*/ 4972 w 5406"/>
              <a:gd name="T105" fmla="*/ 406 h 3618"/>
              <a:gd name="T106" fmla="*/ 4995 w 5406"/>
              <a:gd name="T107" fmla="*/ 387 h 3618"/>
              <a:gd name="T108" fmla="*/ 4885 w 5406"/>
              <a:gd name="T109" fmla="*/ 231 h 3618"/>
              <a:gd name="T110" fmla="*/ 3112 w 5406"/>
              <a:gd name="T111" fmla="*/ 66 h 3618"/>
              <a:gd name="T112" fmla="*/ 3115 w 5406"/>
              <a:gd name="T113" fmla="*/ 5 h 3618"/>
              <a:gd name="T114" fmla="*/ 3063 w 5406"/>
              <a:gd name="T115" fmla="*/ 40 h 3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406" h="3618">
                <a:moveTo>
                  <a:pt x="689" y="932"/>
                </a:moveTo>
                <a:lnTo>
                  <a:pt x="689" y="2225"/>
                </a:lnTo>
                <a:lnTo>
                  <a:pt x="662" y="2223"/>
                </a:lnTo>
                <a:lnTo>
                  <a:pt x="639" y="2222"/>
                </a:lnTo>
                <a:lnTo>
                  <a:pt x="619" y="2221"/>
                </a:lnTo>
                <a:lnTo>
                  <a:pt x="597" y="2220"/>
                </a:lnTo>
                <a:lnTo>
                  <a:pt x="573" y="2220"/>
                </a:lnTo>
                <a:lnTo>
                  <a:pt x="549" y="2219"/>
                </a:lnTo>
                <a:lnTo>
                  <a:pt x="527" y="2219"/>
                </a:lnTo>
                <a:lnTo>
                  <a:pt x="503" y="2219"/>
                </a:lnTo>
                <a:lnTo>
                  <a:pt x="479" y="2220"/>
                </a:lnTo>
                <a:lnTo>
                  <a:pt x="455" y="2222"/>
                </a:lnTo>
                <a:lnTo>
                  <a:pt x="431" y="2225"/>
                </a:lnTo>
                <a:lnTo>
                  <a:pt x="406" y="2228"/>
                </a:lnTo>
                <a:lnTo>
                  <a:pt x="405" y="2229"/>
                </a:lnTo>
                <a:lnTo>
                  <a:pt x="404" y="2229"/>
                </a:lnTo>
                <a:lnTo>
                  <a:pt x="403" y="2234"/>
                </a:lnTo>
                <a:lnTo>
                  <a:pt x="400" y="2239"/>
                </a:lnTo>
                <a:lnTo>
                  <a:pt x="396" y="2243"/>
                </a:lnTo>
                <a:lnTo>
                  <a:pt x="393" y="2246"/>
                </a:lnTo>
                <a:lnTo>
                  <a:pt x="384" y="2252"/>
                </a:lnTo>
                <a:lnTo>
                  <a:pt x="375" y="2258"/>
                </a:lnTo>
                <a:lnTo>
                  <a:pt x="365" y="2262"/>
                </a:lnTo>
                <a:lnTo>
                  <a:pt x="357" y="2268"/>
                </a:lnTo>
                <a:lnTo>
                  <a:pt x="355" y="2271"/>
                </a:lnTo>
                <a:lnTo>
                  <a:pt x="353" y="2276"/>
                </a:lnTo>
                <a:lnTo>
                  <a:pt x="352" y="2280"/>
                </a:lnTo>
                <a:lnTo>
                  <a:pt x="351" y="2286"/>
                </a:lnTo>
                <a:lnTo>
                  <a:pt x="351" y="2288"/>
                </a:lnTo>
                <a:lnTo>
                  <a:pt x="352" y="2293"/>
                </a:lnTo>
                <a:lnTo>
                  <a:pt x="354" y="2300"/>
                </a:lnTo>
                <a:lnTo>
                  <a:pt x="356" y="2308"/>
                </a:lnTo>
                <a:lnTo>
                  <a:pt x="363" y="2322"/>
                </a:lnTo>
                <a:lnTo>
                  <a:pt x="368" y="2334"/>
                </a:lnTo>
                <a:lnTo>
                  <a:pt x="370" y="2350"/>
                </a:lnTo>
                <a:lnTo>
                  <a:pt x="371" y="2362"/>
                </a:lnTo>
                <a:lnTo>
                  <a:pt x="371" y="2373"/>
                </a:lnTo>
                <a:lnTo>
                  <a:pt x="369" y="2382"/>
                </a:lnTo>
                <a:lnTo>
                  <a:pt x="367" y="2390"/>
                </a:lnTo>
                <a:lnTo>
                  <a:pt x="362" y="2399"/>
                </a:lnTo>
                <a:lnTo>
                  <a:pt x="356" y="2409"/>
                </a:lnTo>
                <a:lnTo>
                  <a:pt x="350" y="2423"/>
                </a:lnTo>
                <a:lnTo>
                  <a:pt x="343" y="2432"/>
                </a:lnTo>
                <a:lnTo>
                  <a:pt x="335" y="2439"/>
                </a:lnTo>
                <a:lnTo>
                  <a:pt x="327" y="2445"/>
                </a:lnTo>
                <a:lnTo>
                  <a:pt x="319" y="2451"/>
                </a:lnTo>
                <a:lnTo>
                  <a:pt x="311" y="2458"/>
                </a:lnTo>
                <a:lnTo>
                  <a:pt x="304" y="2466"/>
                </a:lnTo>
                <a:lnTo>
                  <a:pt x="301" y="2472"/>
                </a:lnTo>
                <a:lnTo>
                  <a:pt x="298" y="2477"/>
                </a:lnTo>
                <a:lnTo>
                  <a:pt x="296" y="2484"/>
                </a:lnTo>
                <a:lnTo>
                  <a:pt x="295" y="2491"/>
                </a:lnTo>
                <a:lnTo>
                  <a:pt x="280" y="2499"/>
                </a:lnTo>
                <a:lnTo>
                  <a:pt x="269" y="2505"/>
                </a:lnTo>
                <a:lnTo>
                  <a:pt x="268" y="2506"/>
                </a:lnTo>
                <a:lnTo>
                  <a:pt x="267" y="2508"/>
                </a:lnTo>
                <a:lnTo>
                  <a:pt x="265" y="2510"/>
                </a:lnTo>
                <a:lnTo>
                  <a:pt x="265" y="2514"/>
                </a:lnTo>
                <a:lnTo>
                  <a:pt x="267" y="2523"/>
                </a:lnTo>
                <a:lnTo>
                  <a:pt x="270" y="2535"/>
                </a:lnTo>
                <a:lnTo>
                  <a:pt x="276" y="2548"/>
                </a:lnTo>
                <a:lnTo>
                  <a:pt x="277" y="2557"/>
                </a:lnTo>
                <a:lnTo>
                  <a:pt x="277" y="2560"/>
                </a:lnTo>
                <a:lnTo>
                  <a:pt x="276" y="2563"/>
                </a:lnTo>
                <a:lnTo>
                  <a:pt x="273" y="2564"/>
                </a:lnTo>
                <a:lnTo>
                  <a:pt x="271" y="2566"/>
                </a:lnTo>
                <a:lnTo>
                  <a:pt x="265" y="2567"/>
                </a:lnTo>
                <a:lnTo>
                  <a:pt x="257" y="2570"/>
                </a:lnTo>
                <a:lnTo>
                  <a:pt x="248" y="2572"/>
                </a:lnTo>
                <a:lnTo>
                  <a:pt x="238" y="2578"/>
                </a:lnTo>
                <a:lnTo>
                  <a:pt x="232" y="2580"/>
                </a:lnTo>
                <a:lnTo>
                  <a:pt x="223" y="2583"/>
                </a:lnTo>
                <a:lnTo>
                  <a:pt x="212" y="2585"/>
                </a:lnTo>
                <a:lnTo>
                  <a:pt x="201" y="2588"/>
                </a:lnTo>
                <a:lnTo>
                  <a:pt x="181" y="2592"/>
                </a:lnTo>
                <a:lnTo>
                  <a:pt x="172" y="2595"/>
                </a:lnTo>
                <a:lnTo>
                  <a:pt x="175" y="2597"/>
                </a:lnTo>
                <a:lnTo>
                  <a:pt x="176" y="2599"/>
                </a:lnTo>
                <a:lnTo>
                  <a:pt x="176" y="2603"/>
                </a:lnTo>
                <a:lnTo>
                  <a:pt x="176" y="2606"/>
                </a:lnTo>
                <a:lnTo>
                  <a:pt x="176" y="2613"/>
                </a:lnTo>
                <a:lnTo>
                  <a:pt x="177" y="2618"/>
                </a:lnTo>
                <a:lnTo>
                  <a:pt x="180" y="2623"/>
                </a:lnTo>
                <a:lnTo>
                  <a:pt x="186" y="2625"/>
                </a:lnTo>
                <a:lnTo>
                  <a:pt x="188" y="2628"/>
                </a:lnTo>
                <a:lnTo>
                  <a:pt x="190" y="2630"/>
                </a:lnTo>
                <a:lnTo>
                  <a:pt x="192" y="2633"/>
                </a:lnTo>
                <a:lnTo>
                  <a:pt x="192" y="2638"/>
                </a:lnTo>
                <a:lnTo>
                  <a:pt x="190" y="2652"/>
                </a:lnTo>
                <a:lnTo>
                  <a:pt x="188" y="2667"/>
                </a:lnTo>
                <a:lnTo>
                  <a:pt x="187" y="2675"/>
                </a:lnTo>
                <a:lnTo>
                  <a:pt x="187" y="2682"/>
                </a:lnTo>
                <a:lnTo>
                  <a:pt x="188" y="2690"/>
                </a:lnTo>
                <a:lnTo>
                  <a:pt x="189" y="2697"/>
                </a:lnTo>
                <a:lnTo>
                  <a:pt x="192" y="2700"/>
                </a:lnTo>
                <a:lnTo>
                  <a:pt x="196" y="2704"/>
                </a:lnTo>
                <a:lnTo>
                  <a:pt x="203" y="2706"/>
                </a:lnTo>
                <a:lnTo>
                  <a:pt x="210" y="2708"/>
                </a:lnTo>
                <a:lnTo>
                  <a:pt x="222" y="2713"/>
                </a:lnTo>
                <a:lnTo>
                  <a:pt x="228" y="2715"/>
                </a:lnTo>
                <a:lnTo>
                  <a:pt x="229" y="2724"/>
                </a:lnTo>
                <a:lnTo>
                  <a:pt x="229" y="2732"/>
                </a:lnTo>
                <a:lnTo>
                  <a:pt x="228" y="2738"/>
                </a:lnTo>
                <a:lnTo>
                  <a:pt x="227" y="2744"/>
                </a:lnTo>
                <a:lnTo>
                  <a:pt x="225" y="2748"/>
                </a:lnTo>
                <a:lnTo>
                  <a:pt x="222" y="2752"/>
                </a:lnTo>
                <a:lnTo>
                  <a:pt x="219" y="2754"/>
                </a:lnTo>
                <a:lnTo>
                  <a:pt x="215" y="2757"/>
                </a:lnTo>
                <a:lnTo>
                  <a:pt x="206" y="2761"/>
                </a:lnTo>
                <a:lnTo>
                  <a:pt x="196" y="2765"/>
                </a:lnTo>
                <a:lnTo>
                  <a:pt x="184" y="2772"/>
                </a:lnTo>
                <a:lnTo>
                  <a:pt x="171" y="2781"/>
                </a:lnTo>
                <a:lnTo>
                  <a:pt x="143" y="2803"/>
                </a:lnTo>
                <a:lnTo>
                  <a:pt x="112" y="2829"/>
                </a:lnTo>
                <a:lnTo>
                  <a:pt x="105" y="2837"/>
                </a:lnTo>
                <a:lnTo>
                  <a:pt x="98" y="2844"/>
                </a:lnTo>
                <a:lnTo>
                  <a:pt x="94" y="2851"/>
                </a:lnTo>
                <a:lnTo>
                  <a:pt x="89" y="2859"/>
                </a:lnTo>
                <a:lnTo>
                  <a:pt x="87" y="2866"/>
                </a:lnTo>
                <a:lnTo>
                  <a:pt x="86" y="2874"/>
                </a:lnTo>
                <a:lnTo>
                  <a:pt x="87" y="2880"/>
                </a:lnTo>
                <a:lnTo>
                  <a:pt x="89" y="2888"/>
                </a:lnTo>
                <a:lnTo>
                  <a:pt x="95" y="2902"/>
                </a:lnTo>
                <a:lnTo>
                  <a:pt x="103" y="2918"/>
                </a:lnTo>
                <a:lnTo>
                  <a:pt x="110" y="2935"/>
                </a:lnTo>
                <a:lnTo>
                  <a:pt x="114" y="2949"/>
                </a:lnTo>
                <a:lnTo>
                  <a:pt x="118" y="2965"/>
                </a:lnTo>
                <a:lnTo>
                  <a:pt x="121" y="2981"/>
                </a:lnTo>
                <a:lnTo>
                  <a:pt x="123" y="2984"/>
                </a:lnTo>
                <a:lnTo>
                  <a:pt x="126" y="2987"/>
                </a:lnTo>
                <a:lnTo>
                  <a:pt x="129" y="2990"/>
                </a:lnTo>
                <a:lnTo>
                  <a:pt x="134" y="2992"/>
                </a:lnTo>
                <a:lnTo>
                  <a:pt x="137" y="2994"/>
                </a:lnTo>
                <a:lnTo>
                  <a:pt x="139" y="2998"/>
                </a:lnTo>
                <a:lnTo>
                  <a:pt x="142" y="3001"/>
                </a:lnTo>
                <a:lnTo>
                  <a:pt x="143" y="3006"/>
                </a:lnTo>
                <a:lnTo>
                  <a:pt x="123" y="3027"/>
                </a:lnTo>
                <a:lnTo>
                  <a:pt x="104" y="3049"/>
                </a:lnTo>
                <a:lnTo>
                  <a:pt x="95" y="3059"/>
                </a:lnTo>
                <a:lnTo>
                  <a:pt x="85" y="3068"/>
                </a:lnTo>
                <a:lnTo>
                  <a:pt x="72" y="3077"/>
                </a:lnTo>
                <a:lnTo>
                  <a:pt x="59" y="3086"/>
                </a:lnTo>
                <a:lnTo>
                  <a:pt x="53" y="3090"/>
                </a:lnTo>
                <a:lnTo>
                  <a:pt x="46" y="3096"/>
                </a:lnTo>
                <a:lnTo>
                  <a:pt x="40" y="3101"/>
                </a:lnTo>
                <a:lnTo>
                  <a:pt x="34" y="3108"/>
                </a:lnTo>
                <a:lnTo>
                  <a:pt x="28" y="3116"/>
                </a:lnTo>
                <a:lnTo>
                  <a:pt x="22" y="3124"/>
                </a:lnTo>
                <a:lnTo>
                  <a:pt x="18" y="3133"/>
                </a:lnTo>
                <a:lnTo>
                  <a:pt x="13" y="3142"/>
                </a:lnTo>
                <a:lnTo>
                  <a:pt x="9" y="3151"/>
                </a:lnTo>
                <a:lnTo>
                  <a:pt x="5" y="3160"/>
                </a:lnTo>
                <a:lnTo>
                  <a:pt x="3" y="3170"/>
                </a:lnTo>
                <a:lnTo>
                  <a:pt x="1" y="3179"/>
                </a:lnTo>
                <a:lnTo>
                  <a:pt x="0" y="3188"/>
                </a:lnTo>
                <a:lnTo>
                  <a:pt x="0" y="3197"/>
                </a:lnTo>
                <a:lnTo>
                  <a:pt x="0" y="3205"/>
                </a:lnTo>
                <a:lnTo>
                  <a:pt x="1" y="3213"/>
                </a:lnTo>
                <a:lnTo>
                  <a:pt x="4" y="3222"/>
                </a:lnTo>
                <a:lnTo>
                  <a:pt x="9" y="3230"/>
                </a:lnTo>
                <a:lnTo>
                  <a:pt x="14" y="3237"/>
                </a:lnTo>
                <a:lnTo>
                  <a:pt x="21" y="3241"/>
                </a:lnTo>
                <a:lnTo>
                  <a:pt x="28" y="3245"/>
                </a:lnTo>
                <a:lnTo>
                  <a:pt x="36" y="3247"/>
                </a:lnTo>
                <a:lnTo>
                  <a:pt x="44" y="3248"/>
                </a:lnTo>
                <a:lnTo>
                  <a:pt x="52" y="3248"/>
                </a:lnTo>
                <a:lnTo>
                  <a:pt x="60" y="3246"/>
                </a:lnTo>
                <a:lnTo>
                  <a:pt x="68" y="3244"/>
                </a:lnTo>
                <a:lnTo>
                  <a:pt x="76" y="3240"/>
                </a:lnTo>
                <a:lnTo>
                  <a:pt x="82" y="3236"/>
                </a:lnTo>
                <a:lnTo>
                  <a:pt x="89" y="3230"/>
                </a:lnTo>
                <a:lnTo>
                  <a:pt x="96" y="3223"/>
                </a:lnTo>
                <a:lnTo>
                  <a:pt x="102" y="3216"/>
                </a:lnTo>
                <a:lnTo>
                  <a:pt x="106" y="3208"/>
                </a:lnTo>
                <a:lnTo>
                  <a:pt x="115" y="3209"/>
                </a:lnTo>
                <a:lnTo>
                  <a:pt x="125" y="3213"/>
                </a:lnTo>
                <a:lnTo>
                  <a:pt x="135" y="3218"/>
                </a:lnTo>
                <a:lnTo>
                  <a:pt x="145" y="3224"/>
                </a:lnTo>
                <a:lnTo>
                  <a:pt x="167" y="3236"/>
                </a:lnTo>
                <a:lnTo>
                  <a:pt x="185" y="3246"/>
                </a:lnTo>
                <a:lnTo>
                  <a:pt x="188" y="3247"/>
                </a:lnTo>
                <a:lnTo>
                  <a:pt x="192" y="3249"/>
                </a:lnTo>
                <a:lnTo>
                  <a:pt x="194" y="3251"/>
                </a:lnTo>
                <a:lnTo>
                  <a:pt x="195" y="3254"/>
                </a:lnTo>
                <a:lnTo>
                  <a:pt x="196" y="3258"/>
                </a:lnTo>
                <a:lnTo>
                  <a:pt x="196" y="3264"/>
                </a:lnTo>
                <a:lnTo>
                  <a:pt x="189" y="3275"/>
                </a:lnTo>
                <a:lnTo>
                  <a:pt x="181" y="3287"/>
                </a:lnTo>
                <a:lnTo>
                  <a:pt x="178" y="3295"/>
                </a:lnTo>
                <a:lnTo>
                  <a:pt x="175" y="3302"/>
                </a:lnTo>
                <a:lnTo>
                  <a:pt x="173" y="3308"/>
                </a:lnTo>
                <a:lnTo>
                  <a:pt x="172" y="3315"/>
                </a:lnTo>
                <a:lnTo>
                  <a:pt x="172" y="3321"/>
                </a:lnTo>
                <a:lnTo>
                  <a:pt x="173" y="3327"/>
                </a:lnTo>
                <a:lnTo>
                  <a:pt x="175" y="3333"/>
                </a:lnTo>
                <a:lnTo>
                  <a:pt x="177" y="3339"/>
                </a:lnTo>
                <a:lnTo>
                  <a:pt x="188" y="3362"/>
                </a:lnTo>
                <a:lnTo>
                  <a:pt x="200" y="3388"/>
                </a:lnTo>
                <a:lnTo>
                  <a:pt x="201" y="3394"/>
                </a:lnTo>
                <a:lnTo>
                  <a:pt x="202" y="3399"/>
                </a:lnTo>
                <a:lnTo>
                  <a:pt x="202" y="3406"/>
                </a:lnTo>
                <a:lnTo>
                  <a:pt x="202" y="3413"/>
                </a:lnTo>
                <a:lnTo>
                  <a:pt x="201" y="3427"/>
                </a:lnTo>
                <a:lnTo>
                  <a:pt x="200" y="3439"/>
                </a:lnTo>
                <a:lnTo>
                  <a:pt x="200" y="3444"/>
                </a:lnTo>
                <a:lnTo>
                  <a:pt x="201" y="3450"/>
                </a:lnTo>
                <a:lnTo>
                  <a:pt x="202" y="3453"/>
                </a:lnTo>
                <a:lnTo>
                  <a:pt x="203" y="3455"/>
                </a:lnTo>
                <a:lnTo>
                  <a:pt x="206" y="3456"/>
                </a:lnTo>
                <a:lnTo>
                  <a:pt x="210" y="3456"/>
                </a:lnTo>
                <a:lnTo>
                  <a:pt x="215" y="3455"/>
                </a:lnTo>
                <a:lnTo>
                  <a:pt x="222" y="3452"/>
                </a:lnTo>
                <a:lnTo>
                  <a:pt x="229" y="3450"/>
                </a:lnTo>
                <a:lnTo>
                  <a:pt x="236" y="3445"/>
                </a:lnTo>
                <a:lnTo>
                  <a:pt x="239" y="3443"/>
                </a:lnTo>
                <a:lnTo>
                  <a:pt x="243" y="3442"/>
                </a:lnTo>
                <a:lnTo>
                  <a:pt x="246" y="3442"/>
                </a:lnTo>
                <a:lnTo>
                  <a:pt x="250" y="3442"/>
                </a:lnTo>
                <a:lnTo>
                  <a:pt x="251" y="3448"/>
                </a:lnTo>
                <a:lnTo>
                  <a:pt x="250" y="3458"/>
                </a:lnTo>
                <a:lnTo>
                  <a:pt x="248" y="3466"/>
                </a:lnTo>
                <a:lnTo>
                  <a:pt x="245" y="3475"/>
                </a:lnTo>
                <a:lnTo>
                  <a:pt x="239" y="3493"/>
                </a:lnTo>
                <a:lnTo>
                  <a:pt x="232" y="3508"/>
                </a:lnTo>
                <a:lnTo>
                  <a:pt x="229" y="3517"/>
                </a:lnTo>
                <a:lnTo>
                  <a:pt x="226" y="3527"/>
                </a:lnTo>
                <a:lnTo>
                  <a:pt x="225" y="3536"/>
                </a:lnTo>
                <a:lnTo>
                  <a:pt x="223" y="3546"/>
                </a:lnTo>
                <a:lnTo>
                  <a:pt x="225" y="3557"/>
                </a:lnTo>
                <a:lnTo>
                  <a:pt x="227" y="3566"/>
                </a:lnTo>
                <a:lnTo>
                  <a:pt x="230" y="3576"/>
                </a:lnTo>
                <a:lnTo>
                  <a:pt x="236" y="3584"/>
                </a:lnTo>
                <a:lnTo>
                  <a:pt x="256" y="3618"/>
                </a:lnTo>
                <a:lnTo>
                  <a:pt x="256" y="3618"/>
                </a:lnTo>
                <a:lnTo>
                  <a:pt x="4276" y="3618"/>
                </a:lnTo>
                <a:lnTo>
                  <a:pt x="4276" y="3618"/>
                </a:lnTo>
                <a:lnTo>
                  <a:pt x="4263" y="3554"/>
                </a:lnTo>
                <a:lnTo>
                  <a:pt x="4265" y="3549"/>
                </a:lnTo>
                <a:lnTo>
                  <a:pt x="4267" y="3543"/>
                </a:lnTo>
                <a:lnTo>
                  <a:pt x="4270" y="3537"/>
                </a:lnTo>
                <a:lnTo>
                  <a:pt x="4274" y="3532"/>
                </a:lnTo>
                <a:lnTo>
                  <a:pt x="4283" y="3521"/>
                </a:lnTo>
                <a:lnTo>
                  <a:pt x="4295" y="3511"/>
                </a:lnTo>
                <a:lnTo>
                  <a:pt x="4320" y="3491"/>
                </a:lnTo>
                <a:lnTo>
                  <a:pt x="4340" y="3473"/>
                </a:lnTo>
                <a:lnTo>
                  <a:pt x="4343" y="3469"/>
                </a:lnTo>
                <a:lnTo>
                  <a:pt x="4346" y="3463"/>
                </a:lnTo>
                <a:lnTo>
                  <a:pt x="4349" y="3456"/>
                </a:lnTo>
                <a:lnTo>
                  <a:pt x="4351" y="3448"/>
                </a:lnTo>
                <a:lnTo>
                  <a:pt x="4356" y="3434"/>
                </a:lnTo>
                <a:lnTo>
                  <a:pt x="4360" y="3421"/>
                </a:lnTo>
                <a:lnTo>
                  <a:pt x="4371" y="3409"/>
                </a:lnTo>
                <a:lnTo>
                  <a:pt x="4381" y="3398"/>
                </a:lnTo>
                <a:lnTo>
                  <a:pt x="4385" y="3392"/>
                </a:lnTo>
                <a:lnTo>
                  <a:pt x="4388" y="3382"/>
                </a:lnTo>
                <a:lnTo>
                  <a:pt x="4389" y="3374"/>
                </a:lnTo>
                <a:lnTo>
                  <a:pt x="4391" y="3366"/>
                </a:lnTo>
                <a:lnTo>
                  <a:pt x="4396" y="3354"/>
                </a:lnTo>
                <a:lnTo>
                  <a:pt x="4404" y="3340"/>
                </a:lnTo>
                <a:lnTo>
                  <a:pt x="4413" y="3327"/>
                </a:lnTo>
                <a:lnTo>
                  <a:pt x="4423" y="3313"/>
                </a:lnTo>
                <a:lnTo>
                  <a:pt x="4445" y="3286"/>
                </a:lnTo>
                <a:lnTo>
                  <a:pt x="4463" y="3261"/>
                </a:lnTo>
                <a:lnTo>
                  <a:pt x="4467" y="3254"/>
                </a:lnTo>
                <a:lnTo>
                  <a:pt x="4475" y="3248"/>
                </a:lnTo>
                <a:lnTo>
                  <a:pt x="4483" y="3244"/>
                </a:lnTo>
                <a:lnTo>
                  <a:pt x="4492" y="3239"/>
                </a:lnTo>
                <a:lnTo>
                  <a:pt x="4513" y="3233"/>
                </a:lnTo>
                <a:lnTo>
                  <a:pt x="4531" y="3228"/>
                </a:lnTo>
                <a:lnTo>
                  <a:pt x="4541" y="3223"/>
                </a:lnTo>
                <a:lnTo>
                  <a:pt x="4555" y="3218"/>
                </a:lnTo>
                <a:lnTo>
                  <a:pt x="4562" y="3217"/>
                </a:lnTo>
                <a:lnTo>
                  <a:pt x="4567" y="3217"/>
                </a:lnTo>
                <a:lnTo>
                  <a:pt x="4573" y="3218"/>
                </a:lnTo>
                <a:lnTo>
                  <a:pt x="4579" y="3221"/>
                </a:lnTo>
                <a:lnTo>
                  <a:pt x="4588" y="3228"/>
                </a:lnTo>
                <a:lnTo>
                  <a:pt x="4595" y="3232"/>
                </a:lnTo>
                <a:lnTo>
                  <a:pt x="4598" y="3232"/>
                </a:lnTo>
                <a:lnTo>
                  <a:pt x="4600" y="3232"/>
                </a:lnTo>
                <a:lnTo>
                  <a:pt x="4604" y="3232"/>
                </a:lnTo>
                <a:lnTo>
                  <a:pt x="4606" y="3231"/>
                </a:lnTo>
                <a:lnTo>
                  <a:pt x="4616" y="3222"/>
                </a:lnTo>
                <a:lnTo>
                  <a:pt x="4631" y="3207"/>
                </a:lnTo>
                <a:lnTo>
                  <a:pt x="4632" y="3205"/>
                </a:lnTo>
                <a:lnTo>
                  <a:pt x="4633" y="3203"/>
                </a:lnTo>
                <a:lnTo>
                  <a:pt x="4633" y="3199"/>
                </a:lnTo>
                <a:lnTo>
                  <a:pt x="4632" y="3196"/>
                </a:lnTo>
                <a:lnTo>
                  <a:pt x="4630" y="3187"/>
                </a:lnTo>
                <a:lnTo>
                  <a:pt x="4626" y="3176"/>
                </a:lnTo>
                <a:lnTo>
                  <a:pt x="4623" y="3165"/>
                </a:lnTo>
                <a:lnTo>
                  <a:pt x="4621" y="3154"/>
                </a:lnTo>
                <a:lnTo>
                  <a:pt x="4621" y="3148"/>
                </a:lnTo>
                <a:lnTo>
                  <a:pt x="4622" y="3143"/>
                </a:lnTo>
                <a:lnTo>
                  <a:pt x="4623" y="3138"/>
                </a:lnTo>
                <a:lnTo>
                  <a:pt x="4625" y="3133"/>
                </a:lnTo>
                <a:lnTo>
                  <a:pt x="4638" y="3101"/>
                </a:lnTo>
                <a:lnTo>
                  <a:pt x="4648" y="3069"/>
                </a:lnTo>
                <a:lnTo>
                  <a:pt x="4659" y="3037"/>
                </a:lnTo>
                <a:lnTo>
                  <a:pt x="4673" y="3007"/>
                </a:lnTo>
                <a:lnTo>
                  <a:pt x="4690" y="2969"/>
                </a:lnTo>
                <a:lnTo>
                  <a:pt x="4712" y="2922"/>
                </a:lnTo>
                <a:lnTo>
                  <a:pt x="4720" y="2897"/>
                </a:lnTo>
                <a:lnTo>
                  <a:pt x="4726" y="2875"/>
                </a:lnTo>
                <a:lnTo>
                  <a:pt x="4727" y="2864"/>
                </a:lnTo>
                <a:lnTo>
                  <a:pt x="4729" y="2854"/>
                </a:lnTo>
                <a:lnTo>
                  <a:pt x="4727" y="2846"/>
                </a:lnTo>
                <a:lnTo>
                  <a:pt x="4725" y="2838"/>
                </a:lnTo>
                <a:lnTo>
                  <a:pt x="4724" y="2831"/>
                </a:lnTo>
                <a:lnTo>
                  <a:pt x="4723" y="2825"/>
                </a:lnTo>
                <a:lnTo>
                  <a:pt x="4722" y="2815"/>
                </a:lnTo>
                <a:lnTo>
                  <a:pt x="4723" y="2806"/>
                </a:lnTo>
                <a:lnTo>
                  <a:pt x="4725" y="2787"/>
                </a:lnTo>
                <a:lnTo>
                  <a:pt x="4730" y="2768"/>
                </a:lnTo>
                <a:lnTo>
                  <a:pt x="4735" y="2747"/>
                </a:lnTo>
                <a:lnTo>
                  <a:pt x="4741" y="2728"/>
                </a:lnTo>
                <a:lnTo>
                  <a:pt x="4748" y="2711"/>
                </a:lnTo>
                <a:lnTo>
                  <a:pt x="4755" y="2697"/>
                </a:lnTo>
                <a:lnTo>
                  <a:pt x="4755" y="2697"/>
                </a:lnTo>
                <a:lnTo>
                  <a:pt x="4734" y="2674"/>
                </a:lnTo>
                <a:lnTo>
                  <a:pt x="4731" y="2662"/>
                </a:lnTo>
                <a:lnTo>
                  <a:pt x="4729" y="2649"/>
                </a:lnTo>
                <a:lnTo>
                  <a:pt x="4726" y="2637"/>
                </a:lnTo>
                <a:lnTo>
                  <a:pt x="4725" y="2623"/>
                </a:lnTo>
                <a:lnTo>
                  <a:pt x="4723" y="2597"/>
                </a:lnTo>
                <a:lnTo>
                  <a:pt x="4723" y="2570"/>
                </a:lnTo>
                <a:lnTo>
                  <a:pt x="4722" y="2543"/>
                </a:lnTo>
                <a:lnTo>
                  <a:pt x="4718" y="2518"/>
                </a:lnTo>
                <a:lnTo>
                  <a:pt x="4715" y="2493"/>
                </a:lnTo>
                <a:lnTo>
                  <a:pt x="4712" y="2467"/>
                </a:lnTo>
                <a:lnTo>
                  <a:pt x="4712" y="2458"/>
                </a:lnTo>
                <a:lnTo>
                  <a:pt x="4710" y="2444"/>
                </a:lnTo>
                <a:lnTo>
                  <a:pt x="4710" y="2432"/>
                </a:lnTo>
                <a:lnTo>
                  <a:pt x="4712" y="2424"/>
                </a:lnTo>
                <a:lnTo>
                  <a:pt x="4710" y="2419"/>
                </a:lnTo>
                <a:lnTo>
                  <a:pt x="4710" y="2416"/>
                </a:lnTo>
                <a:lnTo>
                  <a:pt x="4710" y="2412"/>
                </a:lnTo>
                <a:lnTo>
                  <a:pt x="4712" y="2410"/>
                </a:lnTo>
                <a:lnTo>
                  <a:pt x="4714" y="2406"/>
                </a:lnTo>
                <a:lnTo>
                  <a:pt x="4720" y="2402"/>
                </a:lnTo>
                <a:lnTo>
                  <a:pt x="4731" y="2396"/>
                </a:lnTo>
                <a:lnTo>
                  <a:pt x="4742" y="2391"/>
                </a:lnTo>
                <a:lnTo>
                  <a:pt x="4747" y="2386"/>
                </a:lnTo>
                <a:lnTo>
                  <a:pt x="4750" y="2381"/>
                </a:lnTo>
                <a:lnTo>
                  <a:pt x="4752" y="2373"/>
                </a:lnTo>
                <a:lnTo>
                  <a:pt x="4755" y="2365"/>
                </a:lnTo>
                <a:lnTo>
                  <a:pt x="4758" y="2349"/>
                </a:lnTo>
                <a:lnTo>
                  <a:pt x="4760" y="2335"/>
                </a:lnTo>
                <a:lnTo>
                  <a:pt x="4766" y="2312"/>
                </a:lnTo>
                <a:lnTo>
                  <a:pt x="4773" y="2291"/>
                </a:lnTo>
                <a:lnTo>
                  <a:pt x="4781" y="2270"/>
                </a:lnTo>
                <a:lnTo>
                  <a:pt x="4789" y="2248"/>
                </a:lnTo>
                <a:lnTo>
                  <a:pt x="4797" y="2227"/>
                </a:lnTo>
                <a:lnTo>
                  <a:pt x="4805" y="2205"/>
                </a:lnTo>
                <a:lnTo>
                  <a:pt x="4812" y="2185"/>
                </a:lnTo>
                <a:lnTo>
                  <a:pt x="4817" y="2163"/>
                </a:lnTo>
                <a:lnTo>
                  <a:pt x="4822" y="2149"/>
                </a:lnTo>
                <a:lnTo>
                  <a:pt x="4826" y="2137"/>
                </a:lnTo>
                <a:lnTo>
                  <a:pt x="4832" y="2123"/>
                </a:lnTo>
                <a:lnTo>
                  <a:pt x="4838" y="2111"/>
                </a:lnTo>
                <a:lnTo>
                  <a:pt x="4843" y="2097"/>
                </a:lnTo>
                <a:lnTo>
                  <a:pt x="4849" y="2085"/>
                </a:lnTo>
                <a:lnTo>
                  <a:pt x="4854" y="2072"/>
                </a:lnTo>
                <a:lnTo>
                  <a:pt x="4856" y="2060"/>
                </a:lnTo>
                <a:lnTo>
                  <a:pt x="4862" y="2054"/>
                </a:lnTo>
                <a:lnTo>
                  <a:pt x="4866" y="2047"/>
                </a:lnTo>
                <a:lnTo>
                  <a:pt x="4868" y="2039"/>
                </a:lnTo>
                <a:lnTo>
                  <a:pt x="4870" y="2031"/>
                </a:lnTo>
                <a:lnTo>
                  <a:pt x="4871" y="2014"/>
                </a:lnTo>
                <a:lnTo>
                  <a:pt x="4873" y="1998"/>
                </a:lnTo>
                <a:lnTo>
                  <a:pt x="4873" y="1991"/>
                </a:lnTo>
                <a:lnTo>
                  <a:pt x="4871" y="1984"/>
                </a:lnTo>
                <a:lnTo>
                  <a:pt x="4867" y="1979"/>
                </a:lnTo>
                <a:lnTo>
                  <a:pt x="4864" y="1974"/>
                </a:lnTo>
                <a:lnTo>
                  <a:pt x="4860" y="1970"/>
                </a:lnTo>
                <a:lnTo>
                  <a:pt x="4858" y="1964"/>
                </a:lnTo>
                <a:lnTo>
                  <a:pt x="4856" y="1958"/>
                </a:lnTo>
                <a:lnTo>
                  <a:pt x="4855" y="1951"/>
                </a:lnTo>
                <a:lnTo>
                  <a:pt x="4856" y="1938"/>
                </a:lnTo>
                <a:lnTo>
                  <a:pt x="4857" y="1924"/>
                </a:lnTo>
                <a:lnTo>
                  <a:pt x="4858" y="1910"/>
                </a:lnTo>
                <a:lnTo>
                  <a:pt x="4858" y="1897"/>
                </a:lnTo>
                <a:lnTo>
                  <a:pt x="4859" y="1896"/>
                </a:lnTo>
                <a:lnTo>
                  <a:pt x="4860" y="1894"/>
                </a:lnTo>
                <a:lnTo>
                  <a:pt x="4866" y="1894"/>
                </a:lnTo>
                <a:lnTo>
                  <a:pt x="4871" y="1893"/>
                </a:lnTo>
                <a:lnTo>
                  <a:pt x="4875" y="1892"/>
                </a:lnTo>
                <a:lnTo>
                  <a:pt x="4880" y="1890"/>
                </a:lnTo>
                <a:lnTo>
                  <a:pt x="4883" y="1888"/>
                </a:lnTo>
                <a:lnTo>
                  <a:pt x="4885" y="1885"/>
                </a:lnTo>
                <a:lnTo>
                  <a:pt x="4888" y="1883"/>
                </a:lnTo>
                <a:lnTo>
                  <a:pt x="4890" y="1880"/>
                </a:lnTo>
                <a:lnTo>
                  <a:pt x="4892" y="1872"/>
                </a:lnTo>
                <a:lnTo>
                  <a:pt x="4893" y="1863"/>
                </a:lnTo>
                <a:lnTo>
                  <a:pt x="4895" y="1852"/>
                </a:lnTo>
                <a:lnTo>
                  <a:pt x="4895" y="1841"/>
                </a:lnTo>
                <a:lnTo>
                  <a:pt x="4895" y="1819"/>
                </a:lnTo>
                <a:lnTo>
                  <a:pt x="4895" y="1798"/>
                </a:lnTo>
                <a:lnTo>
                  <a:pt x="4897" y="1777"/>
                </a:lnTo>
                <a:lnTo>
                  <a:pt x="4901" y="1757"/>
                </a:lnTo>
                <a:lnTo>
                  <a:pt x="4907" y="1756"/>
                </a:lnTo>
                <a:lnTo>
                  <a:pt x="4913" y="1756"/>
                </a:lnTo>
                <a:lnTo>
                  <a:pt x="4917" y="1756"/>
                </a:lnTo>
                <a:lnTo>
                  <a:pt x="4923" y="1757"/>
                </a:lnTo>
                <a:lnTo>
                  <a:pt x="4933" y="1760"/>
                </a:lnTo>
                <a:lnTo>
                  <a:pt x="4945" y="1764"/>
                </a:lnTo>
                <a:lnTo>
                  <a:pt x="4957" y="1765"/>
                </a:lnTo>
                <a:lnTo>
                  <a:pt x="4975" y="1765"/>
                </a:lnTo>
                <a:lnTo>
                  <a:pt x="4995" y="1764"/>
                </a:lnTo>
                <a:lnTo>
                  <a:pt x="5008" y="1761"/>
                </a:lnTo>
                <a:lnTo>
                  <a:pt x="5015" y="1765"/>
                </a:lnTo>
                <a:lnTo>
                  <a:pt x="5022" y="1766"/>
                </a:lnTo>
                <a:lnTo>
                  <a:pt x="5030" y="1756"/>
                </a:lnTo>
                <a:lnTo>
                  <a:pt x="5038" y="1744"/>
                </a:lnTo>
                <a:lnTo>
                  <a:pt x="5041" y="1737"/>
                </a:lnTo>
                <a:lnTo>
                  <a:pt x="5046" y="1732"/>
                </a:lnTo>
                <a:lnTo>
                  <a:pt x="5048" y="1725"/>
                </a:lnTo>
                <a:lnTo>
                  <a:pt x="5050" y="1719"/>
                </a:lnTo>
                <a:lnTo>
                  <a:pt x="5052" y="1708"/>
                </a:lnTo>
                <a:lnTo>
                  <a:pt x="5054" y="1695"/>
                </a:lnTo>
                <a:lnTo>
                  <a:pt x="5054" y="1684"/>
                </a:lnTo>
                <a:lnTo>
                  <a:pt x="5055" y="1677"/>
                </a:lnTo>
                <a:lnTo>
                  <a:pt x="5057" y="1674"/>
                </a:lnTo>
                <a:lnTo>
                  <a:pt x="5060" y="1671"/>
                </a:lnTo>
                <a:lnTo>
                  <a:pt x="5066" y="1669"/>
                </a:lnTo>
                <a:lnTo>
                  <a:pt x="5072" y="1667"/>
                </a:lnTo>
                <a:lnTo>
                  <a:pt x="5087" y="1664"/>
                </a:lnTo>
                <a:lnTo>
                  <a:pt x="5102" y="1662"/>
                </a:lnTo>
                <a:lnTo>
                  <a:pt x="5118" y="1660"/>
                </a:lnTo>
                <a:lnTo>
                  <a:pt x="5133" y="1656"/>
                </a:lnTo>
                <a:lnTo>
                  <a:pt x="5139" y="1655"/>
                </a:lnTo>
                <a:lnTo>
                  <a:pt x="5143" y="1654"/>
                </a:lnTo>
                <a:lnTo>
                  <a:pt x="5146" y="1652"/>
                </a:lnTo>
                <a:lnTo>
                  <a:pt x="5147" y="1650"/>
                </a:lnTo>
                <a:lnTo>
                  <a:pt x="5150" y="1633"/>
                </a:lnTo>
                <a:lnTo>
                  <a:pt x="5155" y="1617"/>
                </a:lnTo>
                <a:lnTo>
                  <a:pt x="5158" y="1618"/>
                </a:lnTo>
                <a:lnTo>
                  <a:pt x="5163" y="1619"/>
                </a:lnTo>
                <a:lnTo>
                  <a:pt x="5166" y="1621"/>
                </a:lnTo>
                <a:lnTo>
                  <a:pt x="5171" y="1623"/>
                </a:lnTo>
                <a:lnTo>
                  <a:pt x="5177" y="1629"/>
                </a:lnTo>
                <a:lnTo>
                  <a:pt x="5185" y="1633"/>
                </a:lnTo>
                <a:lnTo>
                  <a:pt x="5190" y="1635"/>
                </a:lnTo>
                <a:lnTo>
                  <a:pt x="5196" y="1635"/>
                </a:lnTo>
                <a:lnTo>
                  <a:pt x="5199" y="1634"/>
                </a:lnTo>
                <a:lnTo>
                  <a:pt x="5202" y="1631"/>
                </a:lnTo>
                <a:lnTo>
                  <a:pt x="5208" y="1626"/>
                </a:lnTo>
                <a:lnTo>
                  <a:pt x="5212" y="1618"/>
                </a:lnTo>
                <a:lnTo>
                  <a:pt x="5216" y="1610"/>
                </a:lnTo>
                <a:lnTo>
                  <a:pt x="5219" y="1602"/>
                </a:lnTo>
                <a:lnTo>
                  <a:pt x="5222" y="1598"/>
                </a:lnTo>
                <a:lnTo>
                  <a:pt x="5225" y="1596"/>
                </a:lnTo>
                <a:lnTo>
                  <a:pt x="5229" y="1594"/>
                </a:lnTo>
                <a:lnTo>
                  <a:pt x="5232" y="1594"/>
                </a:lnTo>
                <a:lnTo>
                  <a:pt x="5241" y="1604"/>
                </a:lnTo>
                <a:lnTo>
                  <a:pt x="5250" y="1617"/>
                </a:lnTo>
                <a:lnTo>
                  <a:pt x="5251" y="1616"/>
                </a:lnTo>
                <a:lnTo>
                  <a:pt x="5252" y="1616"/>
                </a:lnTo>
                <a:lnTo>
                  <a:pt x="5260" y="1604"/>
                </a:lnTo>
                <a:lnTo>
                  <a:pt x="5271" y="1590"/>
                </a:lnTo>
                <a:lnTo>
                  <a:pt x="5274" y="1588"/>
                </a:lnTo>
                <a:lnTo>
                  <a:pt x="5277" y="1588"/>
                </a:lnTo>
                <a:lnTo>
                  <a:pt x="5282" y="1589"/>
                </a:lnTo>
                <a:lnTo>
                  <a:pt x="5285" y="1590"/>
                </a:lnTo>
                <a:lnTo>
                  <a:pt x="5293" y="1594"/>
                </a:lnTo>
                <a:lnTo>
                  <a:pt x="5301" y="1595"/>
                </a:lnTo>
                <a:lnTo>
                  <a:pt x="5304" y="1590"/>
                </a:lnTo>
                <a:lnTo>
                  <a:pt x="5308" y="1585"/>
                </a:lnTo>
                <a:lnTo>
                  <a:pt x="5314" y="1579"/>
                </a:lnTo>
                <a:lnTo>
                  <a:pt x="5319" y="1573"/>
                </a:lnTo>
                <a:lnTo>
                  <a:pt x="5325" y="1568"/>
                </a:lnTo>
                <a:lnTo>
                  <a:pt x="5331" y="1561"/>
                </a:lnTo>
                <a:lnTo>
                  <a:pt x="5335" y="1555"/>
                </a:lnTo>
                <a:lnTo>
                  <a:pt x="5340" y="1549"/>
                </a:lnTo>
                <a:lnTo>
                  <a:pt x="5368" y="1481"/>
                </a:lnTo>
                <a:lnTo>
                  <a:pt x="5406" y="1440"/>
                </a:lnTo>
                <a:lnTo>
                  <a:pt x="5406" y="1440"/>
                </a:lnTo>
                <a:lnTo>
                  <a:pt x="5399" y="1428"/>
                </a:lnTo>
                <a:lnTo>
                  <a:pt x="5391" y="1416"/>
                </a:lnTo>
                <a:lnTo>
                  <a:pt x="5383" y="1406"/>
                </a:lnTo>
                <a:lnTo>
                  <a:pt x="5374" y="1396"/>
                </a:lnTo>
                <a:lnTo>
                  <a:pt x="5352" y="1376"/>
                </a:lnTo>
                <a:lnTo>
                  <a:pt x="5325" y="1354"/>
                </a:lnTo>
                <a:lnTo>
                  <a:pt x="5322" y="1353"/>
                </a:lnTo>
                <a:lnTo>
                  <a:pt x="5318" y="1353"/>
                </a:lnTo>
                <a:lnTo>
                  <a:pt x="5315" y="1354"/>
                </a:lnTo>
                <a:lnTo>
                  <a:pt x="5312" y="1357"/>
                </a:lnTo>
                <a:lnTo>
                  <a:pt x="5302" y="1364"/>
                </a:lnTo>
                <a:lnTo>
                  <a:pt x="5293" y="1371"/>
                </a:lnTo>
                <a:lnTo>
                  <a:pt x="5289" y="1373"/>
                </a:lnTo>
                <a:lnTo>
                  <a:pt x="5283" y="1374"/>
                </a:lnTo>
                <a:lnTo>
                  <a:pt x="5279" y="1375"/>
                </a:lnTo>
                <a:lnTo>
                  <a:pt x="5273" y="1374"/>
                </a:lnTo>
                <a:lnTo>
                  <a:pt x="5268" y="1371"/>
                </a:lnTo>
                <a:lnTo>
                  <a:pt x="5263" y="1365"/>
                </a:lnTo>
                <a:lnTo>
                  <a:pt x="5257" y="1357"/>
                </a:lnTo>
                <a:lnTo>
                  <a:pt x="5252" y="1346"/>
                </a:lnTo>
                <a:lnTo>
                  <a:pt x="5248" y="1337"/>
                </a:lnTo>
                <a:lnTo>
                  <a:pt x="5246" y="1329"/>
                </a:lnTo>
                <a:lnTo>
                  <a:pt x="5246" y="1324"/>
                </a:lnTo>
                <a:lnTo>
                  <a:pt x="5246" y="1320"/>
                </a:lnTo>
                <a:lnTo>
                  <a:pt x="5248" y="1312"/>
                </a:lnTo>
                <a:lnTo>
                  <a:pt x="5250" y="1297"/>
                </a:lnTo>
                <a:lnTo>
                  <a:pt x="5246" y="1291"/>
                </a:lnTo>
                <a:lnTo>
                  <a:pt x="5234" y="1280"/>
                </a:lnTo>
                <a:lnTo>
                  <a:pt x="5217" y="1266"/>
                </a:lnTo>
                <a:lnTo>
                  <a:pt x="5197" y="1251"/>
                </a:lnTo>
                <a:lnTo>
                  <a:pt x="5156" y="1223"/>
                </a:lnTo>
                <a:lnTo>
                  <a:pt x="5133" y="1208"/>
                </a:lnTo>
                <a:lnTo>
                  <a:pt x="5122" y="1203"/>
                </a:lnTo>
                <a:lnTo>
                  <a:pt x="5109" y="1201"/>
                </a:lnTo>
                <a:lnTo>
                  <a:pt x="5098" y="1199"/>
                </a:lnTo>
                <a:lnTo>
                  <a:pt x="5085" y="1198"/>
                </a:lnTo>
                <a:lnTo>
                  <a:pt x="5075" y="1194"/>
                </a:lnTo>
                <a:lnTo>
                  <a:pt x="5065" y="1189"/>
                </a:lnTo>
                <a:lnTo>
                  <a:pt x="5060" y="1185"/>
                </a:lnTo>
                <a:lnTo>
                  <a:pt x="5056" y="1181"/>
                </a:lnTo>
                <a:lnTo>
                  <a:pt x="5052" y="1175"/>
                </a:lnTo>
                <a:lnTo>
                  <a:pt x="5049" y="1168"/>
                </a:lnTo>
                <a:lnTo>
                  <a:pt x="5043" y="1148"/>
                </a:lnTo>
                <a:lnTo>
                  <a:pt x="5035" y="1127"/>
                </a:lnTo>
                <a:lnTo>
                  <a:pt x="5029" y="1105"/>
                </a:lnTo>
                <a:lnTo>
                  <a:pt x="5021" y="1085"/>
                </a:lnTo>
                <a:lnTo>
                  <a:pt x="5013" y="1064"/>
                </a:lnTo>
                <a:lnTo>
                  <a:pt x="5007" y="1044"/>
                </a:lnTo>
                <a:lnTo>
                  <a:pt x="5001" y="1024"/>
                </a:lnTo>
                <a:lnTo>
                  <a:pt x="4998" y="1002"/>
                </a:lnTo>
                <a:lnTo>
                  <a:pt x="4996" y="985"/>
                </a:lnTo>
                <a:lnTo>
                  <a:pt x="4991" y="969"/>
                </a:lnTo>
                <a:lnTo>
                  <a:pt x="4987" y="952"/>
                </a:lnTo>
                <a:lnTo>
                  <a:pt x="4981" y="936"/>
                </a:lnTo>
                <a:lnTo>
                  <a:pt x="4976" y="920"/>
                </a:lnTo>
                <a:lnTo>
                  <a:pt x="4973" y="904"/>
                </a:lnTo>
                <a:lnTo>
                  <a:pt x="4971" y="888"/>
                </a:lnTo>
                <a:lnTo>
                  <a:pt x="4970" y="872"/>
                </a:lnTo>
                <a:lnTo>
                  <a:pt x="4973" y="855"/>
                </a:lnTo>
                <a:lnTo>
                  <a:pt x="4977" y="838"/>
                </a:lnTo>
                <a:lnTo>
                  <a:pt x="4980" y="829"/>
                </a:lnTo>
                <a:lnTo>
                  <a:pt x="4981" y="820"/>
                </a:lnTo>
                <a:lnTo>
                  <a:pt x="4980" y="811"/>
                </a:lnTo>
                <a:lnTo>
                  <a:pt x="4979" y="802"/>
                </a:lnTo>
                <a:lnTo>
                  <a:pt x="4971" y="775"/>
                </a:lnTo>
                <a:lnTo>
                  <a:pt x="4966" y="751"/>
                </a:lnTo>
                <a:lnTo>
                  <a:pt x="4965" y="739"/>
                </a:lnTo>
                <a:lnTo>
                  <a:pt x="4965" y="728"/>
                </a:lnTo>
                <a:lnTo>
                  <a:pt x="4967" y="714"/>
                </a:lnTo>
                <a:lnTo>
                  <a:pt x="4971" y="699"/>
                </a:lnTo>
                <a:lnTo>
                  <a:pt x="4970" y="680"/>
                </a:lnTo>
                <a:lnTo>
                  <a:pt x="4967" y="659"/>
                </a:lnTo>
                <a:lnTo>
                  <a:pt x="4966" y="649"/>
                </a:lnTo>
                <a:lnTo>
                  <a:pt x="4965" y="639"/>
                </a:lnTo>
                <a:lnTo>
                  <a:pt x="4966" y="628"/>
                </a:lnTo>
                <a:lnTo>
                  <a:pt x="4967" y="618"/>
                </a:lnTo>
                <a:lnTo>
                  <a:pt x="4970" y="602"/>
                </a:lnTo>
                <a:lnTo>
                  <a:pt x="4971" y="585"/>
                </a:lnTo>
                <a:lnTo>
                  <a:pt x="4970" y="577"/>
                </a:lnTo>
                <a:lnTo>
                  <a:pt x="4968" y="569"/>
                </a:lnTo>
                <a:lnTo>
                  <a:pt x="4967" y="561"/>
                </a:lnTo>
                <a:lnTo>
                  <a:pt x="4964" y="554"/>
                </a:lnTo>
                <a:lnTo>
                  <a:pt x="4960" y="546"/>
                </a:lnTo>
                <a:lnTo>
                  <a:pt x="4958" y="537"/>
                </a:lnTo>
                <a:lnTo>
                  <a:pt x="4956" y="529"/>
                </a:lnTo>
                <a:lnTo>
                  <a:pt x="4955" y="521"/>
                </a:lnTo>
                <a:lnTo>
                  <a:pt x="4952" y="504"/>
                </a:lnTo>
                <a:lnTo>
                  <a:pt x="4951" y="487"/>
                </a:lnTo>
                <a:lnTo>
                  <a:pt x="4950" y="469"/>
                </a:lnTo>
                <a:lnTo>
                  <a:pt x="4949" y="452"/>
                </a:lnTo>
                <a:lnTo>
                  <a:pt x="4948" y="435"/>
                </a:lnTo>
                <a:lnTo>
                  <a:pt x="4945" y="418"/>
                </a:lnTo>
                <a:lnTo>
                  <a:pt x="4941" y="402"/>
                </a:lnTo>
                <a:lnTo>
                  <a:pt x="4939" y="384"/>
                </a:lnTo>
                <a:lnTo>
                  <a:pt x="4937" y="376"/>
                </a:lnTo>
                <a:lnTo>
                  <a:pt x="4935" y="367"/>
                </a:lnTo>
                <a:lnTo>
                  <a:pt x="4932" y="360"/>
                </a:lnTo>
                <a:lnTo>
                  <a:pt x="4929" y="354"/>
                </a:lnTo>
                <a:lnTo>
                  <a:pt x="4933" y="355"/>
                </a:lnTo>
                <a:lnTo>
                  <a:pt x="4937" y="359"/>
                </a:lnTo>
                <a:lnTo>
                  <a:pt x="4940" y="361"/>
                </a:lnTo>
                <a:lnTo>
                  <a:pt x="4943" y="364"/>
                </a:lnTo>
                <a:lnTo>
                  <a:pt x="4949" y="372"/>
                </a:lnTo>
                <a:lnTo>
                  <a:pt x="4955" y="381"/>
                </a:lnTo>
                <a:lnTo>
                  <a:pt x="4960" y="391"/>
                </a:lnTo>
                <a:lnTo>
                  <a:pt x="4966" y="398"/>
                </a:lnTo>
                <a:lnTo>
                  <a:pt x="4972" y="406"/>
                </a:lnTo>
                <a:lnTo>
                  <a:pt x="4979" y="411"/>
                </a:lnTo>
                <a:lnTo>
                  <a:pt x="4985" y="414"/>
                </a:lnTo>
                <a:lnTo>
                  <a:pt x="4991" y="416"/>
                </a:lnTo>
                <a:lnTo>
                  <a:pt x="4996" y="417"/>
                </a:lnTo>
                <a:lnTo>
                  <a:pt x="4999" y="416"/>
                </a:lnTo>
                <a:lnTo>
                  <a:pt x="5001" y="414"/>
                </a:lnTo>
                <a:lnTo>
                  <a:pt x="5002" y="411"/>
                </a:lnTo>
                <a:lnTo>
                  <a:pt x="5002" y="409"/>
                </a:lnTo>
                <a:lnTo>
                  <a:pt x="5001" y="404"/>
                </a:lnTo>
                <a:lnTo>
                  <a:pt x="4999" y="396"/>
                </a:lnTo>
                <a:lnTo>
                  <a:pt x="4995" y="387"/>
                </a:lnTo>
                <a:lnTo>
                  <a:pt x="4989" y="380"/>
                </a:lnTo>
                <a:lnTo>
                  <a:pt x="4985" y="375"/>
                </a:lnTo>
                <a:lnTo>
                  <a:pt x="4971" y="359"/>
                </a:lnTo>
                <a:lnTo>
                  <a:pt x="4955" y="342"/>
                </a:lnTo>
                <a:lnTo>
                  <a:pt x="4939" y="323"/>
                </a:lnTo>
                <a:lnTo>
                  <a:pt x="4923" y="304"/>
                </a:lnTo>
                <a:lnTo>
                  <a:pt x="4909" y="284"/>
                </a:lnTo>
                <a:lnTo>
                  <a:pt x="4897" y="263"/>
                </a:lnTo>
                <a:lnTo>
                  <a:pt x="4892" y="253"/>
                </a:lnTo>
                <a:lnTo>
                  <a:pt x="4889" y="241"/>
                </a:lnTo>
                <a:lnTo>
                  <a:pt x="4885" y="231"/>
                </a:lnTo>
                <a:lnTo>
                  <a:pt x="4884" y="221"/>
                </a:lnTo>
                <a:lnTo>
                  <a:pt x="4880" y="195"/>
                </a:lnTo>
                <a:lnTo>
                  <a:pt x="4874" y="167"/>
                </a:lnTo>
                <a:lnTo>
                  <a:pt x="4867" y="140"/>
                </a:lnTo>
                <a:lnTo>
                  <a:pt x="4863" y="112"/>
                </a:lnTo>
                <a:lnTo>
                  <a:pt x="4863" y="100"/>
                </a:lnTo>
                <a:lnTo>
                  <a:pt x="4864" y="89"/>
                </a:lnTo>
                <a:lnTo>
                  <a:pt x="4865" y="76"/>
                </a:lnTo>
                <a:lnTo>
                  <a:pt x="4865" y="65"/>
                </a:lnTo>
                <a:lnTo>
                  <a:pt x="4865" y="65"/>
                </a:lnTo>
                <a:lnTo>
                  <a:pt x="3112" y="66"/>
                </a:lnTo>
                <a:lnTo>
                  <a:pt x="3108" y="65"/>
                </a:lnTo>
                <a:lnTo>
                  <a:pt x="3107" y="64"/>
                </a:lnTo>
                <a:lnTo>
                  <a:pt x="3105" y="62"/>
                </a:lnTo>
                <a:lnTo>
                  <a:pt x="3104" y="59"/>
                </a:lnTo>
                <a:lnTo>
                  <a:pt x="3104" y="55"/>
                </a:lnTo>
                <a:lnTo>
                  <a:pt x="3104" y="49"/>
                </a:lnTo>
                <a:lnTo>
                  <a:pt x="3107" y="35"/>
                </a:lnTo>
                <a:lnTo>
                  <a:pt x="3111" y="21"/>
                </a:lnTo>
                <a:lnTo>
                  <a:pt x="3113" y="15"/>
                </a:lnTo>
                <a:lnTo>
                  <a:pt x="3115" y="8"/>
                </a:lnTo>
                <a:lnTo>
                  <a:pt x="3115" y="5"/>
                </a:lnTo>
                <a:lnTo>
                  <a:pt x="3114" y="2"/>
                </a:lnTo>
                <a:lnTo>
                  <a:pt x="3113" y="0"/>
                </a:lnTo>
                <a:lnTo>
                  <a:pt x="3108" y="0"/>
                </a:lnTo>
                <a:lnTo>
                  <a:pt x="3105" y="0"/>
                </a:lnTo>
                <a:lnTo>
                  <a:pt x="3100" y="1"/>
                </a:lnTo>
                <a:lnTo>
                  <a:pt x="3097" y="3"/>
                </a:lnTo>
                <a:lnTo>
                  <a:pt x="3095" y="5"/>
                </a:lnTo>
                <a:lnTo>
                  <a:pt x="3088" y="10"/>
                </a:lnTo>
                <a:lnTo>
                  <a:pt x="3083" y="16"/>
                </a:lnTo>
                <a:lnTo>
                  <a:pt x="3073" y="27"/>
                </a:lnTo>
                <a:lnTo>
                  <a:pt x="3063" y="40"/>
                </a:lnTo>
                <a:lnTo>
                  <a:pt x="3053" y="52"/>
                </a:lnTo>
                <a:lnTo>
                  <a:pt x="3042" y="64"/>
                </a:lnTo>
                <a:lnTo>
                  <a:pt x="1015" y="64"/>
                </a:lnTo>
                <a:lnTo>
                  <a:pt x="1015" y="64"/>
                </a:lnTo>
                <a:lnTo>
                  <a:pt x="1015" y="767"/>
                </a:lnTo>
                <a:lnTo>
                  <a:pt x="689" y="767"/>
                </a:lnTo>
                <a:lnTo>
                  <a:pt x="689" y="932"/>
                </a:lnTo>
                <a:lnTo>
                  <a:pt x="689" y="932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0" name="Freeform 130">
            <a:extLst>
              <a:ext uri="{FF2B5EF4-FFF2-40B4-BE49-F238E27FC236}">
                <a16:creationId xmlns:a16="http://schemas.microsoft.com/office/drawing/2014/main" id="{007FE6B4-1E7A-4002-B161-71D8CC67FDF6}"/>
              </a:ext>
            </a:extLst>
          </p:cNvPr>
          <p:cNvSpPr>
            <a:spLocks/>
          </p:cNvSpPr>
          <p:nvPr/>
        </p:nvSpPr>
        <p:spPr bwMode="auto">
          <a:xfrm>
            <a:off x="2986088" y="3944937"/>
            <a:ext cx="1716088" cy="1149350"/>
          </a:xfrm>
          <a:custGeom>
            <a:avLst/>
            <a:gdLst>
              <a:gd name="T0" fmla="*/ 479 w 5406"/>
              <a:gd name="T1" fmla="*/ 2220 h 3618"/>
              <a:gd name="T2" fmla="*/ 375 w 5406"/>
              <a:gd name="T3" fmla="*/ 2258 h 3618"/>
              <a:gd name="T4" fmla="*/ 363 w 5406"/>
              <a:gd name="T5" fmla="*/ 2322 h 3618"/>
              <a:gd name="T6" fmla="*/ 335 w 5406"/>
              <a:gd name="T7" fmla="*/ 2439 h 3618"/>
              <a:gd name="T8" fmla="*/ 268 w 5406"/>
              <a:gd name="T9" fmla="*/ 2506 h 3618"/>
              <a:gd name="T10" fmla="*/ 271 w 5406"/>
              <a:gd name="T11" fmla="*/ 2566 h 3618"/>
              <a:gd name="T12" fmla="*/ 175 w 5406"/>
              <a:gd name="T13" fmla="*/ 2597 h 3618"/>
              <a:gd name="T14" fmla="*/ 192 w 5406"/>
              <a:gd name="T15" fmla="*/ 2638 h 3618"/>
              <a:gd name="T16" fmla="*/ 222 w 5406"/>
              <a:gd name="T17" fmla="*/ 2713 h 3618"/>
              <a:gd name="T18" fmla="*/ 196 w 5406"/>
              <a:gd name="T19" fmla="*/ 2765 h 3618"/>
              <a:gd name="T20" fmla="*/ 87 w 5406"/>
              <a:gd name="T21" fmla="*/ 2880 h 3618"/>
              <a:gd name="T22" fmla="*/ 134 w 5406"/>
              <a:gd name="T23" fmla="*/ 2992 h 3618"/>
              <a:gd name="T24" fmla="*/ 53 w 5406"/>
              <a:gd name="T25" fmla="*/ 3090 h 3618"/>
              <a:gd name="T26" fmla="*/ 1 w 5406"/>
              <a:gd name="T27" fmla="*/ 3179 h 3618"/>
              <a:gd name="T28" fmla="*/ 44 w 5406"/>
              <a:gd name="T29" fmla="*/ 3248 h 3618"/>
              <a:gd name="T30" fmla="*/ 125 w 5406"/>
              <a:gd name="T31" fmla="*/ 3213 h 3618"/>
              <a:gd name="T32" fmla="*/ 189 w 5406"/>
              <a:gd name="T33" fmla="*/ 3275 h 3618"/>
              <a:gd name="T34" fmla="*/ 200 w 5406"/>
              <a:gd name="T35" fmla="*/ 3388 h 3618"/>
              <a:gd name="T36" fmla="*/ 206 w 5406"/>
              <a:gd name="T37" fmla="*/ 3456 h 3618"/>
              <a:gd name="T38" fmla="*/ 250 w 5406"/>
              <a:gd name="T39" fmla="*/ 3458 h 3618"/>
              <a:gd name="T40" fmla="*/ 230 w 5406"/>
              <a:gd name="T41" fmla="*/ 3576 h 3618"/>
              <a:gd name="T42" fmla="*/ 4283 w 5406"/>
              <a:gd name="T43" fmla="*/ 3521 h 3618"/>
              <a:gd name="T44" fmla="*/ 4381 w 5406"/>
              <a:gd name="T45" fmla="*/ 3398 h 3618"/>
              <a:gd name="T46" fmla="*/ 4467 w 5406"/>
              <a:gd name="T47" fmla="*/ 3254 h 3618"/>
              <a:gd name="T48" fmla="*/ 4579 w 5406"/>
              <a:gd name="T49" fmla="*/ 3221 h 3618"/>
              <a:gd name="T50" fmla="*/ 4633 w 5406"/>
              <a:gd name="T51" fmla="*/ 3199 h 3618"/>
              <a:gd name="T52" fmla="*/ 4648 w 5406"/>
              <a:gd name="T53" fmla="*/ 3069 h 3618"/>
              <a:gd name="T54" fmla="*/ 4724 w 5406"/>
              <a:gd name="T55" fmla="*/ 2831 h 3618"/>
              <a:gd name="T56" fmla="*/ 4734 w 5406"/>
              <a:gd name="T57" fmla="*/ 2674 h 3618"/>
              <a:gd name="T58" fmla="*/ 4712 w 5406"/>
              <a:gd name="T59" fmla="*/ 2458 h 3618"/>
              <a:gd name="T60" fmla="*/ 4742 w 5406"/>
              <a:gd name="T61" fmla="*/ 2391 h 3618"/>
              <a:gd name="T62" fmla="*/ 4797 w 5406"/>
              <a:gd name="T63" fmla="*/ 2227 h 3618"/>
              <a:gd name="T64" fmla="*/ 4856 w 5406"/>
              <a:gd name="T65" fmla="*/ 2060 h 3618"/>
              <a:gd name="T66" fmla="*/ 4860 w 5406"/>
              <a:gd name="T67" fmla="*/ 1970 h 3618"/>
              <a:gd name="T68" fmla="*/ 4871 w 5406"/>
              <a:gd name="T69" fmla="*/ 1893 h 3618"/>
              <a:gd name="T70" fmla="*/ 4895 w 5406"/>
              <a:gd name="T71" fmla="*/ 1819 h 3618"/>
              <a:gd name="T72" fmla="*/ 4975 w 5406"/>
              <a:gd name="T73" fmla="*/ 1765 h 3618"/>
              <a:gd name="T74" fmla="*/ 5052 w 5406"/>
              <a:gd name="T75" fmla="*/ 1708 h 3618"/>
              <a:gd name="T76" fmla="*/ 5133 w 5406"/>
              <a:gd name="T77" fmla="*/ 1656 h 3618"/>
              <a:gd name="T78" fmla="*/ 5177 w 5406"/>
              <a:gd name="T79" fmla="*/ 1629 h 3618"/>
              <a:gd name="T80" fmla="*/ 5225 w 5406"/>
              <a:gd name="T81" fmla="*/ 1596 h 3618"/>
              <a:gd name="T82" fmla="*/ 5282 w 5406"/>
              <a:gd name="T83" fmla="*/ 1589 h 3618"/>
              <a:gd name="T84" fmla="*/ 5340 w 5406"/>
              <a:gd name="T85" fmla="*/ 1549 h 3618"/>
              <a:gd name="T86" fmla="*/ 5318 w 5406"/>
              <a:gd name="T87" fmla="*/ 1353 h 3618"/>
              <a:gd name="T88" fmla="*/ 5257 w 5406"/>
              <a:gd name="T89" fmla="*/ 1357 h 3618"/>
              <a:gd name="T90" fmla="*/ 5197 w 5406"/>
              <a:gd name="T91" fmla="*/ 1251 h 3618"/>
              <a:gd name="T92" fmla="*/ 5052 w 5406"/>
              <a:gd name="T93" fmla="*/ 1175 h 3618"/>
              <a:gd name="T94" fmla="*/ 4991 w 5406"/>
              <a:gd name="T95" fmla="*/ 969 h 3618"/>
              <a:gd name="T96" fmla="*/ 4980 w 5406"/>
              <a:gd name="T97" fmla="*/ 811 h 3618"/>
              <a:gd name="T98" fmla="*/ 4965 w 5406"/>
              <a:gd name="T99" fmla="*/ 639 h 3618"/>
              <a:gd name="T100" fmla="*/ 4956 w 5406"/>
              <a:gd name="T101" fmla="*/ 529 h 3618"/>
              <a:gd name="T102" fmla="*/ 4935 w 5406"/>
              <a:gd name="T103" fmla="*/ 367 h 3618"/>
              <a:gd name="T104" fmla="*/ 4972 w 5406"/>
              <a:gd name="T105" fmla="*/ 406 h 3618"/>
              <a:gd name="T106" fmla="*/ 4995 w 5406"/>
              <a:gd name="T107" fmla="*/ 387 h 3618"/>
              <a:gd name="T108" fmla="*/ 4885 w 5406"/>
              <a:gd name="T109" fmla="*/ 231 h 3618"/>
              <a:gd name="T110" fmla="*/ 3112 w 5406"/>
              <a:gd name="T111" fmla="*/ 66 h 3618"/>
              <a:gd name="T112" fmla="*/ 3115 w 5406"/>
              <a:gd name="T113" fmla="*/ 5 h 3618"/>
              <a:gd name="T114" fmla="*/ 3063 w 5406"/>
              <a:gd name="T115" fmla="*/ 40 h 3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406" h="3618">
                <a:moveTo>
                  <a:pt x="689" y="932"/>
                </a:moveTo>
                <a:lnTo>
                  <a:pt x="689" y="2225"/>
                </a:lnTo>
                <a:lnTo>
                  <a:pt x="662" y="2223"/>
                </a:lnTo>
                <a:lnTo>
                  <a:pt x="639" y="2222"/>
                </a:lnTo>
                <a:lnTo>
                  <a:pt x="619" y="2221"/>
                </a:lnTo>
                <a:lnTo>
                  <a:pt x="597" y="2220"/>
                </a:lnTo>
                <a:lnTo>
                  <a:pt x="573" y="2220"/>
                </a:lnTo>
                <a:lnTo>
                  <a:pt x="549" y="2219"/>
                </a:lnTo>
                <a:lnTo>
                  <a:pt x="527" y="2219"/>
                </a:lnTo>
                <a:lnTo>
                  <a:pt x="503" y="2219"/>
                </a:lnTo>
                <a:lnTo>
                  <a:pt x="479" y="2220"/>
                </a:lnTo>
                <a:lnTo>
                  <a:pt x="455" y="2222"/>
                </a:lnTo>
                <a:lnTo>
                  <a:pt x="431" y="2225"/>
                </a:lnTo>
                <a:lnTo>
                  <a:pt x="406" y="2228"/>
                </a:lnTo>
                <a:lnTo>
                  <a:pt x="405" y="2229"/>
                </a:lnTo>
                <a:lnTo>
                  <a:pt x="404" y="2229"/>
                </a:lnTo>
                <a:lnTo>
                  <a:pt x="403" y="2234"/>
                </a:lnTo>
                <a:lnTo>
                  <a:pt x="400" y="2239"/>
                </a:lnTo>
                <a:lnTo>
                  <a:pt x="396" y="2243"/>
                </a:lnTo>
                <a:lnTo>
                  <a:pt x="393" y="2246"/>
                </a:lnTo>
                <a:lnTo>
                  <a:pt x="384" y="2252"/>
                </a:lnTo>
                <a:lnTo>
                  <a:pt x="375" y="2258"/>
                </a:lnTo>
                <a:lnTo>
                  <a:pt x="365" y="2262"/>
                </a:lnTo>
                <a:lnTo>
                  <a:pt x="357" y="2268"/>
                </a:lnTo>
                <a:lnTo>
                  <a:pt x="355" y="2271"/>
                </a:lnTo>
                <a:lnTo>
                  <a:pt x="353" y="2276"/>
                </a:lnTo>
                <a:lnTo>
                  <a:pt x="352" y="2280"/>
                </a:lnTo>
                <a:lnTo>
                  <a:pt x="351" y="2286"/>
                </a:lnTo>
                <a:lnTo>
                  <a:pt x="351" y="2288"/>
                </a:lnTo>
                <a:lnTo>
                  <a:pt x="352" y="2293"/>
                </a:lnTo>
                <a:lnTo>
                  <a:pt x="354" y="2300"/>
                </a:lnTo>
                <a:lnTo>
                  <a:pt x="356" y="2308"/>
                </a:lnTo>
                <a:lnTo>
                  <a:pt x="363" y="2322"/>
                </a:lnTo>
                <a:lnTo>
                  <a:pt x="368" y="2334"/>
                </a:lnTo>
                <a:lnTo>
                  <a:pt x="370" y="2350"/>
                </a:lnTo>
                <a:lnTo>
                  <a:pt x="371" y="2362"/>
                </a:lnTo>
                <a:lnTo>
                  <a:pt x="371" y="2373"/>
                </a:lnTo>
                <a:lnTo>
                  <a:pt x="369" y="2382"/>
                </a:lnTo>
                <a:lnTo>
                  <a:pt x="367" y="2390"/>
                </a:lnTo>
                <a:lnTo>
                  <a:pt x="362" y="2399"/>
                </a:lnTo>
                <a:lnTo>
                  <a:pt x="356" y="2409"/>
                </a:lnTo>
                <a:lnTo>
                  <a:pt x="350" y="2423"/>
                </a:lnTo>
                <a:lnTo>
                  <a:pt x="343" y="2432"/>
                </a:lnTo>
                <a:lnTo>
                  <a:pt x="335" y="2439"/>
                </a:lnTo>
                <a:lnTo>
                  <a:pt x="327" y="2445"/>
                </a:lnTo>
                <a:lnTo>
                  <a:pt x="319" y="2451"/>
                </a:lnTo>
                <a:lnTo>
                  <a:pt x="311" y="2458"/>
                </a:lnTo>
                <a:lnTo>
                  <a:pt x="304" y="2466"/>
                </a:lnTo>
                <a:lnTo>
                  <a:pt x="301" y="2472"/>
                </a:lnTo>
                <a:lnTo>
                  <a:pt x="298" y="2477"/>
                </a:lnTo>
                <a:lnTo>
                  <a:pt x="296" y="2484"/>
                </a:lnTo>
                <a:lnTo>
                  <a:pt x="295" y="2491"/>
                </a:lnTo>
                <a:lnTo>
                  <a:pt x="280" y="2499"/>
                </a:lnTo>
                <a:lnTo>
                  <a:pt x="269" y="2505"/>
                </a:lnTo>
                <a:lnTo>
                  <a:pt x="268" y="2506"/>
                </a:lnTo>
                <a:lnTo>
                  <a:pt x="267" y="2508"/>
                </a:lnTo>
                <a:lnTo>
                  <a:pt x="265" y="2510"/>
                </a:lnTo>
                <a:lnTo>
                  <a:pt x="265" y="2514"/>
                </a:lnTo>
                <a:lnTo>
                  <a:pt x="267" y="2523"/>
                </a:lnTo>
                <a:lnTo>
                  <a:pt x="270" y="2535"/>
                </a:lnTo>
                <a:lnTo>
                  <a:pt x="276" y="2548"/>
                </a:lnTo>
                <a:lnTo>
                  <a:pt x="277" y="2557"/>
                </a:lnTo>
                <a:lnTo>
                  <a:pt x="277" y="2560"/>
                </a:lnTo>
                <a:lnTo>
                  <a:pt x="276" y="2563"/>
                </a:lnTo>
                <a:lnTo>
                  <a:pt x="273" y="2564"/>
                </a:lnTo>
                <a:lnTo>
                  <a:pt x="271" y="2566"/>
                </a:lnTo>
                <a:lnTo>
                  <a:pt x="265" y="2567"/>
                </a:lnTo>
                <a:lnTo>
                  <a:pt x="257" y="2570"/>
                </a:lnTo>
                <a:lnTo>
                  <a:pt x="248" y="2572"/>
                </a:lnTo>
                <a:lnTo>
                  <a:pt x="238" y="2578"/>
                </a:lnTo>
                <a:lnTo>
                  <a:pt x="232" y="2580"/>
                </a:lnTo>
                <a:lnTo>
                  <a:pt x="223" y="2583"/>
                </a:lnTo>
                <a:lnTo>
                  <a:pt x="212" y="2585"/>
                </a:lnTo>
                <a:lnTo>
                  <a:pt x="201" y="2588"/>
                </a:lnTo>
                <a:lnTo>
                  <a:pt x="181" y="2592"/>
                </a:lnTo>
                <a:lnTo>
                  <a:pt x="172" y="2595"/>
                </a:lnTo>
                <a:lnTo>
                  <a:pt x="175" y="2597"/>
                </a:lnTo>
                <a:lnTo>
                  <a:pt x="176" y="2599"/>
                </a:lnTo>
                <a:lnTo>
                  <a:pt x="176" y="2603"/>
                </a:lnTo>
                <a:lnTo>
                  <a:pt x="176" y="2606"/>
                </a:lnTo>
                <a:lnTo>
                  <a:pt x="176" y="2613"/>
                </a:lnTo>
                <a:lnTo>
                  <a:pt x="177" y="2618"/>
                </a:lnTo>
                <a:lnTo>
                  <a:pt x="180" y="2623"/>
                </a:lnTo>
                <a:lnTo>
                  <a:pt x="186" y="2625"/>
                </a:lnTo>
                <a:lnTo>
                  <a:pt x="188" y="2628"/>
                </a:lnTo>
                <a:lnTo>
                  <a:pt x="190" y="2630"/>
                </a:lnTo>
                <a:lnTo>
                  <a:pt x="192" y="2633"/>
                </a:lnTo>
                <a:lnTo>
                  <a:pt x="192" y="2638"/>
                </a:lnTo>
                <a:lnTo>
                  <a:pt x="190" y="2652"/>
                </a:lnTo>
                <a:lnTo>
                  <a:pt x="188" y="2667"/>
                </a:lnTo>
                <a:lnTo>
                  <a:pt x="187" y="2675"/>
                </a:lnTo>
                <a:lnTo>
                  <a:pt x="187" y="2682"/>
                </a:lnTo>
                <a:lnTo>
                  <a:pt x="188" y="2690"/>
                </a:lnTo>
                <a:lnTo>
                  <a:pt x="189" y="2697"/>
                </a:lnTo>
                <a:lnTo>
                  <a:pt x="192" y="2700"/>
                </a:lnTo>
                <a:lnTo>
                  <a:pt x="196" y="2704"/>
                </a:lnTo>
                <a:lnTo>
                  <a:pt x="203" y="2706"/>
                </a:lnTo>
                <a:lnTo>
                  <a:pt x="210" y="2708"/>
                </a:lnTo>
                <a:lnTo>
                  <a:pt x="222" y="2713"/>
                </a:lnTo>
                <a:lnTo>
                  <a:pt x="228" y="2715"/>
                </a:lnTo>
                <a:lnTo>
                  <a:pt x="229" y="2724"/>
                </a:lnTo>
                <a:lnTo>
                  <a:pt x="229" y="2732"/>
                </a:lnTo>
                <a:lnTo>
                  <a:pt x="228" y="2738"/>
                </a:lnTo>
                <a:lnTo>
                  <a:pt x="227" y="2744"/>
                </a:lnTo>
                <a:lnTo>
                  <a:pt x="225" y="2748"/>
                </a:lnTo>
                <a:lnTo>
                  <a:pt x="222" y="2752"/>
                </a:lnTo>
                <a:lnTo>
                  <a:pt x="219" y="2754"/>
                </a:lnTo>
                <a:lnTo>
                  <a:pt x="215" y="2757"/>
                </a:lnTo>
                <a:lnTo>
                  <a:pt x="206" y="2761"/>
                </a:lnTo>
                <a:lnTo>
                  <a:pt x="196" y="2765"/>
                </a:lnTo>
                <a:lnTo>
                  <a:pt x="184" y="2772"/>
                </a:lnTo>
                <a:lnTo>
                  <a:pt x="171" y="2781"/>
                </a:lnTo>
                <a:lnTo>
                  <a:pt x="143" y="2803"/>
                </a:lnTo>
                <a:lnTo>
                  <a:pt x="112" y="2829"/>
                </a:lnTo>
                <a:lnTo>
                  <a:pt x="105" y="2837"/>
                </a:lnTo>
                <a:lnTo>
                  <a:pt x="98" y="2844"/>
                </a:lnTo>
                <a:lnTo>
                  <a:pt x="94" y="2851"/>
                </a:lnTo>
                <a:lnTo>
                  <a:pt x="89" y="2859"/>
                </a:lnTo>
                <a:lnTo>
                  <a:pt x="87" y="2866"/>
                </a:lnTo>
                <a:lnTo>
                  <a:pt x="86" y="2874"/>
                </a:lnTo>
                <a:lnTo>
                  <a:pt x="87" y="2880"/>
                </a:lnTo>
                <a:lnTo>
                  <a:pt x="89" y="2888"/>
                </a:lnTo>
                <a:lnTo>
                  <a:pt x="95" y="2902"/>
                </a:lnTo>
                <a:lnTo>
                  <a:pt x="103" y="2918"/>
                </a:lnTo>
                <a:lnTo>
                  <a:pt x="110" y="2935"/>
                </a:lnTo>
                <a:lnTo>
                  <a:pt x="114" y="2949"/>
                </a:lnTo>
                <a:lnTo>
                  <a:pt x="118" y="2965"/>
                </a:lnTo>
                <a:lnTo>
                  <a:pt x="121" y="2981"/>
                </a:lnTo>
                <a:lnTo>
                  <a:pt x="123" y="2984"/>
                </a:lnTo>
                <a:lnTo>
                  <a:pt x="126" y="2987"/>
                </a:lnTo>
                <a:lnTo>
                  <a:pt x="129" y="2990"/>
                </a:lnTo>
                <a:lnTo>
                  <a:pt x="134" y="2992"/>
                </a:lnTo>
                <a:lnTo>
                  <a:pt x="137" y="2994"/>
                </a:lnTo>
                <a:lnTo>
                  <a:pt x="139" y="2998"/>
                </a:lnTo>
                <a:lnTo>
                  <a:pt x="142" y="3001"/>
                </a:lnTo>
                <a:lnTo>
                  <a:pt x="143" y="3006"/>
                </a:lnTo>
                <a:lnTo>
                  <a:pt x="123" y="3027"/>
                </a:lnTo>
                <a:lnTo>
                  <a:pt x="104" y="3049"/>
                </a:lnTo>
                <a:lnTo>
                  <a:pt x="95" y="3059"/>
                </a:lnTo>
                <a:lnTo>
                  <a:pt x="85" y="3068"/>
                </a:lnTo>
                <a:lnTo>
                  <a:pt x="72" y="3077"/>
                </a:lnTo>
                <a:lnTo>
                  <a:pt x="59" y="3086"/>
                </a:lnTo>
                <a:lnTo>
                  <a:pt x="53" y="3090"/>
                </a:lnTo>
                <a:lnTo>
                  <a:pt x="46" y="3096"/>
                </a:lnTo>
                <a:lnTo>
                  <a:pt x="40" y="3101"/>
                </a:lnTo>
                <a:lnTo>
                  <a:pt x="34" y="3108"/>
                </a:lnTo>
                <a:lnTo>
                  <a:pt x="28" y="3116"/>
                </a:lnTo>
                <a:lnTo>
                  <a:pt x="22" y="3124"/>
                </a:lnTo>
                <a:lnTo>
                  <a:pt x="18" y="3133"/>
                </a:lnTo>
                <a:lnTo>
                  <a:pt x="13" y="3142"/>
                </a:lnTo>
                <a:lnTo>
                  <a:pt x="9" y="3151"/>
                </a:lnTo>
                <a:lnTo>
                  <a:pt x="5" y="3160"/>
                </a:lnTo>
                <a:lnTo>
                  <a:pt x="3" y="3170"/>
                </a:lnTo>
                <a:lnTo>
                  <a:pt x="1" y="3179"/>
                </a:lnTo>
                <a:lnTo>
                  <a:pt x="0" y="3188"/>
                </a:lnTo>
                <a:lnTo>
                  <a:pt x="0" y="3197"/>
                </a:lnTo>
                <a:lnTo>
                  <a:pt x="0" y="3205"/>
                </a:lnTo>
                <a:lnTo>
                  <a:pt x="1" y="3213"/>
                </a:lnTo>
                <a:lnTo>
                  <a:pt x="4" y="3222"/>
                </a:lnTo>
                <a:lnTo>
                  <a:pt x="9" y="3230"/>
                </a:lnTo>
                <a:lnTo>
                  <a:pt x="14" y="3237"/>
                </a:lnTo>
                <a:lnTo>
                  <a:pt x="21" y="3241"/>
                </a:lnTo>
                <a:lnTo>
                  <a:pt x="28" y="3245"/>
                </a:lnTo>
                <a:lnTo>
                  <a:pt x="36" y="3247"/>
                </a:lnTo>
                <a:lnTo>
                  <a:pt x="44" y="3248"/>
                </a:lnTo>
                <a:lnTo>
                  <a:pt x="52" y="3248"/>
                </a:lnTo>
                <a:lnTo>
                  <a:pt x="60" y="3246"/>
                </a:lnTo>
                <a:lnTo>
                  <a:pt x="68" y="3244"/>
                </a:lnTo>
                <a:lnTo>
                  <a:pt x="76" y="3240"/>
                </a:lnTo>
                <a:lnTo>
                  <a:pt x="82" y="3236"/>
                </a:lnTo>
                <a:lnTo>
                  <a:pt x="89" y="3230"/>
                </a:lnTo>
                <a:lnTo>
                  <a:pt x="96" y="3223"/>
                </a:lnTo>
                <a:lnTo>
                  <a:pt x="102" y="3216"/>
                </a:lnTo>
                <a:lnTo>
                  <a:pt x="106" y="3208"/>
                </a:lnTo>
                <a:lnTo>
                  <a:pt x="115" y="3209"/>
                </a:lnTo>
                <a:lnTo>
                  <a:pt x="125" y="3213"/>
                </a:lnTo>
                <a:lnTo>
                  <a:pt x="135" y="3218"/>
                </a:lnTo>
                <a:lnTo>
                  <a:pt x="145" y="3224"/>
                </a:lnTo>
                <a:lnTo>
                  <a:pt x="167" y="3236"/>
                </a:lnTo>
                <a:lnTo>
                  <a:pt x="185" y="3246"/>
                </a:lnTo>
                <a:lnTo>
                  <a:pt x="188" y="3247"/>
                </a:lnTo>
                <a:lnTo>
                  <a:pt x="192" y="3249"/>
                </a:lnTo>
                <a:lnTo>
                  <a:pt x="194" y="3251"/>
                </a:lnTo>
                <a:lnTo>
                  <a:pt x="195" y="3254"/>
                </a:lnTo>
                <a:lnTo>
                  <a:pt x="196" y="3258"/>
                </a:lnTo>
                <a:lnTo>
                  <a:pt x="196" y="3264"/>
                </a:lnTo>
                <a:lnTo>
                  <a:pt x="189" y="3275"/>
                </a:lnTo>
                <a:lnTo>
                  <a:pt x="181" y="3287"/>
                </a:lnTo>
                <a:lnTo>
                  <a:pt x="178" y="3295"/>
                </a:lnTo>
                <a:lnTo>
                  <a:pt x="175" y="3302"/>
                </a:lnTo>
                <a:lnTo>
                  <a:pt x="173" y="3308"/>
                </a:lnTo>
                <a:lnTo>
                  <a:pt x="172" y="3315"/>
                </a:lnTo>
                <a:lnTo>
                  <a:pt x="172" y="3321"/>
                </a:lnTo>
                <a:lnTo>
                  <a:pt x="173" y="3327"/>
                </a:lnTo>
                <a:lnTo>
                  <a:pt x="175" y="3333"/>
                </a:lnTo>
                <a:lnTo>
                  <a:pt x="177" y="3339"/>
                </a:lnTo>
                <a:lnTo>
                  <a:pt x="188" y="3362"/>
                </a:lnTo>
                <a:lnTo>
                  <a:pt x="200" y="3388"/>
                </a:lnTo>
                <a:lnTo>
                  <a:pt x="201" y="3394"/>
                </a:lnTo>
                <a:lnTo>
                  <a:pt x="202" y="3399"/>
                </a:lnTo>
                <a:lnTo>
                  <a:pt x="202" y="3406"/>
                </a:lnTo>
                <a:lnTo>
                  <a:pt x="202" y="3413"/>
                </a:lnTo>
                <a:lnTo>
                  <a:pt x="201" y="3427"/>
                </a:lnTo>
                <a:lnTo>
                  <a:pt x="200" y="3439"/>
                </a:lnTo>
                <a:lnTo>
                  <a:pt x="200" y="3444"/>
                </a:lnTo>
                <a:lnTo>
                  <a:pt x="201" y="3450"/>
                </a:lnTo>
                <a:lnTo>
                  <a:pt x="202" y="3453"/>
                </a:lnTo>
                <a:lnTo>
                  <a:pt x="203" y="3455"/>
                </a:lnTo>
                <a:lnTo>
                  <a:pt x="206" y="3456"/>
                </a:lnTo>
                <a:lnTo>
                  <a:pt x="210" y="3456"/>
                </a:lnTo>
                <a:lnTo>
                  <a:pt x="215" y="3455"/>
                </a:lnTo>
                <a:lnTo>
                  <a:pt x="222" y="3452"/>
                </a:lnTo>
                <a:lnTo>
                  <a:pt x="229" y="3450"/>
                </a:lnTo>
                <a:lnTo>
                  <a:pt x="236" y="3445"/>
                </a:lnTo>
                <a:lnTo>
                  <a:pt x="239" y="3443"/>
                </a:lnTo>
                <a:lnTo>
                  <a:pt x="243" y="3442"/>
                </a:lnTo>
                <a:lnTo>
                  <a:pt x="246" y="3442"/>
                </a:lnTo>
                <a:lnTo>
                  <a:pt x="250" y="3442"/>
                </a:lnTo>
                <a:lnTo>
                  <a:pt x="251" y="3448"/>
                </a:lnTo>
                <a:lnTo>
                  <a:pt x="250" y="3458"/>
                </a:lnTo>
                <a:lnTo>
                  <a:pt x="248" y="3466"/>
                </a:lnTo>
                <a:lnTo>
                  <a:pt x="245" y="3475"/>
                </a:lnTo>
                <a:lnTo>
                  <a:pt x="239" y="3493"/>
                </a:lnTo>
                <a:lnTo>
                  <a:pt x="232" y="3508"/>
                </a:lnTo>
                <a:lnTo>
                  <a:pt x="229" y="3517"/>
                </a:lnTo>
                <a:lnTo>
                  <a:pt x="226" y="3527"/>
                </a:lnTo>
                <a:lnTo>
                  <a:pt x="225" y="3536"/>
                </a:lnTo>
                <a:lnTo>
                  <a:pt x="223" y="3546"/>
                </a:lnTo>
                <a:lnTo>
                  <a:pt x="225" y="3557"/>
                </a:lnTo>
                <a:lnTo>
                  <a:pt x="227" y="3566"/>
                </a:lnTo>
                <a:lnTo>
                  <a:pt x="230" y="3576"/>
                </a:lnTo>
                <a:lnTo>
                  <a:pt x="236" y="3584"/>
                </a:lnTo>
                <a:lnTo>
                  <a:pt x="256" y="3618"/>
                </a:lnTo>
                <a:lnTo>
                  <a:pt x="256" y="3618"/>
                </a:lnTo>
                <a:lnTo>
                  <a:pt x="4276" y="3618"/>
                </a:lnTo>
                <a:lnTo>
                  <a:pt x="4276" y="3618"/>
                </a:lnTo>
                <a:lnTo>
                  <a:pt x="4263" y="3554"/>
                </a:lnTo>
                <a:lnTo>
                  <a:pt x="4265" y="3549"/>
                </a:lnTo>
                <a:lnTo>
                  <a:pt x="4267" y="3543"/>
                </a:lnTo>
                <a:lnTo>
                  <a:pt x="4270" y="3537"/>
                </a:lnTo>
                <a:lnTo>
                  <a:pt x="4274" y="3532"/>
                </a:lnTo>
                <a:lnTo>
                  <a:pt x="4283" y="3521"/>
                </a:lnTo>
                <a:lnTo>
                  <a:pt x="4295" y="3511"/>
                </a:lnTo>
                <a:lnTo>
                  <a:pt x="4320" y="3491"/>
                </a:lnTo>
                <a:lnTo>
                  <a:pt x="4340" y="3473"/>
                </a:lnTo>
                <a:lnTo>
                  <a:pt x="4343" y="3469"/>
                </a:lnTo>
                <a:lnTo>
                  <a:pt x="4346" y="3463"/>
                </a:lnTo>
                <a:lnTo>
                  <a:pt x="4349" y="3456"/>
                </a:lnTo>
                <a:lnTo>
                  <a:pt x="4351" y="3448"/>
                </a:lnTo>
                <a:lnTo>
                  <a:pt x="4356" y="3434"/>
                </a:lnTo>
                <a:lnTo>
                  <a:pt x="4360" y="3421"/>
                </a:lnTo>
                <a:lnTo>
                  <a:pt x="4371" y="3409"/>
                </a:lnTo>
                <a:lnTo>
                  <a:pt x="4381" y="3398"/>
                </a:lnTo>
                <a:lnTo>
                  <a:pt x="4385" y="3392"/>
                </a:lnTo>
                <a:lnTo>
                  <a:pt x="4388" y="3382"/>
                </a:lnTo>
                <a:lnTo>
                  <a:pt x="4389" y="3374"/>
                </a:lnTo>
                <a:lnTo>
                  <a:pt x="4391" y="3366"/>
                </a:lnTo>
                <a:lnTo>
                  <a:pt x="4396" y="3354"/>
                </a:lnTo>
                <a:lnTo>
                  <a:pt x="4404" y="3340"/>
                </a:lnTo>
                <a:lnTo>
                  <a:pt x="4413" y="3327"/>
                </a:lnTo>
                <a:lnTo>
                  <a:pt x="4423" y="3313"/>
                </a:lnTo>
                <a:lnTo>
                  <a:pt x="4445" y="3286"/>
                </a:lnTo>
                <a:lnTo>
                  <a:pt x="4463" y="3261"/>
                </a:lnTo>
                <a:lnTo>
                  <a:pt x="4467" y="3254"/>
                </a:lnTo>
                <a:lnTo>
                  <a:pt x="4475" y="3248"/>
                </a:lnTo>
                <a:lnTo>
                  <a:pt x="4483" y="3244"/>
                </a:lnTo>
                <a:lnTo>
                  <a:pt x="4492" y="3239"/>
                </a:lnTo>
                <a:lnTo>
                  <a:pt x="4513" y="3233"/>
                </a:lnTo>
                <a:lnTo>
                  <a:pt x="4531" y="3228"/>
                </a:lnTo>
                <a:lnTo>
                  <a:pt x="4541" y="3223"/>
                </a:lnTo>
                <a:lnTo>
                  <a:pt x="4555" y="3218"/>
                </a:lnTo>
                <a:lnTo>
                  <a:pt x="4562" y="3217"/>
                </a:lnTo>
                <a:lnTo>
                  <a:pt x="4567" y="3217"/>
                </a:lnTo>
                <a:lnTo>
                  <a:pt x="4573" y="3218"/>
                </a:lnTo>
                <a:lnTo>
                  <a:pt x="4579" y="3221"/>
                </a:lnTo>
                <a:lnTo>
                  <a:pt x="4588" y="3228"/>
                </a:lnTo>
                <a:lnTo>
                  <a:pt x="4595" y="3232"/>
                </a:lnTo>
                <a:lnTo>
                  <a:pt x="4598" y="3232"/>
                </a:lnTo>
                <a:lnTo>
                  <a:pt x="4600" y="3232"/>
                </a:lnTo>
                <a:lnTo>
                  <a:pt x="4604" y="3232"/>
                </a:lnTo>
                <a:lnTo>
                  <a:pt x="4606" y="3231"/>
                </a:lnTo>
                <a:lnTo>
                  <a:pt x="4616" y="3222"/>
                </a:lnTo>
                <a:lnTo>
                  <a:pt x="4631" y="3207"/>
                </a:lnTo>
                <a:lnTo>
                  <a:pt x="4632" y="3205"/>
                </a:lnTo>
                <a:lnTo>
                  <a:pt x="4633" y="3203"/>
                </a:lnTo>
                <a:lnTo>
                  <a:pt x="4633" y="3199"/>
                </a:lnTo>
                <a:lnTo>
                  <a:pt x="4632" y="3196"/>
                </a:lnTo>
                <a:lnTo>
                  <a:pt x="4630" y="3187"/>
                </a:lnTo>
                <a:lnTo>
                  <a:pt x="4626" y="3176"/>
                </a:lnTo>
                <a:lnTo>
                  <a:pt x="4623" y="3165"/>
                </a:lnTo>
                <a:lnTo>
                  <a:pt x="4621" y="3154"/>
                </a:lnTo>
                <a:lnTo>
                  <a:pt x="4621" y="3148"/>
                </a:lnTo>
                <a:lnTo>
                  <a:pt x="4622" y="3143"/>
                </a:lnTo>
                <a:lnTo>
                  <a:pt x="4623" y="3138"/>
                </a:lnTo>
                <a:lnTo>
                  <a:pt x="4625" y="3133"/>
                </a:lnTo>
                <a:lnTo>
                  <a:pt x="4638" y="3101"/>
                </a:lnTo>
                <a:lnTo>
                  <a:pt x="4648" y="3069"/>
                </a:lnTo>
                <a:lnTo>
                  <a:pt x="4659" y="3037"/>
                </a:lnTo>
                <a:lnTo>
                  <a:pt x="4673" y="3007"/>
                </a:lnTo>
                <a:lnTo>
                  <a:pt x="4690" y="2969"/>
                </a:lnTo>
                <a:lnTo>
                  <a:pt x="4712" y="2922"/>
                </a:lnTo>
                <a:lnTo>
                  <a:pt x="4720" y="2897"/>
                </a:lnTo>
                <a:lnTo>
                  <a:pt x="4726" y="2875"/>
                </a:lnTo>
                <a:lnTo>
                  <a:pt x="4727" y="2864"/>
                </a:lnTo>
                <a:lnTo>
                  <a:pt x="4729" y="2854"/>
                </a:lnTo>
                <a:lnTo>
                  <a:pt x="4727" y="2846"/>
                </a:lnTo>
                <a:lnTo>
                  <a:pt x="4725" y="2838"/>
                </a:lnTo>
                <a:lnTo>
                  <a:pt x="4724" y="2831"/>
                </a:lnTo>
                <a:lnTo>
                  <a:pt x="4723" y="2825"/>
                </a:lnTo>
                <a:lnTo>
                  <a:pt x="4722" y="2815"/>
                </a:lnTo>
                <a:lnTo>
                  <a:pt x="4723" y="2806"/>
                </a:lnTo>
                <a:lnTo>
                  <a:pt x="4725" y="2787"/>
                </a:lnTo>
                <a:lnTo>
                  <a:pt x="4730" y="2768"/>
                </a:lnTo>
                <a:lnTo>
                  <a:pt x="4735" y="2747"/>
                </a:lnTo>
                <a:lnTo>
                  <a:pt x="4741" y="2728"/>
                </a:lnTo>
                <a:lnTo>
                  <a:pt x="4748" y="2711"/>
                </a:lnTo>
                <a:lnTo>
                  <a:pt x="4755" y="2697"/>
                </a:lnTo>
                <a:lnTo>
                  <a:pt x="4755" y="2697"/>
                </a:lnTo>
                <a:lnTo>
                  <a:pt x="4734" y="2674"/>
                </a:lnTo>
                <a:lnTo>
                  <a:pt x="4731" y="2662"/>
                </a:lnTo>
                <a:lnTo>
                  <a:pt x="4729" y="2649"/>
                </a:lnTo>
                <a:lnTo>
                  <a:pt x="4726" y="2637"/>
                </a:lnTo>
                <a:lnTo>
                  <a:pt x="4725" y="2623"/>
                </a:lnTo>
                <a:lnTo>
                  <a:pt x="4723" y="2597"/>
                </a:lnTo>
                <a:lnTo>
                  <a:pt x="4723" y="2570"/>
                </a:lnTo>
                <a:lnTo>
                  <a:pt x="4722" y="2543"/>
                </a:lnTo>
                <a:lnTo>
                  <a:pt x="4718" y="2518"/>
                </a:lnTo>
                <a:lnTo>
                  <a:pt x="4715" y="2493"/>
                </a:lnTo>
                <a:lnTo>
                  <a:pt x="4712" y="2467"/>
                </a:lnTo>
                <a:lnTo>
                  <a:pt x="4712" y="2458"/>
                </a:lnTo>
                <a:lnTo>
                  <a:pt x="4710" y="2444"/>
                </a:lnTo>
                <a:lnTo>
                  <a:pt x="4710" y="2432"/>
                </a:lnTo>
                <a:lnTo>
                  <a:pt x="4712" y="2424"/>
                </a:lnTo>
                <a:lnTo>
                  <a:pt x="4710" y="2419"/>
                </a:lnTo>
                <a:lnTo>
                  <a:pt x="4710" y="2416"/>
                </a:lnTo>
                <a:lnTo>
                  <a:pt x="4710" y="2412"/>
                </a:lnTo>
                <a:lnTo>
                  <a:pt x="4712" y="2410"/>
                </a:lnTo>
                <a:lnTo>
                  <a:pt x="4714" y="2406"/>
                </a:lnTo>
                <a:lnTo>
                  <a:pt x="4720" y="2402"/>
                </a:lnTo>
                <a:lnTo>
                  <a:pt x="4731" y="2396"/>
                </a:lnTo>
                <a:lnTo>
                  <a:pt x="4742" y="2391"/>
                </a:lnTo>
                <a:lnTo>
                  <a:pt x="4747" y="2386"/>
                </a:lnTo>
                <a:lnTo>
                  <a:pt x="4750" y="2381"/>
                </a:lnTo>
                <a:lnTo>
                  <a:pt x="4752" y="2373"/>
                </a:lnTo>
                <a:lnTo>
                  <a:pt x="4755" y="2365"/>
                </a:lnTo>
                <a:lnTo>
                  <a:pt x="4758" y="2349"/>
                </a:lnTo>
                <a:lnTo>
                  <a:pt x="4760" y="2335"/>
                </a:lnTo>
                <a:lnTo>
                  <a:pt x="4766" y="2312"/>
                </a:lnTo>
                <a:lnTo>
                  <a:pt x="4773" y="2291"/>
                </a:lnTo>
                <a:lnTo>
                  <a:pt x="4781" y="2270"/>
                </a:lnTo>
                <a:lnTo>
                  <a:pt x="4789" y="2248"/>
                </a:lnTo>
                <a:lnTo>
                  <a:pt x="4797" y="2227"/>
                </a:lnTo>
                <a:lnTo>
                  <a:pt x="4805" y="2205"/>
                </a:lnTo>
                <a:lnTo>
                  <a:pt x="4812" y="2185"/>
                </a:lnTo>
                <a:lnTo>
                  <a:pt x="4817" y="2163"/>
                </a:lnTo>
                <a:lnTo>
                  <a:pt x="4822" y="2149"/>
                </a:lnTo>
                <a:lnTo>
                  <a:pt x="4826" y="2137"/>
                </a:lnTo>
                <a:lnTo>
                  <a:pt x="4832" y="2123"/>
                </a:lnTo>
                <a:lnTo>
                  <a:pt x="4838" y="2111"/>
                </a:lnTo>
                <a:lnTo>
                  <a:pt x="4843" y="2097"/>
                </a:lnTo>
                <a:lnTo>
                  <a:pt x="4849" y="2085"/>
                </a:lnTo>
                <a:lnTo>
                  <a:pt x="4854" y="2072"/>
                </a:lnTo>
                <a:lnTo>
                  <a:pt x="4856" y="2060"/>
                </a:lnTo>
                <a:lnTo>
                  <a:pt x="4862" y="2054"/>
                </a:lnTo>
                <a:lnTo>
                  <a:pt x="4866" y="2047"/>
                </a:lnTo>
                <a:lnTo>
                  <a:pt x="4868" y="2039"/>
                </a:lnTo>
                <a:lnTo>
                  <a:pt x="4870" y="2031"/>
                </a:lnTo>
                <a:lnTo>
                  <a:pt x="4871" y="2014"/>
                </a:lnTo>
                <a:lnTo>
                  <a:pt x="4873" y="1998"/>
                </a:lnTo>
                <a:lnTo>
                  <a:pt x="4873" y="1991"/>
                </a:lnTo>
                <a:lnTo>
                  <a:pt x="4871" y="1984"/>
                </a:lnTo>
                <a:lnTo>
                  <a:pt x="4867" y="1979"/>
                </a:lnTo>
                <a:lnTo>
                  <a:pt x="4864" y="1974"/>
                </a:lnTo>
                <a:lnTo>
                  <a:pt x="4860" y="1970"/>
                </a:lnTo>
                <a:lnTo>
                  <a:pt x="4858" y="1964"/>
                </a:lnTo>
                <a:lnTo>
                  <a:pt x="4856" y="1958"/>
                </a:lnTo>
                <a:lnTo>
                  <a:pt x="4855" y="1951"/>
                </a:lnTo>
                <a:lnTo>
                  <a:pt x="4856" y="1938"/>
                </a:lnTo>
                <a:lnTo>
                  <a:pt x="4857" y="1924"/>
                </a:lnTo>
                <a:lnTo>
                  <a:pt x="4858" y="1910"/>
                </a:lnTo>
                <a:lnTo>
                  <a:pt x="4858" y="1897"/>
                </a:lnTo>
                <a:lnTo>
                  <a:pt x="4859" y="1896"/>
                </a:lnTo>
                <a:lnTo>
                  <a:pt x="4860" y="1894"/>
                </a:lnTo>
                <a:lnTo>
                  <a:pt x="4866" y="1894"/>
                </a:lnTo>
                <a:lnTo>
                  <a:pt x="4871" y="1893"/>
                </a:lnTo>
                <a:lnTo>
                  <a:pt x="4875" y="1892"/>
                </a:lnTo>
                <a:lnTo>
                  <a:pt x="4880" y="1890"/>
                </a:lnTo>
                <a:lnTo>
                  <a:pt x="4883" y="1888"/>
                </a:lnTo>
                <a:lnTo>
                  <a:pt x="4885" y="1885"/>
                </a:lnTo>
                <a:lnTo>
                  <a:pt x="4888" y="1883"/>
                </a:lnTo>
                <a:lnTo>
                  <a:pt x="4890" y="1880"/>
                </a:lnTo>
                <a:lnTo>
                  <a:pt x="4892" y="1872"/>
                </a:lnTo>
                <a:lnTo>
                  <a:pt x="4893" y="1863"/>
                </a:lnTo>
                <a:lnTo>
                  <a:pt x="4895" y="1852"/>
                </a:lnTo>
                <a:lnTo>
                  <a:pt x="4895" y="1841"/>
                </a:lnTo>
                <a:lnTo>
                  <a:pt x="4895" y="1819"/>
                </a:lnTo>
                <a:lnTo>
                  <a:pt x="4895" y="1798"/>
                </a:lnTo>
                <a:lnTo>
                  <a:pt x="4897" y="1777"/>
                </a:lnTo>
                <a:lnTo>
                  <a:pt x="4901" y="1757"/>
                </a:lnTo>
                <a:lnTo>
                  <a:pt x="4907" y="1756"/>
                </a:lnTo>
                <a:lnTo>
                  <a:pt x="4913" y="1756"/>
                </a:lnTo>
                <a:lnTo>
                  <a:pt x="4917" y="1756"/>
                </a:lnTo>
                <a:lnTo>
                  <a:pt x="4923" y="1757"/>
                </a:lnTo>
                <a:lnTo>
                  <a:pt x="4933" y="1760"/>
                </a:lnTo>
                <a:lnTo>
                  <a:pt x="4945" y="1764"/>
                </a:lnTo>
                <a:lnTo>
                  <a:pt x="4957" y="1765"/>
                </a:lnTo>
                <a:lnTo>
                  <a:pt x="4975" y="1765"/>
                </a:lnTo>
                <a:lnTo>
                  <a:pt x="4995" y="1764"/>
                </a:lnTo>
                <a:lnTo>
                  <a:pt x="5008" y="1761"/>
                </a:lnTo>
                <a:lnTo>
                  <a:pt x="5015" y="1765"/>
                </a:lnTo>
                <a:lnTo>
                  <a:pt x="5022" y="1766"/>
                </a:lnTo>
                <a:lnTo>
                  <a:pt x="5030" y="1756"/>
                </a:lnTo>
                <a:lnTo>
                  <a:pt x="5038" y="1744"/>
                </a:lnTo>
                <a:lnTo>
                  <a:pt x="5041" y="1737"/>
                </a:lnTo>
                <a:lnTo>
                  <a:pt x="5046" y="1732"/>
                </a:lnTo>
                <a:lnTo>
                  <a:pt x="5048" y="1725"/>
                </a:lnTo>
                <a:lnTo>
                  <a:pt x="5050" y="1719"/>
                </a:lnTo>
                <a:lnTo>
                  <a:pt x="5052" y="1708"/>
                </a:lnTo>
                <a:lnTo>
                  <a:pt x="5054" y="1695"/>
                </a:lnTo>
                <a:lnTo>
                  <a:pt x="5054" y="1684"/>
                </a:lnTo>
                <a:lnTo>
                  <a:pt x="5055" y="1677"/>
                </a:lnTo>
                <a:lnTo>
                  <a:pt x="5057" y="1674"/>
                </a:lnTo>
                <a:lnTo>
                  <a:pt x="5060" y="1671"/>
                </a:lnTo>
                <a:lnTo>
                  <a:pt x="5066" y="1669"/>
                </a:lnTo>
                <a:lnTo>
                  <a:pt x="5072" y="1667"/>
                </a:lnTo>
                <a:lnTo>
                  <a:pt x="5087" y="1664"/>
                </a:lnTo>
                <a:lnTo>
                  <a:pt x="5102" y="1662"/>
                </a:lnTo>
                <a:lnTo>
                  <a:pt x="5118" y="1660"/>
                </a:lnTo>
                <a:lnTo>
                  <a:pt x="5133" y="1656"/>
                </a:lnTo>
                <a:lnTo>
                  <a:pt x="5139" y="1655"/>
                </a:lnTo>
                <a:lnTo>
                  <a:pt x="5143" y="1654"/>
                </a:lnTo>
                <a:lnTo>
                  <a:pt x="5146" y="1652"/>
                </a:lnTo>
                <a:lnTo>
                  <a:pt x="5147" y="1650"/>
                </a:lnTo>
                <a:lnTo>
                  <a:pt x="5150" y="1633"/>
                </a:lnTo>
                <a:lnTo>
                  <a:pt x="5155" y="1617"/>
                </a:lnTo>
                <a:lnTo>
                  <a:pt x="5158" y="1618"/>
                </a:lnTo>
                <a:lnTo>
                  <a:pt x="5163" y="1619"/>
                </a:lnTo>
                <a:lnTo>
                  <a:pt x="5166" y="1621"/>
                </a:lnTo>
                <a:lnTo>
                  <a:pt x="5171" y="1623"/>
                </a:lnTo>
                <a:lnTo>
                  <a:pt x="5177" y="1629"/>
                </a:lnTo>
                <a:lnTo>
                  <a:pt x="5185" y="1633"/>
                </a:lnTo>
                <a:lnTo>
                  <a:pt x="5190" y="1635"/>
                </a:lnTo>
                <a:lnTo>
                  <a:pt x="5196" y="1635"/>
                </a:lnTo>
                <a:lnTo>
                  <a:pt x="5199" y="1634"/>
                </a:lnTo>
                <a:lnTo>
                  <a:pt x="5202" y="1631"/>
                </a:lnTo>
                <a:lnTo>
                  <a:pt x="5208" y="1626"/>
                </a:lnTo>
                <a:lnTo>
                  <a:pt x="5212" y="1618"/>
                </a:lnTo>
                <a:lnTo>
                  <a:pt x="5216" y="1610"/>
                </a:lnTo>
                <a:lnTo>
                  <a:pt x="5219" y="1602"/>
                </a:lnTo>
                <a:lnTo>
                  <a:pt x="5222" y="1598"/>
                </a:lnTo>
                <a:lnTo>
                  <a:pt x="5225" y="1596"/>
                </a:lnTo>
                <a:lnTo>
                  <a:pt x="5229" y="1594"/>
                </a:lnTo>
                <a:lnTo>
                  <a:pt x="5232" y="1594"/>
                </a:lnTo>
                <a:lnTo>
                  <a:pt x="5241" y="1604"/>
                </a:lnTo>
                <a:lnTo>
                  <a:pt x="5250" y="1617"/>
                </a:lnTo>
                <a:lnTo>
                  <a:pt x="5251" y="1616"/>
                </a:lnTo>
                <a:lnTo>
                  <a:pt x="5252" y="1616"/>
                </a:lnTo>
                <a:lnTo>
                  <a:pt x="5260" y="1604"/>
                </a:lnTo>
                <a:lnTo>
                  <a:pt x="5271" y="1590"/>
                </a:lnTo>
                <a:lnTo>
                  <a:pt x="5274" y="1588"/>
                </a:lnTo>
                <a:lnTo>
                  <a:pt x="5277" y="1588"/>
                </a:lnTo>
                <a:lnTo>
                  <a:pt x="5282" y="1589"/>
                </a:lnTo>
                <a:lnTo>
                  <a:pt x="5285" y="1590"/>
                </a:lnTo>
                <a:lnTo>
                  <a:pt x="5293" y="1594"/>
                </a:lnTo>
                <a:lnTo>
                  <a:pt x="5301" y="1595"/>
                </a:lnTo>
                <a:lnTo>
                  <a:pt x="5304" y="1590"/>
                </a:lnTo>
                <a:lnTo>
                  <a:pt x="5308" y="1585"/>
                </a:lnTo>
                <a:lnTo>
                  <a:pt x="5314" y="1579"/>
                </a:lnTo>
                <a:lnTo>
                  <a:pt x="5319" y="1573"/>
                </a:lnTo>
                <a:lnTo>
                  <a:pt x="5325" y="1568"/>
                </a:lnTo>
                <a:lnTo>
                  <a:pt x="5331" y="1561"/>
                </a:lnTo>
                <a:lnTo>
                  <a:pt x="5335" y="1555"/>
                </a:lnTo>
                <a:lnTo>
                  <a:pt x="5340" y="1549"/>
                </a:lnTo>
                <a:lnTo>
                  <a:pt x="5368" y="1481"/>
                </a:lnTo>
                <a:lnTo>
                  <a:pt x="5406" y="1440"/>
                </a:lnTo>
                <a:lnTo>
                  <a:pt x="5406" y="1440"/>
                </a:lnTo>
                <a:lnTo>
                  <a:pt x="5399" y="1428"/>
                </a:lnTo>
                <a:lnTo>
                  <a:pt x="5391" y="1416"/>
                </a:lnTo>
                <a:lnTo>
                  <a:pt x="5383" y="1406"/>
                </a:lnTo>
                <a:lnTo>
                  <a:pt x="5374" y="1396"/>
                </a:lnTo>
                <a:lnTo>
                  <a:pt x="5352" y="1376"/>
                </a:lnTo>
                <a:lnTo>
                  <a:pt x="5325" y="1354"/>
                </a:lnTo>
                <a:lnTo>
                  <a:pt x="5322" y="1353"/>
                </a:lnTo>
                <a:lnTo>
                  <a:pt x="5318" y="1353"/>
                </a:lnTo>
                <a:lnTo>
                  <a:pt x="5315" y="1354"/>
                </a:lnTo>
                <a:lnTo>
                  <a:pt x="5312" y="1357"/>
                </a:lnTo>
                <a:lnTo>
                  <a:pt x="5302" y="1364"/>
                </a:lnTo>
                <a:lnTo>
                  <a:pt x="5293" y="1371"/>
                </a:lnTo>
                <a:lnTo>
                  <a:pt x="5289" y="1373"/>
                </a:lnTo>
                <a:lnTo>
                  <a:pt x="5283" y="1374"/>
                </a:lnTo>
                <a:lnTo>
                  <a:pt x="5279" y="1375"/>
                </a:lnTo>
                <a:lnTo>
                  <a:pt x="5273" y="1374"/>
                </a:lnTo>
                <a:lnTo>
                  <a:pt x="5268" y="1371"/>
                </a:lnTo>
                <a:lnTo>
                  <a:pt x="5263" y="1365"/>
                </a:lnTo>
                <a:lnTo>
                  <a:pt x="5257" y="1357"/>
                </a:lnTo>
                <a:lnTo>
                  <a:pt x="5252" y="1346"/>
                </a:lnTo>
                <a:lnTo>
                  <a:pt x="5248" y="1337"/>
                </a:lnTo>
                <a:lnTo>
                  <a:pt x="5246" y="1329"/>
                </a:lnTo>
                <a:lnTo>
                  <a:pt x="5246" y="1324"/>
                </a:lnTo>
                <a:lnTo>
                  <a:pt x="5246" y="1320"/>
                </a:lnTo>
                <a:lnTo>
                  <a:pt x="5248" y="1312"/>
                </a:lnTo>
                <a:lnTo>
                  <a:pt x="5250" y="1297"/>
                </a:lnTo>
                <a:lnTo>
                  <a:pt x="5246" y="1291"/>
                </a:lnTo>
                <a:lnTo>
                  <a:pt x="5234" y="1280"/>
                </a:lnTo>
                <a:lnTo>
                  <a:pt x="5217" y="1266"/>
                </a:lnTo>
                <a:lnTo>
                  <a:pt x="5197" y="1251"/>
                </a:lnTo>
                <a:lnTo>
                  <a:pt x="5156" y="1223"/>
                </a:lnTo>
                <a:lnTo>
                  <a:pt x="5133" y="1208"/>
                </a:lnTo>
                <a:lnTo>
                  <a:pt x="5122" y="1203"/>
                </a:lnTo>
                <a:lnTo>
                  <a:pt x="5109" y="1201"/>
                </a:lnTo>
                <a:lnTo>
                  <a:pt x="5098" y="1199"/>
                </a:lnTo>
                <a:lnTo>
                  <a:pt x="5085" y="1198"/>
                </a:lnTo>
                <a:lnTo>
                  <a:pt x="5075" y="1194"/>
                </a:lnTo>
                <a:lnTo>
                  <a:pt x="5065" y="1189"/>
                </a:lnTo>
                <a:lnTo>
                  <a:pt x="5060" y="1185"/>
                </a:lnTo>
                <a:lnTo>
                  <a:pt x="5056" y="1181"/>
                </a:lnTo>
                <a:lnTo>
                  <a:pt x="5052" y="1175"/>
                </a:lnTo>
                <a:lnTo>
                  <a:pt x="5049" y="1168"/>
                </a:lnTo>
                <a:lnTo>
                  <a:pt x="5043" y="1148"/>
                </a:lnTo>
                <a:lnTo>
                  <a:pt x="5035" y="1127"/>
                </a:lnTo>
                <a:lnTo>
                  <a:pt x="5029" y="1105"/>
                </a:lnTo>
                <a:lnTo>
                  <a:pt x="5021" y="1085"/>
                </a:lnTo>
                <a:lnTo>
                  <a:pt x="5013" y="1064"/>
                </a:lnTo>
                <a:lnTo>
                  <a:pt x="5007" y="1044"/>
                </a:lnTo>
                <a:lnTo>
                  <a:pt x="5001" y="1024"/>
                </a:lnTo>
                <a:lnTo>
                  <a:pt x="4998" y="1002"/>
                </a:lnTo>
                <a:lnTo>
                  <a:pt x="4996" y="985"/>
                </a:lnTo>
                <a:lnTo>
                  <a:pt x="4991" y="969"/>
                </a:lnTo>
                <a:lnTo>
                  <a:pt x="4987" y="952"/>
                </a:lnTo>
                <a:lnTo>
                  <a:pt x="4981" y="936"/>
                </a:lnTo>
                <a:lnTo>
                  <a:pt x="4976" y="920"/>
                </a:lnTo>
                <a:lnTo>
                  <a:pt x="4973" y="904"/>
                </a:lnTo>
                <a:lnTo>
                  <a:pt x="4971" y="888"/>
                </a:lnTo>
                <a:lnTo>
                  <a:pt x="4970" y="872"/>
                </a:lnTo>
                <a:lnTo>
                  <a:pt x="4973" y="855"/>
                </a:lnTo>
                <a:lnTo>
                  <a:pt x="4977" y="838"/>
                </a:lnTo>
                <a:lnTo>
                  <a:pt x="4980" y="829"/>
                </a:lnTo>
                <a:lnTo>
                  <a:pt x="4981" y="820"/>
                </a:lnTo>
                <a:lnTo>
                  <a:pt x="4980" y="811"/>
                </a:lnTo>
                <a:lnTo>
                  <a:pt x="4979" y="802"/>
                </a:lnTo>
                <a:lnTo>
                  <a:pt x="4971" y="775"/>
                </a:lnTo>
                <a:lnTo>
                  <a:pt x="4966" y="751"/>
                </a:lnTo>
                <a:lnTo>
                  <a:pt x="4965" y="739"/>
                </a:lnTo>
                <a:lnTo>
                  <a:pt x="4965" y="728"/>
                </a:lnTo>
                <a:lnTo>
                  <a:pt x="4967" y="714"/>
                </a:lnTo>
                <a:lnTo>
                  <a:pt x="4971" y="699"/>
                </a:lnTo>
                <a:lnTo>
                  <a:pt x="4970" y="680"/>
                </a:lnTo>
                <a:lnTo>
                  <a:pt x="4967" y="659"/>
                </a:lnTo>
                <a:lnTo>
                  <a:pt x="4966" y="649"/>
                </a:lnTo>
                <a:lnTo>
                  <a:pt x="4965" y="639"/>
                </a:lnTo>
                <a:lnTo>
                  <a:pt x="4966" y="628"/>
                </a:lnTo>
                <a:lnTo>
                  <a:pt x="4967" y="618"/>
                </a:lnTo>
                <a:lnTo>
                  <a:pt x="4970" y="602"/>
                </a:lnTo>
                <a:lnTo>
                  <a:pt x="4971" y="585"/>
                </a:lnTo>
                <a:lnTo>
                  <a:pt x="4970" y="577"/>
                </a:lnTo>
                <a:lnTo>
                  <a:pt x="4968" y="569"/>
                </a:lnTo>
                <a:lnTo>
                  <a:pt x="4967" y="561"/>
                </a:lnTo>
                <a:lnTo>
                  <a:pt x="4964" y="554"/>
                </a:lnTo>
                <a:lnTo>
                  <a:pt x="4960" y="546"/>
                </a:lnTo>
                <a:lnTo>
                  <a:pt x="4958" y="537"/>
                </a:lnTo>
                <a:lnTo>
                  <a:pt x="4956" y="529"/>
                </a:lnTo>
                <a:lnTo>
                  <a:pt x="4955" y="521"/>
                </a:lnTo>
                <a:lnTo>
                  <a:pt x="4952" y="504"/>
                </a:lnTo>
                <a:lnTo>
                  <a:pt x="4951" y="487"/>
                </a:lnTo>
                <a:lnTo>
                  <a:pt x="4950" y="469"/>
                </a:lnTo>
                <a:lnTo>
                  <a:pt x="4949" y="452"/>
                </a:lnTo>
                <a:lnTo>
                  <a:pt x="4948" y="435"/>
                </a:lnTo>
                <a:lnTo>
                  <a:pt x="4945" y="418"/>
                </a:lnTo>
                <a:lnTo>
                  <a:pt x="4941" y="402"/>
                </a:lnTo>
                <a:lnTo>
                  <a:pt x="4939" y="384"/>
                </a:lnTo>
                <a:lnTo>
                  <a:pt x="4937" y="376"/>
                </a:lnTo>
                <a:lnTo>
                  <a:pt x="4935" y="367"/>
                </a:lnTo>
                <a:lnTo>
                  <a:pt x="4932" y="360"/>
                </a:lnTo>
                <a:lnTo>
                  <a:pt x="4929" y="354"/>
                </a:lnTo>
                <a:lnTo>
                  <a:pt x="4933" y="355"/>
                </a:lnTo>
                <a:lnTo>
                  <a:pt x="4937" y="359"/>
                </a:lnTo>
                <a:lnTo>
                  <a:pt x="4940" y="361"/>
                </a:lnTo>
                <a:lnTo>
                  <a:pt x="4943" y="364"/>
                </a:lnTo>
                <a:lnTo>
                  <a:pt x="4949" y="372"/>
                </a:lnTo>
                <a:lnTo>
                  <a:pt x="4955" y="381"/>
                </a:lnTo>
                <a:lnTo>
                  <a:pt x="4960" y="391"/>
                </a:lnTo>
                <a:lnTo>
                  <a:pt x="4966" y="398"/>
                </a:lnTo>
                <a:lnTo>
                  <a:pt x="4972" y="406"/>
                </a:lnTo>
                <a:lnTo>
                  <a:pt x="4979" y="411"/>
                </a:lnTo>
                <a:lnTo>
                  <a:pt x="4985" y="414"/>
                </a:lnTo>
                <a:lnTo>
                  <a:pt x="4991" y="416"/>
                </a:lnTo>
                <a:lnTo>
                  <a:pt x="4996" y="417"/>
                </a:lnTo>
                <a:lnTo>
                  <a:pt x="4999" y="416"/>
                </a:lnTo>
                <a:lnTo>
                  <a:pt x="5001" y="414"/>
                </a:lnTo>
                <a:lnTo>
                  <a:pt x="5002" y="411"/>
                </a:lnTo>
                <a:lnTo>
                  <a:pt x="5002" y="409"/>
                </a:lnTo>
                <a:lnTo>
                  <a:pt x="5001" y="404"/>
                </a:lnTo>
                <a:lnTo>
                  <a:pt x="4999" y="396"/>
                </a:lnTo>
                <a:lnTo>
                  <a:pt x="4995" y="387"/>
                </a:lnTo>
                <a:lnTo>
                  <a:pt x="4989" y="380"/>
                </a:lnTo>
                <a:lnTo>
                  <a:pt x="4985" y="375"/>
                </a:lnTo>
                <a:lnTo>
                  <a:pt x="4971" y="359"/>
                </a:lnTo>
                <a:lnTo>
                  <a:pt x="4955" y="342"/>
                </a:lnTo>
                <a:lnTo>
                  <a:pt x="4939" y="323"/>
                </a:lnTo>
                <a:lnTo>
                  <a:pt x="4923" y="304"/>
                </a:lnTo>
                <a:lnTo>
                  <a:pt x="4909" y="284"/>
                </a:lnTo>
                <a:lnTo>
                  <a:pt x="4897" y="263"/>
                </a:lnTo>
                <a:lnTo>
                  <a:pt x="4892" y="253"/>
                </a:lnTo>
                <a:lnTo>
                  <a:pt x="4889" y="241"/>
                </a:lnTo>
                <a:lnTo>
                  <a:pt x="4885" y="231"/>
                </a:lnTo>
                <a:lnTo>
                  <a:pt x="4884" y="221"/>
                </a:lnTo>
                <a:lnTo>
                  <a:pt x="4880" y="195"/>
                </a:lnTo>
                <a:lnTo>
                  <a:pt x="4874" y="167"/>
                </a:lnTo>
                <a:lnTo>
                  <a:pt x="4867" y="140"/>
                </a:lnTo>
                <a:lnTo>
                  <a:pt x="4863" y="112"/>
                </a:lnTo>
                <a:lnTo>
                  <a:pt x="4863" y="100"/>
                </a:lnTo>
                <a:lnTo>
                  <a:pt x="4864" y="89"/>
                </a:lnTo>
                <a:lnTo>
                  <a:pt x="4865" y="76"/>
                </a:lnTo>
                <a:lnTo>
                  <a:pt x="4865" y="65"/>
                </a:lnTo>
                <a:lnTo>
                  <a:pt x="4865" y="65"/>
                </a:lnTo>
                <a:lnTo>
                  <a:pt x="3112" y="66"/>
                </a:lnTo>
                <a:lnTo>
                  <a:pt x="3108" y="65"/>
                </a:lnTo>
                <a:lnTo>
                  <a:pt x="3107" y="64"/>
                </a:lnTo>
                <a:lnTo>
                  <a:pt x="3105" y="62"/>
                </a:lnTo>
                <a:lnTo>
                  <a:pt x="3104" y="59"/>
                </a:lnTo>
                <a:lnTo>
                  <a:pt x="3104" y="55"/>
                </a:lnTo>
                <a:lnTo>
                  <a:pt x="3104" y="49"/>
                </a:lnTo>
                <a:lnTo>
                  <a:pt x="3107" y="35"/>
                </a:lnTo>
                <a:lnTo>
                  <a:pt x="3111" y="21"/>
                </a:lnTo>
                <a:lnTo>
                  <a:pt x="3113" y="15"/>
                </a:lnTo>
                <a:lnTo>
                  <a:pt x="3115" y="8"/>
                </a:lnTo>
                <a:lnTo>
                  <a:pt x="3115" y="5"/>
                </a:lnTo>
                <a:lnTo>
                  <a:pt x="3114" y="2"/>
                </a:lnTo>
                <a:lnTo>
                  <a:pt x="3113" y="0"/>
                </a:lnTo>
                <a:lnTo>
                  <a:pt x="3108" y="0"/>
                </a:lnTo>
                <a:lnTo>
                  <a:pt x="3105" y="0"/>
                </a:lnTo>
                <a:lnTo>
                  <a:pt x="3100" y="1"/>
                </a:lnTo>
                <a:lnTo>
                  <a:pt x="3097" y="3"/>
                </a:lnTo>
                <a:lnTo>
                  <a:pt x="3095" y="5"/>
                </a:lnTo>
                <a:lnTo>
                  <a:pt x="3088" y="10"/>
                </a:lnTo>
                <a:lnTo>
                  <a:pt x="3083" y="16"/>
                </a:lnTo>
                <a:lnTo>
                  <a:pt x="3073" y="27"/>
                </a:lnTo>
                <a:lnTo>
                  <a:pt x="3063" y="40"/>
                </a:lnTo>
                <a:lnTo>
                  <a:pt x="3053" y="52"/>
                </a:lnTo>
                <a:lnTo>
                  <a:pt x="3042" y="64"/>
                </a:lnTo>
                <a:lnTo>
                  <a:pt x="1015" y="64"/>
                </a:lnTo>
                <a:lnTo>
                  <a:pt x="1015" y="64"/>
                </a:lnTo>
                <a:lnTo>
                  <a:pt x="1015" y="767"/>
                </a:lnTo>
                <a:lnTo>
                  <a:pt x="689" y="767"/>
                </a:lnTo>
                <a:lnTo>
                  <a:pt x="689" y="932"/>
                </a:lnTo>
                <a:lnTo>
                  <a:pt x="689" y="932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1" name="Freeform 131">
            <a:extLst>
              <a:ext uri="{FF2B5EF4-FFF2-40B4-BE49-F238E27FC236}">
                <a16:creationId xmlns:a16="http://schemas.microsoft.com/office/drawing/2014/main" id="{EA256ECA-6A29-4C62-B47F-F38A1A8A7D35}"/>
              </a:ext>
            </a:extLst>
          </p:cNvPr>
          <p:cNvSpPr>
            <a:spLocks noEditPoints="1"/>
          </p:cNvSpPr>
          <p:nvPr/>
        </p:nvSpPr>
        <p:spPr bwMode="auto">
          <a:xfrm>
            <a:off x="4481513" y="4402137"/>
            <a:ext cx="687388" cy="601662"/>
          </a:xfrm>
          <a:custGeom>
            <a:avLst/>
            <a:gdLst>
              <a:gd name="T0" fmla="*/ 1190 w 2167"/>
              <a:gd name="T1" fmla="*/ 742 h 1895"/>
              <a:gd name="T2" fmla="*/ 1133 w 2167"/>
              <a:gd name="T3" fmla="*/ 763 h 1895"/>
              <a:gd name="T4" fmla="*/ 1239 w 2167"/>
              <a:gd name="T5" fmla="*/ 815 h 1895"/>
              <a:gd name="T6" fmla="*/ 625 w 2167"/>
              <a:gd name="T7" fmla="*/ 115 h 1895"/>
              <a:gd name="T8" fmla="*/ 567 w 2167"/>
              <a:gd name="T9" fmla="*/ 148 h 1895"/>
              <a:gd name="T10" fmla="*/ 512 w 2167"/>
              <a:gd name="T11" fmla="*/ 158 h 1895"/>
              <a:gd name="T12" fmla="*/ 461 w 2167"/>
              <a:gd name="T13" fmla="*/ 183 h 1895"/>
              <a:gd name="T14" fmla="*/ 408 w 2167"/>
              <a:gd name="T15" fmla="*/ 220 h 1895"/>
              <a:gd name="T16" fmla="*/ 340 w 2167"/>
              <a:gd name="T17" fmla="*/ 279 h 1895"/>
              <a:gd name="T18" fmla="*/ 247 w 2167"/>
              <a:gd name="T19" fmla="*/ 325 h 1895"/>
              <a:gd name="T20" fmla="*/ 185 w 2167"/>
              <a:gd name="T21" fmla="*/ 401 h 1895"/>
              <a:gd name="T22" fmla="*/ 156 w 2167"/>
              <a:gd name="T23" fmla="*/ 454 h 1895"/>
              <a:gd name="T24" fmla="*/ 154 w 2167"/>
              <a:gd name="T25" fmla="*/ 534 h 1895"/>
              <a:gd name="T26" fmla="*/ 144 w 2167"/>
              <a:gd name="T27" fmla="*/ 632 h 1895"/>
              <a:gd name="T28" fmla="*/ 79 w 2167"/>
              <a:gd name="T29" fmla="*/ 808 h 1895"/>
              <a:gd name="T30" fmla="*/ 21 w 2167"/>
              <a:gd name="T31" fmla="*/ 956 h 1895"/>
              <a:gd name="T32" fmla="*/ 2 w 2167"/>
              <a:gd name="T33" fmla="*/ 1027 h 1895"/>
              <a:gd name="T34" fmla="*/ 45 w 2167"/>
              <a:gd name="T35" fmla="*/ 1257 h 1895"/>
              <a:gd name="T36" fmla="*/ 178 w 2167"/>
              <a:gd name="T37" fmla="*/ 1268 h 1895"/>
              <a:gd name="T38" fmla="*/ 265 w 2167"/>
              <a:gd name="T39" fmla="*/ 1208 h 1895"/>
              <a:gd name="T40" fmla="*/ 333 w 2167"/>
              <a:gd name="T41" fmla="*/ 1274 h 1895"/>
              <a:gd name="T42" fmla="*/ 370 w 2167"/>
              <a:gd name="T43" fmla="*/ 1326 h 1895"/>
              <a:gd name="T44" fmla="*/ 542 w 2167"/>
              <a:gd name="T45" fmla="*/ 1122 h 1895"/>
              <a:gd name="T46" fmla="*/ 647 w 2167"/>
              <a:gd name="T47" fmla="*/ 1207 h 1895"/>
              <a:gd name="T48" fmla="*/ 807 w 2167"/>
              <a:gd name="T49" fmla="*/ 1184 h 1895"/>
              <a:gd name="T50" fmla="*/ 870 w 2167"/>
              <a:gd name="T51" fmla="*/ 1143 h 1895"/>
              <a:gd name="T52" fmla="*/ 912 w 2167"/>
              <a:gd name="T53" fmla="*/ 1189 h 1895"/>
              <a:gd name="T54" fmla="*/ 962 w 2167"/>
              <a:gd name="T55" fmla="*/ 1189 h 1895"/>
              <a:gd name="T56" fmla="*/ 999 w 2167"/>
              <a:gd name="T57" fmla="*/ 1160 h 1895"/>
              <a:gd name="T58" fmla="*/ 1056 w 2167"/>
              <a:gd name="T59" fmla="*/ 1164 h 1895"/>
              <a:gd name="T60" fmla="*/ 1162 w 2167"/>
              <a:gd name="T61" fmla="*/ 1210 h 1895"/>
              <a:gd name="T62" fmla="*/ 1211 w 2167"/>
              <a:gd name="T63" fmla="*/ 1191 h 1895"/>
              <a:gd name="T64" fmla="*/ 1373 w 2167"/>
              <a:gd name="T65" fmla="*/ 1279 h 1895"/>
              <a:gd name="T66" fmla="*/ 1524 w 2167"/>
              <a:gd name="T67" fmla="*/ 1420 h 1895"/>
              <a:gd name="T68" fmla="*/ 1676 w 2167"/>
              <a:gd name="T69" fmla="*/ 1562 h 1895"/>
              <a:gd name="T70" fmla="*/ 1792 w 2167"/>
              <a:gd name="T71" fmla="*/ 1701 h 1895"/>
              <a:gd name="T72" fmla="*/ 1849 w 2167"/>
              <a:gd name="T73" fmla="*/ 1756 h 1895"/>
              <a:gd name="T74" fmla="*/ 1928 w 2167"/>
              <a:gd name="T75" fmla="*/ 1855 h 1895"/>
              <a:gd name="T76" fmla="*/ 1989 w 2167"/>
              <a:gd name="T77" fmla="*/ 1876 h 1895"/>
              <a:gd name="T78" fmla="*/ 2070 w 2167"/>
              <a:gd name="T79" fmla="*/ 1868 h 1895"/>
              <a:gd name="T80" fmla="*/ 2096 w 2167"/>
              <a:gd name="T81" fmla="*/ 1815 h 1895"/>
              <a:gd name="T82" fmla="*/ 2130 w 2167"/>
              <a:gd name="T83" fmla="*/ 1716 h 1895"/>
              <a:gd name="T84" fmla="*/ 2074 w 2167"/>
              <a:gd name="T85" fmla="*/ 1704 h 1895"/>
              <a:gd name="T86" fmla="*/ 2047 w 2167"/>
              <a:gd name="T87" fmla="*/ 1683 h 1895"/>
              <a:gd name="T88" fmla="*/ 1975 w 2167"/>
              <a:gd name="T89" fmla="*/ 1609 h 1895"/>
              <a:gd name="T90" fmla="*/ 1924 w 2167"/>
              <a:gd name="T91" fmla="*/ 1562 h 1895"/>
              <a:gd name="T92" fmla="*/ 1857 w 2167"/>
              <a:gd name="T93" fmla="*/ 1455 h 1895"/>
              <a:gd name="T94" fmla="*/ 1716 w 2167"/>
              <a:gd name="T95" fmla="*/ 1377 h 1895"/>
              <a:gd name="T96" fmla="*/ 1589 w 2167"/>
              <a:gd name="T97" fmla="*/ 1199 h 1895"/>
              <a:gd name="T98" fmla="*/ 1451 w 2167"/>
              <a:gd name="T99" fmla="*/ 1110 h 1895"/>
              <a:gd name="T100" fmla="*/ 1393 w 2167"/>
              <a:gd name="T101" fmla="*/ 1051 h 1895"/>
              <a:gd name="T102" fmla="*/ 1298 w 2167"/>
              <a:gd name="T103" fmla="*/ 1003 h 1895"/>
              <a:gd name="T104" fmla="*/ 1240 w 2167"/>
              <a:gd name="T105" fmla="*/ 1044 h 1895"/>
              <a:gd name="T106" fmla="*/ 1175 w 2167"/>
              <a:gd name="T107" fmla="*/ 934 h 1895"/>
              <a:gd name="T108" fmla="*/ 1103 w 2167"/>
              <a:gd name="T109" fmla="*/ 853 h 1895"/>
              <a:gd name="T110" fmla="*/ 1090 w 2167"/>
              <a:gd name="T111" fmla="*/ 949 h 1895"/>
              <a:gd name="T112" fmla="*/ 1082 w 2167"/>
              <a:gd name="T113" fmla="*/ 992 h 1895"/>
              <a:gd name="T114" fmla="*/ 1038 w 2167"/>
              <a:gd name="T115" fmla="*/ 873 h 1895"/>
              <a:gd name="T116" fmla="*/ 974 w 2167"/>
              <a:gd name="T117" fmla="*/ 765 h 1895"/>
              <a:gd name="T118" fmla="*/ 913 w 2167"/>
              <a:gd name="T119" fmla="*/ 658 h 1895"/>
              <a:gd name="T120" fmla="*/ 864 w 2167"/>
              <a:gd name="T121" fmla="*/ 396 h 1895"/>
              <a:gd name="T122" fmla="*/ 791 w 2167"/>
              <a:gd name="T123" fmla="*/ 197 h 1895"/>
              <a:gd name="T124" fmla="*/ 722 w 2167"/>
              <a:gd name="T125" fmla="*/ 51 h 1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67" h="1895">
                <a:moveTo>
                  <a:pt x="1245" y="775"/>
                </a:moveTo>
                <a:lnTo>
                  <a:pt x="1240" y="778"/>
                </a:lnTo>
                <a:lnTo>
                  <a:pt x="1236" y="778"/>
                </a:lnTo>
                <a:lnTo>
                  <a:pt x="1231" y="778"/>
                </a:lnTo>
                <a:lnTo>
                  <a:pt x="1228" y="775"/>
                </a:lnTo>
                <a:lnTo>
                  <a:pt x="1221" y="771"/>
                </a:lnTo>
                <a:lnTo>
                  <a:pt x="1215" y="764"/>
                </a:lnTo>
                <a:lnTo>
                  <a:pt x="1209" y="756"/>
                </a:lnTo>
                <a:lnTo>
                  <a:pt x="1204" y="750"/>
                </a:lnTo>
                <a:lnTo>
                  <a:pt x="1197" y="746"/>
                </a:lnTo>
                <a:lnTo>
                  <a:pt x="1190" y="742"/>
                </a:lnTo>
                <a:lnTo>
                  <a:pt x="1183" y="739"/>
                </a:lnTo>
                <a:lnTo>
                  <a:pt x="1175" y="738"/>
                </a:lnTo>
                <a:lnTo>
                  <a:pt x="1167" y="737"/>
                </a:lnTo>
                <a:lnTo>
                  <a:pt x="1157" y="737"/>
                </a:lnTo>
                <a:lnTo>
                  <a:pt x="1150" y="737"/>
                </a:lnTo>
                <a:lnTo>
                  <a:pt x="1145" y="739"/>
                </a:lnTo>
                <a:lnTo>
                  <a:pt x="1140" y="742"/>
                </a:lnTo>
                <a:lnTo>
                  <a:pt x="1137" y="746"/>
                </a:lnTo>
                <a:lnTo>
                  <a:pt x="1134" y="750"/>
                </a:lnTo>
                <a:lnTo>
                  <a:pt x="1133" y="756"/>
                </a:lnTo>
                <a:lnTo>
                  <a:pt x="1133" y="763"/>
                </a:lnTo>
                <a:lnTo>
                  <a:pt x="1136" y="770"/>
                </a:lnTo>
                <a:lnTo>
                  <a:pt x="1139" y="775"/>
                </a:lnTo>
                <a:lnTo>
                  <a:pt x="1141" y="781"/>
                </a:lnTo>
                <a:lnTo>
                  <a:pt x="1145" y="785"/>
                </a:lnTo>
                <a:lnTo>
                  <a:pt x="1149" y="788"/>
                </a:lnTo>
                <a:lnTo>
                  <a:pt x="1157" y="793"/>
                </a:lnTo>
                <a:lnTo>
                  <a:pt x="1166" y="796"/>
                </a:lnTo>
                <a:lnTo>
                  <a:pt x="1186" y="797"/>
                </a:lnTo>
                <a:lnTo>
                  <a:pt x="1207" y="798"/>
                </a:lnTo>
                <a:lnTo>
                  <a:pt x="1223" y="806"/>
                </a:lnTo>
                <a:lnTo>
                  <a:pt x="1239" y="815"/>
                </a:lnTo>
                <a:lnTo>
                  <a:pt x="1249" y="815"/>
                </a:lnTo>
                <a:lnTo>
                  <a:pt x="1259" y="815"/>
                </a:lnTo>
                <a:lnTo>
                  <a:pt x="1263" y="814"/>
                </a:lnTo>
                <a:lnTo>
                  <a:pt x="1266" y="811"/>
                </a:lnTo>
                <a:lnTo>
                  <a:pt x="1268" y="807"/>
                </a:lnTo>
                <a:lnTo>
                  <a:pt x="1268" y="802"/>
                </a:lnTo>
                <a:lnTo>
                  <a:pt x="1245" y="775"/>
                </a:lnTo>
                <a:close/>
                <a:moveTo>
                  <a:pt x="696" y="0"/>
                </a:moveTo>
                <a:lnTo>
                  <a:pt x="658" y="41"/>
                </a:lnTo>
                <a:lnTo>
                  <a:pt x="630" y="109"/>
                </a:lnTo>
                <a:lnTo>
                  <a:pt x="625" y="115"/>
                </a:lnTo>
                <a:lnTo>
                  <a:pt x="621" y="121"/>
                </a:lnTo>
                <a:lnTo>
                  <a:pt x="615" y="128"/>
                </a:lnTo>
                <a:lnTo>
                  <a:pt x="609" y="133"/>
                </a:lnTo>
                <a:lnTo>
                  <a:pt x="604" y="139"/>
                </a:lnTo>
                <a:lnTo>
                  <a:pt x="598" y="145"/>
                </a:lnTo>
                <a:lnTo>
                  <a:pt x="594" y="150"/>
                </a:lnTo>
                <a:lnTo>
                  <a:pt x="591" y="155"/>
                </a:lnTo>
                <a:lnTo>
                  <a:pt x="583" y="154"/>
                </a:lnTo>
                <a:lnTo>
                  <a:pt x="575" y="150"/>
                </a:lnTo>
                <a:lnTo>
                  <a:pt x="572" y="149"/>
                </a:lnTo>
                <a:lnTo>
                  <a:pt x="567" y="148"/>
                </a:lnTo>
                <a:lnTo>
                  <a:pt x="564" y="148"/>
                </a:lnTo>
                <a:lnTo>
                  <a:pt x="561" y="150"/>
                </a:lnTo>
                <a:lnTo>
                  <a:pt x="550" y="164"/>
                </a:lnTo>
                <a:lnTo>
                  <a:pt x="542" y="176"/>
                </a:lnTo>
                <a:lnTo>
                  <a:pt x="541" y="176"/>
                </a:lnTo>
                <a:lnTo>
                  <a:pt x="540" y="177"/>
                </a:lnTo>
                <a:lnTo>
                  <a:pt x="531" y="164"/>
                </a:lnTo>
                <a:lnTo>
                  <a:pt x="522" y="154"/>
                </a:lnTo>
                <a:lnTo>
                  <a:pt x="519" y="154"/>
                </a:lnTo>
                <a:lnTo>
                  <a:pt x="515" y="156"/>
                </a:lnTo>
                <a:lnTo>
                  <a:pt x="512" y="158"/>
                </a:lnTo>
                <a:lnTo>
                  <a:pt x="509" y="162"/>
                </a:lnTo>
                <a:lnTo>
                  <a:pt x="506" y="170"/>
                </a:lnTo>
                <a:lnTo>
                  <a:pt x="502" y="178"/>
                </a:lnTo>
                <a:lnTo>
                  <a:pt x="498" y="186"/>
                </a:lnTo>
                <a:lnTo>
                  <a:pt x="492" y="191"/>
                </a:lnTo>
                <a:lnTo>
                  <a:pt x="489" y="194"/>
                </a:lnTo>
                <a:lnTo>
                  <a:pt x="486" y="195"/>
                </a:lnTo>
                <a:lnTo>
                  <a:pt x="480" y="195"/>
                </a:lnTo>
                <a:lnTo>
                  <a:pt x="475" y="193"/>
                </a:lnTo>
                <a:lnTo>
                  <a:pt x="467" y="189"/>
                </a:lnTo>
                <a:lnTo>
                  <a:pt x="461" y="183"/>
                </a:lnTo>
                <a:lnTo>
                  <a:pt x="456" y="181"/>
                </a:lnTo>
                <a:lnTo>
                  <a:pt x="453" y="179"/>
                </a:lnTo>
                <a:lnTo>
                  <a:pt x="448" y="178"/>
                </a:lnTo>
                <a:lnTo>
                  <a:pt x="445" y="177"/>
                </a:lnTo>
                <a:lnTo>
                  <a:pt x="440" y="193"/>
                </a:lnTo>
                <a:lnTo>
                  <a:pt x="437" y="210"/>
                </a:lnTo>
                <a:lnTo>
                  <a:pt x="436" y="212"/>
                </a:lnTo>
                <a:lnTo>
                  <a:pt x="433" y="214"/>
                </a:lnTo>
                <a:lnTo>
                  <a:pt x="429" y="215"/>
                </a:lnTo>
                <a:lnTo>
                  <a:pt x="423" y="216"/>
                </a:lnTo>
                <a:lnTo>
                  <a:pt x="408" y="220"/>
                </a:lnTo>
                <a:lnTo>
                  <a:pt x="392" y="222"/>
                </a:lnTo>
                <a:lnTo>
                  <a:pt x="377" y="224"/>
                </a:lnTo>
                <a:lnTo>
                  <a:pt x="362" y="227"/>
                </a:lnTo>
                <a:lnTo>
                  <a:pt x="356" y="229"/>
                </a:lnTo>
                <a:lnTo>
                  <a:pt x="350" y="231"/>
                </a:lnTo>
                <a:lnTo>
                  <a:pt x="347" y="234"/>
                </a:lnTo>
                <a:lnTo>
                  <a:pt x="345" y="237"/>
                </a:lnTo>
                <a:lnTo>
                  <a:pt x="344" y="244"/>
                </a:lnTo>
                <a:lnTo>
                  <a:pt x="344" y="255"/>
                </a:lnTo>
                <a:lnTo>
                  <a:pt x="342" y="268"/>
                </a:lnTo>
                <a:lnTo>
                  <a:pt x="340" y="279"/>
                </a:lnTo>
                <a:lnTo>
                  <a:pt x="338" y="285"/>
                </a:lnTo>
                <a:lnTo>
                  <a:pt x="336" y="292"/>
                </a:lnTo>
                <a:lnTo>
                  <a:pt x="331" y="297"/>
                </a:lnTo>
                <a:lnTo>
                  <a:pt x="328" y="304"/>
                </a:lnTo>
                <a:lnTo>
                  <a:pt x="320" y="316"/>
                </a:lnTo>
                <a:lnTo>
                  <a:pt x="312" y="326"/>
                </a:lnTo>
                <a:lnTo>
                  <a:pt x="305" y="325"/>
                </a:lnTo>
                <a:lnTo>
                  <a:pt x="298" y="321"/>
                </a:lnTo>
                <a:lnTo>
                  <a:pt x="285" y="324"/>
                </a:lnTo>
                <a:lnTo>
                  <a:pt x="265" y="325"/>
                </a:lnTo>
                <a:lnTo>
                  <a:pt x="247" y="325"/>
                </a:lnTo>
                <a:lnTo>
                  <a:pt x="235" y="324"/>
                </a:lnTo>
                <a:lnTo>
                  <a:pt x="223" y="320"/>
                </a:lnTo>
                <a:lnTo>
                  <a:pt x="213" y="317"/>
                </a:lnTo>
                <a:lnTo>
                  <a:pt x="207" y="316"/>
                </a:lnTo>
                <a:lnTo>
                  <a:pt x="203" y="316"/>
                </a:lnTo>
                <a:lnTo>
                  <a:pt x="197" y="316"/>
                </a:lnTo>
                <a:lnTo>
                  <a:pt x="191" y="317"/>
                </a:lnTo>
                <a:lnTo>
                  <a:pt x="187" y="337"/>
                </a:lnTo>
                <a:lnTo>
                  <a:pt x="185" y="358"/>
                </a:lnTo>
                <a:lnTo>
                  <a:pt x="185" y="379"/>
                </a:lnTo>
                <a:lnTo>
                  <a:pt x="185" y="401"/>
                </a:lnTo>
                <a:lnTo>
                  <a:pt x="185" y="412"/>
                </a:lnTo>
                <a:lnTo>
                  <a:pt x="183" y="423"/>
                </a:lnTo>
                <a:lnTo>
                  <a:pt x="182" y="432"/>
                </a:lnTo>
                <a:lnTo>
                  <a:pt x="180" y="440"/>
                </a:lnTo>
                <a:lnTo>
                  <a:pt x="178" y="443"/>
                </a:lnTo>
                <a:lnTo>
                  <a:pt x="175" y="445"/>
                </a:lnTo>
                <a:lnTo>
                  <a:pt x="173" y="448"/>
                </a:lnTo>
                <a:lnTo>
                  <a:pt x="170" y="450"/>
                </a:lnTo>
                <a:lnTo>
                  <a:pt x="165" y="452"/>
                </a:lnTo>
                <a:lnTo>
                  <a:pt x="161" y="453"/>
                </a:lnTo>
                <a:lnTo>
                  <a:pt x="156" y="454"/>
                </a:lnTo>
                <a:lnTo>
                  <a:pt x="150" y="454"/>
                </a:lnTo>
                <a:lnTo>
                  <a:pt x="149" y="456"/>
                </a:lnTo>
                <a:lnTo>
                  <a:pt x="148" y="457"/>
                </a:lnTo>
                <a:lnTo>
                  <a:pt x="148" y="470"/>
                </a:lnTo>
                <a:lnTo>
                  <a:pt x="147" y="484"/>
                </a:lnTo>
                <a:lnTo>
                  <a:pt x="146" y="498"/>
                </a:lnTo>
                <a:lnTo>
                  <a:pt x="145" y="511"/>
                </a:lnTo>
                <a:lnTo>
                  <a:pt x="146" y="518"/>
                </a:lnTo>
                <a:lnTo>
                  <a:pt x="148" y="524"/>
                </a:lnTo>
                <a:lnTo>
                  <a:pt x="150" y="530"/>
                </a:lnTo>
                <a:lnTo>
                  <a:pt x="154" y="534"/>
                </a:lnTo>
                <a:lnTo>
                  <a:pt x="157" y="539"/>
                </a:lnTo>
                <a:lnTo>
                  <a:pt x="161" y="544"/>
                </a:lnTo>
                <a:lnTo>
                  <a:pt x="163" y="551"/>
                </a:lnTo>
                <a:lnTo>
                  <a:pt x="163" y="558"/>
                </a:lnTo>
                <a:lnTo>
                  <a:pt x="161" y="574"/>
                </a:lnTo>
                <a:lnTo>
                  <a:pt x="160" y="591"/>
                </a:lnTo>
                <a:lnTo>
                  <a:pt x="158" y="599"/>
                </a:lnTo>
                <a:lnTo>
                  <a:pt x="156" y="607"/>
                </a:lnTo>
                <a:lnTo>
                  <a:pt x="152" y="614"/>
                </a:lnTo>
                <a:lnTo>
                  <a:pt x="146" y="620"/>
                </a:lnTo>
                <a:lnTo>
                  <a:pt x="144" y="632"/>
                </a:lnTo>
                <a:lnTo>
                  <a:pt x="139" y="645"/>
                </a:lnTo>
                <a:lnTo>
                  <a:pt x="133" y="657"/>
                </a:lnTo>
                <a:lnTo>
                  <a:pt x="128" y="671"/>
                </a:lnTo>
                <a:lnTo>
                  <a:pt x="122" y="683"/>
                </a:lnTo>
                <a:lnTo>
                  <a:pt x="116" y="697"/>
                </a:lnTo>
                <a:lnTo>
                  <a:pt x="112" y="709"/>
                </a:lnTo>
                <a:lnTo>
                  <a:pt x="107" y="723"/>
                </a:lnTo>
                <a:lnTo>
                  <a:pt x="102" y="745"/>
                </a:lnTo>
                <a:lnTo>
                  <a:pt x="95" y="765"/>
                </a:lnTo>
                <a:lnTo>
                  <a:pt x="87" y="787"/>
                </a:lnTo>
                <a:lnTo>
                  <a:pt x="79" y="808"/>
                </a:lnTo>
                <a:lnTo>
                  <a:pt x="71" y="830"/>
                </a:lnTo>
                <a:lnTo>
                  <a:pt x="63" y="851"/>
                </a:lnTo>
                <a:lnTo>
                  <a:pt x="56" y="872"/>
                </a:lnTo>
                <a:lnTo>
                  <a:pt x="50" y="895"/>
                </a:lnTo>
                <a:lnTo>
                  <a:pt x="48" y="909"/>
                </a:lnTo>
                <a:lnTo>
                  <a:pt x="45" y="925"/>
                </a:lnTo>
                <a:lnTo>
                  <a:pt x="42" y="933"/>
                </a:lnTo>
                <a:lnTo>
                  <a:pt x="40" y="941"/>
                </a:lnTo>
                <a:lnTo>
                  <a:pt x="37" y="946"/>
                </a:lnTo>
                <a:lnTo>
                  <a:pt x="32" y="951"/>
                </a:lnTo>
                <a:lnTo>
                  <a:pt x="21" y="956"/>
                </a:lnTo>
                <a:lnTo>
                  <a:pt x="10" y="962"/>
                </a:lnTo>
                <a:lnTo>
                  <a:pt x="4" y="966"/>
                </a:lnTo>
                <a:lnTo>
                  <a:pt x="2" y="970"/>
                </a:lnTo>
                <a:lnTo>
                  <a:pt x="0" y="972"/>
                </a:lnTo>
                <a:lnTo>
                  <a:pt x="0" y="976"/>
                </a:lnTo>
                <a:lnTo>
                  <a:pt x="0" y="979"/>
                </a:lnTo>
                <a:lnTo>
                  <a:pt x="2" y="984"/>
                </a:lnTo>
                <a:lnTo>
                  <a:pt x="0" y="992"/>
                </a:lnTo>
                <a:lnTo>
                  <a:pt x="0" y="1004"/>
                </a:lnTo>
                <a:lnTo>
                  <a:pt x="2" y="1018"/>
                </a:lnTo>
                <a:lnTo>
                  <a:pt x="2" y="1027"/>
                </a:lnTo>
                <a:lnTo>
                  <a:pt x="5" y="1053"/>
                </a:lnTo>
                <a:lnTo>
                  <a:pt x="8" y="1078"/>
                </a:lnTo>
                <a:lnTo>
                  <a:pt x="12" y="1103"/>
                </a:lnTo>
                <a:lnTo>
                  <a:pt x="13" y="1130"/>
                </a:lnTo>
                <a:lnTo>
                  <a:pt x="13" y="1157"/>
                </a:lnTo>
                <a:lnTo>
                  <a:pt x="15" y="1183"/>
                </a:lnTo>
                <a:lnTo>
                  <a:pt x="16" y="1197"/>
                </a:lnTo>
                <a:lnTo>
                  <a:pt x="19" y="1209"/>
                </a:lnTo>
                <a:lnTo>
                  <a:pt x="21" y="1222"/>
                </a:lnTo>
                <a:lnTo>
                  <a:pt x="24" y="1234"/>
                </a:lnTo>
                <a:lnTo>
                  <a:pt x="45" y="1257"/>
                </a:lnTo>
                <a:lnTo>
                  <a:pt x="45" y="1257"/>
                </a:lnTo>
                <a:lnTo>
                  <a:pt x="74" y="1254"/>
                </a:lnTo>
                <a:lnTo>
                  <a:pt x="110" y="1250"/>
                </a:lnTo>
                <a:lnTo>
                  <a:pt x="127" y="1250"/>
                </a:lnTo>
                <a:lnTo>
                  <a:pt x="144" y="1252"/>
                </a:lnTo>
                <a:lnTo>
                  <a:pt x="150" y="1254"/>
                </a:lnTo>
                <a:lnTo>
                  <a:pt x="157" y="1256"/>
                </a:lnTo>
                <a:lnTo>
                  <a:pt x="164" y="1259"/>
                </a:lnTo>
                <a:lnTo>
                  <a:pt x="170" y="1264"/>
                </a:lnTo>
                <a:lnTo>
                  <a:pt x="173" y="1266"/>
                </a:lnTo>
                <a:lnTo>
                  <a:pt x="178" y="1268"/>
                </a:lnTo>
                <a:lnTo>
                  <a:pt x="181" y="1270"/>
                </a:lnTo>
                <a:lnTo>
                  <a:pt x="185" y="1270"/>
                </a:lnTo>
                <a:lnTo>
                  <a:pt x="192" y="1267"/>
                </a:lnTo>
                <a:lnTo>
                  <a:pt x="200" y="1263"/>
                </a:lnTo>
                <a:lnTo>
                  <a:pt x="215" y="1249"/>
                </a:lnTo>
                <a:lnTo>
                  <a:pt x="231" y="1233"/>
                </a:lnTo>
                <a:lnTo>
                  <a:pt x="238" y="1225"/>
                </a:lnTo>
                <a:lnTo>
                  <a:pt x="246" y="1217"/>
                </a:lnTo>
                <a:lnTo>
                  <a:pt x="254" y="1213"/>
                </a:lnTo>
                <a:lnTo>
                  <a:pt x="262" y="1208"/>
                </a:lnTo>
                <a:lnTo>
                  <a:pt x="265" y="1208"/>
                </a:lnTo>
                <a:lnTo>
                  <a:pt x="270" y="1208"/>
                </a:lnTo>
                <a:lnTo>
                  <a:pt x="273" y="1208"/>
                </a:lnTo>
                <a:lnTo>
                  <a:pt x="277" y="1210"/>
                </a:lnTo>
                <a:lnTo>
                  <a:pt x="281" y="1213"/>
                </a:lnTo>
                <a:lnTo>
                  <a:pt x="285" y="1216"/>
                </a:lnTo>
                <a:lnTo>
                  <a:pt x="289" y="1221"/>
                </a:lnTo>
                <a:lnTo>
                  <a:pt x="292" y="1226"/>
                </a:lnTo>
                <a:lnTo>
                  <a:pt x="302" y="1243"/>
                </a:lnTo>
                <a:lnTo>
                  <a:pt x="312" y="1259"/>
                </a:lnTo>
                <a:lnTo>
                  <a:pt x="324" y="1267"/>
                </a:lnTo>
                <a:lnTo>
                  <a:pt x="333" y="1274"/>
                </a:lnTo>
                <a:lnTo>
                  <a:pt x="336" y="1279"/>
                </a:lnTo>
                <a:lnTo>
                  <a:pt x="339" y="1283"/>
                </a:lnTo>
                <a:lnTo>
                  <a:pt x="341" y="1289"/>
                </a:lnTo>
                <a:lnTo>
                  <a:pt x="345" y="1297"/>
                </a:lnTo>
                <a:lnTo>
                  <a:pt x="348" y="1305"/>
                </a:lnTo>
                <a:lnTo>
                  <a:pt x="355" y="1316"/>
                </a:lnTo>
                <a:lnTo>
                  <a:pt x="359" y="1321"/>
                </a:lnTo>
                <a:lnTo>
                  <a:pt x="363" y="1324"/>
                </a:lnTo>
                <a:lnTo>
                  <a:pt x="365" y="1325"/>
                </a:lnTo>
                <a:lnTo>
                  <a:pt x="367" y="1326"/>
                </a:lnTo>
                <a:lnTo>
                  <a:pt x="370" y="1326"/>
                </a:lnTo>
                <a:lnTo>
                  <a:pt x="372" y="1325"/>
                </a:lnTo>
                <a:lnTo>
                  <a:pt x="388" y="1304"/>
                </a:lnTo>
                <a:lnTo>
                  <a:pt x="477" y="1061"/>
                </a:lnTo>
                <a:lnTo>
                  <a:pt x="486" y="1069"/>
                </a:lnTo>
                <a:lnTo>
                  <a:pt x="494" y="1078"/>
                </a:lnTo>
                <a:lnTo>
                  <a:pt x="500" y="1089"/>
                </a:lnTo>
                <a:lnTo>
                  <a:pt x="508" y="1098"/>
                </a:lnTo>
                <a:lnTo>
                  <a:pt x="516" y="1106"/>
                </a:lnTo>
                <a:lnTo>
                  <a:pt x="524" y="1112"/>
                </a:lnTo>
                <a:lnTo>
                  <a:pt x="533" y="1117"/>
                </a:lnTo>
                <a:lnTo>
                  <a:pt x="542" y="1122"/>
                </a:lnTo>
                <a:lnTo>
                  <a:pt x="562" y="1126"/>
                </a:lnTo>
                <a:lnTo>
                  <a:pt x="582" y="1130"/>
                </a:lnTo>
                <a:lnTo>
                  <a:pt x="587" y="1131"/>
                </a:lnTo>
                <a:lnTo>
                  <a:pt x="591" y="1134"/>
                </a:lnTo>
                <a:lnTo>
                  <a:pt x="597" y="1139"/>
                </a:lnTo>
                <a:lnTo>
                  <a:pt x="602" y="1144"/>
                </a:lnTo>
                <a:lnTo>
                  <a:pt x="611" y="1158"/>
                </a:lnTo>
                <a:lnTo>
                  <a:pt x="621" y="1173"/>
                </a:lnTo>
                <a:lnTo>
                  <a:pt x="631" y="1189"/>
                </a:lnTo>
                <a:lnTo>
                  <a:pt x="641" y="1201"/>
                </a:lnTo>
                <a:lnTo>
                  <a:pt x="647" y="1207"/>
                </a:lnTo>
                <a:lnTo>
                  <a:pt x="653" y="1210"/>
                </a:lnTo>
                <a:lnTo>
                  <a:pt x="658" y="1214"/>
                </a:lnTo>
                <a:lnTo>
                  <a:pt x="664" y="1215"/>
                </a:lnTo>
                <a:lnTo>
                  <a:pt x="678" y="1214"/>
                </a:lnTo>
                <a:lnTo>
                  <a:pt x="695" y="1212"/>
                </a:lnTo>
                <a:lnTo>
                  <a:pt x="713" y="1209"/>
                </a:lnTo>
                <a:lnTo>
                  <a:pt x="731" y="1205"/>
                </a:lnTo>
                <a:lnTo>
                  <a:pt x="767" y="1197"/>
                </a:lnTo>
                <a:lnTo>
                  <a:pt x="798" y="1188"/>
                </a:lnTo>
                <a:lnTo>
                  <a:pt x="803" y="1186"/>
                </a:lnTo>
                <a:lnTo>
                  <a:pt x="807" y="1184"/>
                </a:lnTo>
                <a:lnTo>
                  <a:pt x="811" y="1182"/>
                </a:lnTo>
                <a:lnTo>
                  <a:pt x="814" y="1178"/>
                </a:lnTo>
                <a:lnTo>
                  <a:pt x="820" y="1173"/>
                </a:lnTo>
                <a:lnTo>
                  <a:pt x="824" y="1166"/>
                </a:lnTo>
                <a:lnTo>
                  <a:pt x="830" y="1160"/>
                </a:lnTo>
                <a:lnTo>
                  <a:pt x="836" y="1155"/>
                </a:lnTo>
                <a:lnTo>
                  <a:pt x="839" y="1151"/>
                </a:lnTo>
                <a:lnTo>
                  <a:pt x="844" y="1149"/>
                </a:lnTo>
                <a:lnTo>
                  <a:pt x="849" y="1148"/>
                </a:lnTo>
                <a:lnTo>
                  <a:pt x="855" y="1145"/>
                </a:lnTo>
                <a:lnTo>
                  <a:pt x="870" y="1143"/>
                </a:lnTo>
                <a:lnTo>
                  <a:pt x="882" y="1143"/>
                </a:lnTo>
                <a:lnTo>
                  <a:pt x="888" y="1144"/>
                </a:lnTo>
                <a:lnTo>
                  <a:pt x="892" y="1145"/>
                </a:lnTo>
                <a:lnTo>
                  <a:pt x="896" y="1148"/>
                </a:lnTo>
                <a:lnTo>
                  <a:pt x="900" y="1150"/>
                </a:lnTo>
                <a:lnTo>
                  <a:pt x="903" y="1152"/>
                </a:lnTo>
                <a:lnTo>
                  <a:pt x="905" y="1157"/>
                </a:lnTo>
                <a:lnTo>
                  <a:pt x="907" y="1160"/>
                </a:lnTo>
                <a:lnTo>
                  <a:pt x="908" y="1165"/>
                </a:lnTo>
                <a:lnTo>
                  <a:pt x="911" y="1176"/>
                </a:lnTo>
                <a:lnTo>
                  <a:pt x="912" y="1189"/>
                </a:lnTo>
                <a:lnTo>
                  <a:pt x="912" y="1192"/>
                </a:lnTo>
                <a:lnTo>
                  <a:pt x="913" y="1193"/>
                </a:lnTo>
                <a:lnTo>
                  <a:pt x="914" y="1194"/>
                </a:lnTo>
                <a:lnTo>
                  <a:pt x="916" y="1194"/>
                </a:lnTo>
                <a:lnTo>
                  <a:pt x="921" y="1193"/>
                </a:lnTo>
                <a:lnTo>
                  <a:pt x="928" y="1191"/>
                </a:lnTo>
                <a:lnTo>
                  <a:pt x="940" y="1185"/>
                </a:lnTo>
                <a:lnTo>
                  <a:pt x="947" y="1182"/>
                </a:lnTo>
                <a:lnTo>
                  <a:pt x="951" y="1182"/>
                </a:lnTo>
                <a:lnTo>
                  <a:pt x="957" y="1185"/>
                </a:lnTo>
                <a:lnTo>
                  <a:pt x="962" y="1189"/>
                </a:lnTo>
                <a:lnTo>
                  <a:pt x="967" y="1192"/>
                </a:lnTo>
                <a:lnTo>
                  <a:pt x="973" y="1196"/>
                </a:lnTo>
                <a:lnTo>
                  <a:pt x="979" y="1197"/>
                </a:lnTo>
                <a:lnTo>
                  <a:pt x="982" y="1197"/>
                </a:lnTo>
                <a:lnTo>
                  <a:pt x="984" y="1197"/>
                </a:lnTo>
                <a:lnTo>
                  <a:pt x="988" y="1194"/>
                </a:lnTo>
                <a:lnTo>
                  <a:pt x="990" y="1192"/>
                </a:lnTo>
                <a:lnTo>
                  <a:pt x="996" y="1183"/>
                </a:lnTo>
                <a:lnTo>
                  <a:pt x="998" y="1175"/>
                </a:lnTo>
                <a:lnTo>
                  <a:pt x="999" y="1167"/>
                </a:lnTo>
                <a:lnTo>
                  <a:pt x="999" y="1160"/>
                </a:lnTo>
                <a:lnTo>
                  <a:pt x="1000" y="1158"/>
                </a:lnTo>
                <a:lnTo>
                  <a:pt x="1001" y="1156"/>
                </a:lnTo>
                <a:lnTo>
                  <a:pt x="1004" y="1153"/>
                </a:lnTo>
                <a:lnTo>
                  <a:pt x="1006" y="1152"/>
                </a:lnTo>
                <a:lnTo>
                  <a:pt x="1009" y="1151"/>
                </a:lnTo>
                <a:lnTo>
                  <a:pt x="1013" y="1150"/>
                </a:lnTo>
                <a:lnTo>
                  <a:pt x="1019" y="1150"/>
                </a:lnTo>
                <a:lnTo>
                  <a:pt x="1025" y="1151"/>
                </a:lnTo>
                <a:lnTo>
                  <a:pt x="1034" y="1153"/>
                </a:lnTo>
                <a:lnTo>
                  <a:pt x="1046" y="1157"/>
                </a:lnTo>
                <a:lnTo>
                  <a:pt x="1056" y="1164"/>
                </a:lnTo>
                <a:lnTo>
                  <a:pt x="1067" y="1171"/>
                </a:lnTo>
                <a:lnTo>
                  <a:pt x="1089" y="1186"/>
                </a:lnTo>
                <a:lnTo>
                  <a:pt x="1112" y="1201"/>
                </a:lnTo>
                <a:lnTo>
                  <a:pt x="1123" y="1207"/>
                </a:lnTo>
                <a:lnTo>
                  <a:pt x="1133" y="1212"/>
                </a:lnTo>
                <a:lnTo>
                  <a:pt x="1139" y="1213"/>
                </a:lnTo>
                <a:lnTo>
                  <a:pt x="1144" y="1214"/>
                </a:lnTo>
                <a:lnTo>
                  <a:pt x="1148" y="1214"/>
                </a:lnTo>
                <a:lnTo>
                  <a:pt x="1153" y="1214"/>
                </a:lnTo>
                <a:lnTo>
                  <a:pt x="1157" y="1213"/>
                </a:lnTo>
                <a:lnTo>
                  <a:pt x="1162" y="1210"/>
                </a:lnTo>
                <a:lnTo>
                  <a:pt x="1166" y="1207"/>
                </a:lnTo>
                <a:lnTo>
                  <a:pt x="1170" y="1204"/>
                </a:lnTo>
                <a:lnTo>
                  <a:pt x="1174" y="1198"/>
                </a:lnTo>
                <a:lnTo>
                  <a:pt x="1178" y="1192"/>
                </a:lnTo>
                <a:lnTo>
                  <a:pt x="1181" y="1185"/>
                </a:lnTo>
                <a:lnTo>
                  <a:pt x="1184" y="1177"/>
                </a:lnTo>
                <a:lnTo>
                  <a:pt x="1190" y="1177"/>
                </a:lnTo>
                <a:lnTo>
                  <a:pt x="1196" y="1178"/>
                </a:lnTo>
                <a:lnTo>
                  <a:pt x="1200" y="1181"/>
                </a:lnTo>
                <a:lnTo>
                  <a:pt x="1204" y="1184"/>
                </a:lnTo>
                <a:lnTo>
                  <a:pt x="1211" y="1191"/>
                </a:lnTo>
                <a:lnTo>
                  <a:pt x="1217" y="1200"/>
                </a:lnTo>
                <a:lnTo>
                  <a:pt x="1224" y="1209"/>
                </a:lnTo>
                <a:lnTo>
                  <a:pt x="1233" y="1218"/>
                </a:lnTo>
                <a:lnTo>
                  <a:pt x="1239" y="1222"/>
                </a:lnTo>
                <a:lnTo>
                  <a:pt x="1245" y="1226"/>
                </a:lnTo>
                <a:lnTo>
                  <a:pt x="1253" y="1230"/>
                </a:lnTo>
                <a:lnTo>
                  <a:pt x="1262" y="1232"/>
                </a:lnTo>
                <a:lnTo>
                  <a:pt x="1286" y="1240"/>
                </a:lnTo>
                <a:lnTo>
                  <a:pt x="1313" y="1250"/>
                </a:lnTo>
                <a:lnTo>
                  <a:pt x="1342" y="1264"/>
                </a:lnTo>
                <a:lnTo>
                  <a:pt x="1373" y="1279"/>
                </a:lnTo>
                <a:lnTo>
                  <a:pt x="1401" y="1295"/>
                </a:lnTo>
                <a:lnTo>
                  <a:pt x="1429" y="1312"/>
                </a:lnTo>
                <a:lnTo>
                  <a:pt x="1441" y="1321"/>
                </a:lnTo>
                <a:lnTo>
                  <a:pt x="1453" y="1329"/>
                </a:lnTo>
                <a:lnTo>
                  <a:pt x="1462" y="1338"/>
                </a:lnTo>
                <a:lnTo>
                  <a:pt x="1470" y="1346"/>
                </a:lnTo>
                <a:lnTo>
                  <a:pt x="1481" y="1358"/>
                </a:lnTo>
                <a:lnTo>
                  <a:pt x="1491" y="1371"/>
                </a:lnTo>
                <a:lnTo>
                  <a:pt x="1500" y="1383"/>
                </a:lnTo>
                <a:lnTo>
                  <a:pt x="1508" y="1396"/>
                </a:lnTo>
                <a:lnTo>
                  <a:pt x="1524" y="1420"/>
                </a:lnTo>
                <a:lnTo>
                  <a:pt x="1539" y="1444"/>
                </a:lnTo>
                <a:lnTo>
                  <a:pt x="1547" y="1455"/>
                </a:lnTo>
                <a:lnTo>
                  <a:pt x="1556" y="1468"/>
                </a:lnTo>
                <a:lnTo>
                  <a:pt x="1565" y="1478"/>
                </a:lnTo>
                <a:lnTo>
                  <a:pt x="1575" y="1489"/>
                </a:lnTo>
                <a:lnTo>
                  <a:pt x="1587" y="1500"/>
                </a:lnTo>
                <a:lnTo>
                  <a:pt x="1598" y="1510"/>
                </a:lnTo>
                <a:lnTo>
                  <a:pt x="1612" y="1519"/>
                </a:lnTo>
                <a:lnTo>
                  <a:pt x="1628" y="1529"/>
                </a:lnTo>
                <a:lnTo>
                  <a:pt x="1651" y="1543"/>
                </a:lnTo>
                <a:lnTo>
                  <a:pt x="1676" y="1562"/>
                </a:lnTo>
                <a:lnTo>
                  <a:pt x="1690" y="1572"/>
                </a:lnTo>
                <a:lnTo>
                  <a:pt x="1703" y="1584"/>
                </a:lnTo>
                <a:lnTo>
                  <a:pt x="1716" y="1595"/>
                </a:lnTo>
                <a:lnTo>
                  <a:pt x="1729" y="1608"/>
                </a:lnTo>
                <a:lnTo>
                  <a:pt x="1740" y="1621"/>
                </a:lnTo>
                <a:lnTo>
                  <a:pt x="1751" y="1634"/>
                </a:lnTo>
                <a:lnTo>
                  <a:pt x="1762" y="1648"/>
                </a:lnTo>
                <a:lnTo>
                  <a:pt x="1772" y="1661"/>
                </a:lnTo>
                <a:lnTo>
                  <a:pt x="1780" y="1675"/>
                </a:lnTo>
                <a:lnTo>
                  <a:pt x="1787" y="1687"/>
                </a:lnTo>
                <a:lnTo>
                  <a:pt x="1792" y="1701"/>
                </a:lnTo>
                <a:lnTo>
                  <a:pt x="1797" y="1715"/>
                </a:lnTo>
                <a:lnTo>
                  <a:pt x="1799" y="1724"/>
                </a:lnTo>
                <a:lnTo>
                  <a:pt x="1803" y="1732"/>
                </a:lnTo>
                <a:lnTo>
                  <a:pt x="1806" y="1739"/>
                </a:lnTo>
                <a:lnTo>
                  <a:pt x="1809" y="1743"/>
                </a:lnTo>
                <a:lnTo>
                  <a:pt x="1814" y="1747"/>
                </a:lnTo>
                <a:lnTo>
                  <a:pt x="1818" y="1750"/>
                </a:lnTo>
                <a:lnTo>
                  <a:pt x="1823" y="1751"/>
                </a:lnTo>
                <a:lnTo>
                  <a:pt x="1828" y="1752"/>
                </a:lnTo>
                <a:lnTo>
                  <a:pt x="1838" y="1755"/>
                </a:lnTo>
                <a:lnTo>
                  <a:pt x="1849" y="1756"/>
                </a:lnTo>
                <a:lnTo>
                  <a:pt x="1855" y="1758"/>
                </a:lnTo>
                <a:lnTo>
                  <a:pt x="1860" y="1760"/>
                </a:lnTo>
                <a:lnTo>
                  <a:pt x="1866" y="1765"/>
                </a:lnTo>
                <a:lnTo>
                  <a:pt x="1872" y="1769"/>
                </a:lnTo>
                <a:lnTo>
                  <a:pt x="1888" y="1786"/>
                </a:lnTo>
                <a:lnTo>
                  <a:pt x="1906" y="1811"/>
                </a:lnTo>
                <a:lnTo>
                  <a:pt x="1915" y="1825"/>
                </a:lnTo>
                <a:lnTo>
                  <a:pt x="1922" y="1838"/>
                </a:lnTo>
                <a:lnTo>
                  <a:pt x="1924" y="1843"/>
                </a:lnTo>
                <a:lnTo>
                  <a:pt x="1926" y="1849"/>
                </a:lnTo>
                <a:lnTo>
                  <a:pt x="1928" y="1855"/>
                </a:lnTo>
                <a:lnTo>
                  <a:pt x="1929" y="1859"/>
                </a:lnTo>
                <a:lnTo>
                  <a:pt x="1929" y="1859"/>
                </a:lnTo>
                <a:lnTo>
                  <a:pt x="1938" y="1855"/>
                </a:lnTo>
                <a:lnTo>
                  <a:pt x="1945" y="1852"/>
                </a:lnTo>
                <a:lnTo>
                  <a:pt x="1951" y="1851"/>
                </a:lnTo>
                <a:lnTo>
                  <a:pt x="1957" y="1850"/>
                </a:lnTo>
                <a:lnTo>
                  <a:pt x="1962" y="1852"/>
                </a:lnTo>
                <a:lnTo>
                  <a:pt x="1967" y="1855"/>
                </a:lnTo>
                <a:lnTo>
                  <a:pt x="1973" y="1860"/>
                </a:lnTo>
                <a:lnTo>
                  <a:pt x="1981" y="1867"/>
                </a:lnTo>
                <a:lnTo>
                  <a:pt x="1989" y="1876"/>
                </a:lnTo>
                <a:lnTo>
                  <a:pt x="1999" y="1885"/>
                </a:lnTo>
                <a:lnTo>
                  <a:pt x="2005" y="1890"/>
                </a:lnTo>
                <a:lnTo>
                  <a:pt x="2012" y="1892"/>
                </a:lnTo>
                <a:lnTo>
                  <a:pt x="2017" y="1895"/>
                </a:lnTo>
                <a:lnTo>
                  <a:pt x="2023" y="1895"/>
                </a:lnTo>
                <a:lnTo>
                  <a:pt x="2034" y="1891"/>
                </a:lnTo>
                <a:lnTo>
                  <a:pt x="2046" y="1887"/>
                </a:lnTo>
                <a:lnTo>
                  <a:pt x="2057" y="1881"/>
                </a:lnTo>
                <a:lnTo>
                  <a:pt x="2066" y="1874"/>
                </a:lnTo>
                <a:lnTo>
                  <a:pt x="2068" y="1871"/>
                </a:lnTo>
                <a:lnTo>
                  <a:pt x="2070" y="1868"/>
                </a:lnTo>
                <a:lnTo>
                  <a:pt x="2070" y="1865"/>
                </a:lnTo>
                <a:lnTo>
                  <a:pt x="2068" y="1862"/>
                </a:lnTo>
                <a:lnTo>
                  <a:pt x="2067" y="1858"/>
                </a:lnTo>
                <a:lnTo>
                  <a:pt x="2066" y="1855"/>
                </a:lnTo>
                <a:lnTo>
                  <a:pt x="2066" y="1851"/>
                </a:lnTo>
                <a:lnTo>
                  <a:pt x="2066" y="1847"/>
                </a:lnTo>
                <a:lnTo>
                  <a:pt x="2070" y="1841"/>
                </a:lnTo>
                <a:lnTo>
                  <a:pt x="2073" y="1837"/>
                </a:lnTo>
                <a:lnTo>
                  <a:pt x="2078" y="1831"/>
                </a:lnTo>
                <a:lnTo>
                  <a:pt x="2083" y="1825"/>
                </a:lnTo>
                <a:lnTo>
                  <a:pt x="2096" y="1815"/>
                </a:lnTo>
                <a:lnTo>
                  <a:pt x="2110" y="1806"/>
                </a:lnTo>
                <a:lnTo>
                  <a:pt x="2125" y="1798"/>
                </a:lnTo>
                <a:lnTo>
                  <a:pt x="2140" y="1792"/>
                </a:lnTo>
                <a:lnTo>
                  <a:pt x="2155" y="1788"/>
                </a:lnTo>
                <a:lnTo>
                  <a:pt x="2167" y="1785"/>
                </a:lnTo>
                <a:lnTo>
                  <a:pt x="2167" y="1785"/>
                </a:lnTo>
                <a:lnTo>
                  <a:pt x="2158" y="1770"/>
                </a:lnTo>
                <a:lnTo>
                  <a:pt x="2151" y="1755"/>
                </a:lnTo>
                <a:lnTo>
                  <a:pt x="2147" y="1743"/>
                </a:lnTo>
                <a:lnTo>
                  <a:pt x="2139" y="1731"/>
                </a:lnTo>
                <a:lnTo>
                  <a:pt x="2130" y="1716"/>
                </a:lnTo>
                <a:lnTo>
                  <a:pt x="2118" y="1702"/>
                </a:lnTo>
                <a:lnTo>
                  <a:pt x="2107" y="1689"/>
                </a:lnTo>
                <a:lnTo>
                  <a:pt x="2095" y="1677"/>
                </a:lnTo>
                <a:lnTo>
                  <a:pt x="2089" y="1673"/>
                </a:lnTo>
                <a:lnTo>
                  <a:pt x="2083" y="1670"/>
                </a:lnTo>
                <a:lnTo>
                  <a:pt x="2078" y="1668"/>
                </a:lnTo>
                <a:lnTo>
                  <a:pt x="2072" y="1667"/>
                </a:lnTo>
                <a:lnTo>
                  <a:pt x="2072" y="1678"/>
                </a:lnTo>
                <a:lnTo>
                  <a:pt x="2073" y="1692"/>
                </a:lnTo>
                <a:lnTo>
                  <a:pt x="2074" y="1699"/>
                </a:lnTo>
                <a:lnTo>
                  <a:pt x="2074" y="1704"/>
                </a:lnTo>
                <a:lnTo>
                  <a:pt x="2073" y="1710"/>
                </a:lnTo>
                <a:lnTo>
                  <a:pt x="2072" y="1716"/>
                </a:lnTo>
                <a:lnTo>
                  <a:pt x="2071" y="1717"/>
                </a:lnTo>
                <a:lnTo>
                  <a:pt x="2070" y="1717"/>
                </a:lnTo>
                <a:lnTo>
                  <a:pt x="2068" y="1717"/>
                </a:lnTo>
                <a:lnTo>
                  <a:pt x="2067" y="1716"/>
                </a:lnTo>
                <a:lnTo>
                  <a:pt x="2064" y="1712"/>
                </a:lnTo>
                <a:lnTo>
                  <a:pt x="2060" y="1708"/>
                </a:lnTo>
                <a:lnTo>
                  <a:pt x="2055" y="1699"/>
                </a:lnTo>
                <a:lnTo>
                  <a:pt x="2051" y="1692"/>
                </a:lnTo>
                <a:lnTo>
                  <a:pt x="2047" y="1683"/>
                </a:lnTo>
                <a:lnTo>
                  <a:pt x="2040" y="1673"/>
                </a:lnTo>
                <a:lnTo>
                  <a:pt x="2033" y="1663"/>
                </a:lnTo>
                <a:lnTo>
                  <a:pt x="2025" y="1654"/>
                </a:lnTo>
                <a:lnTo>
                  <a:pt x="2008" y="1637"/>
                </a:lnTo>
                <a:lnTo>
                  <a:pt x="1993" y="1619"/>
                </a:lnTo>
                <a:lnTo>
                  <a:pt x="1988" y="1611"/>
                </a:lnTo>
                <a:lnTo>
                  <a:pt x="1983" y="1608"/>
                </a:lnTo>
                <a:lnTo>
                  <a:pt x="1981" y="1608"/>
                </a:lnTo>
                <a:lnTo>
                  <a:pt x="1980" y="1607"/>
                </a:lnTo>
                <a:lnTo>
                  <a:pt x="1978" y="1608"/>
                </a:lnTo>
                <a:lnTo>
                  <a:pt x="1975" y="1609"/>
                </a:lnTo>
                <a:lnTo>
                  <a:pt x="1967" y="1617"/>
                </a:lnTo>
                <a:lnTo>
                  <a:pt x="1956" y="1627"/>
                </a:lnTo>
                <a:lnTo>
                  <a:pt x="1953" y="1629"/>
                </a:lnTo>
                <a:lnTo>
                  <a:pt x="1949" y="1630"/>
                </a:lnTo>
                <a:lnTo>
                  <a:pt x="1946" y="1629"/>
                </a:lnTo>
                <a:lnTo>
                  <a:pt x="1942" y="1627"/>
                </a:lnTo>
                <a:lnTo>
                  <a:pt x="1938" y="1621"/>
                </a:lnTo>
                <a:lnTo>
                  <a:pt x="1934" y="1611"/>
                </a:lnTo>
                <a:lnTo>
                  <a:pt x="1930" y="1591"/>
                </a:lnTo>
                <a:lnTo>
                  <a:pt x="1926" y="1575"/>
                </a:lnTo>
                <a:lnTo>
                  <a:pt x="1924" y="1562"/>
                </a:lnTo>
                <a:lnTo>
                  <a:pt x="1921" y="1548"/>
                </a:lnTo>
                <a:lnTo>
                  <a:pt x="1916" y="1534"/>
                </a:lnTo>
                <a:lnTo>
                  <a:pt x="1910" y="1518"/>
                </a:lnTo>
                <a:lnTo>
                  <a:pt x="1905" y="1503"/>
                </a:lnTo>
                <a:lnTo>
                  <a:pt x="1897" y="1489"/>
                </a:lnTo>
                <a:lnTo>
                  <a:pt x="1890" y="1477"/>
                </a:lnTo>
                <a:lnTo>
                  <a:pt x="1881" y="1467"/>
                </a:lnTo>
                <a:lnTo>
                  <a:pt x="1876" y="1463"/>
                </a:lnTo>
                <a:lnTo>
                  <a:pt x="1871" y="1460"/>
                </a:lnTo>
                <a:lnTo>
                  <a:pt x="1864" y="1457"/>
                </a:lnTo>
                <a:lnTo>
                  <a:pt x="1857" y="1455"/>
                </a:lnTo>
                <a:lnTo>
                  <a:pt x="1850" y="1452"/>
                </a:lnTo>
                <a:lnTo>
                  <a:pt x="1843" y="1448"/>
                </a:lnTo>
                <a:lnTo>
                  <a:pt x="1838" y="1445"/>
                </a:lnTo>
                <a:lnTo>
                  <a:pt x="1831" y="1440"/>
                </a:lnTo>
                <a:lnTo>
                  <a:pt x="1805" y="1418"/>
                </a:lnTo>
                <a:lnTo>
                  <a:pt x="1782" y="1399"/>
                </a:lnTo>
                <a:lnTo>
                  <a:pt x="1770" y="1393"/>
                </a:lnTo>
                <a:lnTo>
                  <a:pt x="1757" y="1386"/>
                </a:lnTo>
                <a:lnTo>
                  <a:pt x="1741" y="1381"/>
                </a:lnTo>
                <a:lnTo>
                  <a:pt x="1722" y="1378"/>
                </a:lnTo>
                <a:lnTo>
                  <a:pt x="1716" y="1377"/>
                </a:lnTo>
                <a:lnTo>
                  <a:pt x="1712" y="1373"/>
                </a:lnTo>
                <a:lnTo>
                  <a:pt x="1707" y="1370"/>
                </a:lnTo>
                <a:lnTo>
                  <a:pt x="1701" y="1365"/>
                </a:lnTo>
                <a:lnTo>
                  <a:pt x="1691" y="1354"/>
                </a:lnTo>
                <a:lnTo>
                  <a:pt x="1680" y="1340"/>
                </a:lnTo>
                <a:lnTo>
                  <a:pt x="1662" y="1311"/>
                </a:lnTo>
                <a:lnTo>
                  <a:pt x="1648" y="1288"/>
                </a:lnTo>
                <a:lnTo>
                  <a:pt x="1630" y="1259"/>
                </a:lnTo>
                <a:lnTo>
                  <a:pt x="1611" y="1230"/>
                </a:lnTo>
                <a:lnTo>
                  <a:pt x="1599" y="1214"/>
                </a:lnTo>
                <a:lnTo>
                  <a:pt x="1589" y="1199"/>
                </a:lnTo>
                <a:lnTo>
                  <a:pt x="1576" y="1185"/>
                </a:lnTo>
                <a:lnTo>
                  <a:pt x="1564" y="1172"/>
                </a:lnTo>
                <a:lnTo>
                  <a:pt x="1551" y="1159"/>
                </a:lnTo>
                <a:lnTo>
                  <a:pt x="1538" y="1147"/>
                </a:lnTo>
                <a:lnTo>
                  <a:pt x="1523" y="1136"/>
                </a:lnTo>
                <a:lnTo>
                  <a:pt x="1508" y="1127"/>
                </a:lnTo>
                <a:lnTo>
                  <a:pt x="1493" y="1120"/>
                </a:lnTo>
                <a:lnTo>
                  <a:pt x="1478" y="1115"/>
                </a:lnTo>
                <a:lnTo>
                  <a:pt x="1468" y="1112"/>
                </a:lnTo>
                <a:lnTo>
                  <a:pt x="1461" y="1111"/>
                </a:lnTo>
                <a:lnTo>
                  <a:pt x="1451" y="1110"/>
                </a:lnTo>
                <a:lnTo>
                  <a:pt x="1443" y="1110"/>
                </a:lnTo>
                <a:lnTo>
                  <a:pt x="1438" y="1108"/>
                </a:lnTo>
                <a:lnTo>
                  <a:pt x="1433" y="1106"/>
                </a:lnTo>
                <a:lnTo>
                  <a:pt x="1429" y="1102"/>
                </a:lnTo>
                <a:lnTo>
                  <a:pt x="1425" y="1099"/>
                </a:lnTo>
                <a:lnTo>
                  <a:pt x="1420" y="1092"/>
                </a:lnTo>
                <a:lnTo>
                  <a:pt x="1414" y="1084"/>
                </a:lnTo>
                <a:lnTo>
                  <a:pt x="1409" y="1075"/>
                </a:lnTo>
                <a:lnTo>
                  <a:pt x="1405" y="1067"/>
                </a:lnTo>
                <a:lnTo>
                  <a:pt x="1399" y="1059"/>
                </a:lnTo>
                <a:lnTo>
                  <a:pt x="1393" y="1051"/>
                </a:lnTo>
                <a:lnTo>
                  <a:pt x="1386" y="1044"/>
                </a:lnTo>
                <a:lnTo>
                  <a:pt x="1378" y="1038"/>
                </a:lnTo>
                <a:lnTo>
                  <a:pt x="1368" y="1034"/>
                </a:lnTo>
                <a:lnTo>
                  <a:pt x="1359" y="1030"/>
                </a:lnTo>
                <a:lnTo>
                  <a:pt x="1341" y="1023"/>
                </a:lnTo>
                <a:lnTo>
                  <a:pt x="1325" y="1013"/>
                </a:lnTo>
                <a:lnTo>
                  <a:pt x="1320" y="1010"/>
                </a:lnTo>
                <a:lnTo>
                  <a:pt x="1315" y="1007"/>
                </a:lnTo>
                <a:lnTo>
                  <a:pt x="1311" y="1005"/>
                </a:lnTo>
                <a:lnTo>
                  <a:pt x="1306" y="1004"/>
                </a:lnTo>
                <a:lnTo>
                  <a:pt x="1298" y="1003"/>
                </a:lnTo>
                <a:lnTo>
                  <a:pt x="1291" y="1005"/>
                </a:lnTo>
                <a:lnTo>
                  <a:pt x="1284" y="1009"/>
                </a:lnTo>
                <a:lnTo>
                  <a:pt x="1279" y="1015"/>
                </a:lnTo>
                <a:lnTo>
                  <a:pt x="1273" y="1020"/>
                </a:lnTo>
                <a:lnTo>
                  <a:pt x="1267" y="1026"/>
                </a:lnTo>
                <a:lnTo>
                  <a:pt x="1263" y="1032"/>
                </a:lnTo>
                <a:lnTo>
                  <a:pt x="1257" y="1037"/>
                </a:lnTo>
                <a:lnTo>
                  <a:pt x="1251" y="1041"/>
                </a:lnTo>
                <a:lnTo>
                  <a:pt x="1246" y="1044"/>
                </a:lnTo>
                <a:lnTo>
                  <a:pt x="1243" y="1044"/>
                </a:lnTo>
                <a:lnTo>
                  <a:pt x="1240" y="1044"/>
                </a:lnTo>
                <a:lnTo>
                  <a:pt x="1237" y="1044"/>
                </a:lnTo>
                <a:lnTo>
                  <a:pt x="1233" y="1043"/>
                </a:lnTo>
                <a:lnTo>
                  <a:pt x="1225" y="1038"/>
                </a:lnTo>
                <a:lnTo>
                  <a:pt x="1217" y="1030"/>
                </a:lnTo>
                <a:lnTo>
                  <a:pt x="1209" y="1020"/>
                </a:lnTo>
                <a:lnTo>
                  <a:pt x="1203" y="1008"/>
                </a:lnTo>
                <a:lnTo>
                  <a:pt x="1196" y="994"/>
                </a:lnTo>
                <a:lnTo>
                  <a:pt x="1189" y="978"/>
                </a:lnTo>
                <a:lnTo>
                  <a:pt x="1183" y="962"/>
                </a:lnTo>
                <a:lnTo>
                  <a:pt x="1179" y="947"/>
                </a:lnTo>
                <a:lnTo>
                  <a:pt x="1175" y="934"/>
                </a:lnTo>
                <a:lnTo>
                  <a:pt x="1173" y="921"/>
                </a:lnTo>
                <a:lnTo>
                  <a:pt x="1172" y="917"/>
                </a:lnTo>
                <a:lnTo>
                  <a:pt x="1170" y="911"/>
                </a:lnTo>
                <a:lnTo>
                  <a:pt x="1167" y="905"/>
                </a:lnTo>
                <a:lnTo>
                  <a:pt x="1165" y="900"/>
                </a:lnTo>
                <a:lnTo>
                  <a:pt x="1157" y="889"/>
                </a:lnTo>
                <a:lnTo>
                  <a:pt x="1147" y="879"/>
                </a:lnTo>
                <a:lnTo>
                  <a:pt x="1137" y="870"/>
                </a:lnTo>
                <a:lnTo>
                  <a:pt x="1125" y="863"/>
                </a:lnTo>
                <a:lnTo>
                  <a:pt x="1114" y="856"/>
                </a:lnTo>
                <a:lnTo>
                  <a:pt x="1103" y="853"/>
                </a:lnTo>
                <a:lnTo>
                  <a:pt x="1101" y="862"/>
                </a:lnTo>
                <a:lnTo>
                  <a:pt x="1100" y="870"/>
                </a:lnTo>
                <a:lnTo>
                  <a:pt x="1097" y="879"/>
                </a:lnTo>
                <a:lnTo>
                  <a:pt x="1094" y="887"/>
                </a:lnTo>
                <a:lnTo>
                  <a:pt x="1090" y="896"/>
                </a:lnTo>
                <a:lnTo>
                  <a:pt x="1087" y="904"/>
                </a:lnTo>
                <a:lnTo>
                  <a:pt x="1084" y="913"/>
                </a:lnTo>
                <a:lnTo>
                  <a:pt x="1083" y="921"/>
                </a:lnTo>
                <a:lnTo>
                  <a:pt x="1084" y="929"/>
                </a:lnTo>
                <a:lnTo>
                  <a:pt x="1087" y="938"/>
                </a:lnTo>
                <a:lnTo>
                  <a:pt x="1090" y="949"/>
                </a:lnTo>
                <a:lnTo>
                  <a:pt x="1094" y="959"/>
                </a:lnTo>
                <a:lnTo>
                  <a:pt x="1096" y="969"/>
                </a:lnTo>
                <a:lnTo>
                  <a:pt x="1098" y="978"/>
                </a:lnTo>
                <a:lnTo>
                  <a:pt x="1097" y="982"/>
                </a:lnTo>
                <a:lnTo>
                  <a:pt x="1097" y="985"/>
                </a:lnTo>
                <a:lnTo>
                  <a:pt x="1095" y="988"/>
                </a:lnTo>
                <a:lnTo>
                  <a:pt x="1092" y="991"/>
                </a:lnTo>
                <a:lnTo>
                  <a:pt x="1090" y="992"/>
                </a:lnTo>
                <a:lnTo>
                  <a:pt x="1087" y="992"/>
                </a:lnTo>
                <a:lnTo>
                  <a:pt x="1084" y="992"/>
                </a:lnTo>
                <a:lnTo>
                  <a:pt x="1082" y="992"/>
                </a:lnTo>
                <a:lnTo>
                  <a:pt x="1078" y="988"/>
                </a:lnTo>
                <a:lnTo>
                  <a:pt x="1073" y="984"/>
                </a:lnTo>
                <a:lnTo>
                  <a:pt x="1070" y="978"/>
                </a:lnTo>
                <a:lnTo>
                  <a:pt x="1066" y="970"/>
                </a:lnTo>
                <a:lnTo>
                  <a:pt x="1063" y="962"/>
                </a:lnTo>
                <a:lnTo>
                  <a:pt x="1059" y="953"/>
                </a:lnTo>
                <a:lnTo>
                  <a:pt x="1051" y="917"/>
                </a:lnTo>
                <a:lnTo>
                  <a:pt x="1047" y="893"/>
                </a:lnTo>
                <a:lnTo>
                  <a:pt x="1045" y="886"/>
                </a:lnTo>
                <a:lnTo>
                  <a:pt x="1041" y="879"/>
                </a:lnTo>
                <a:lnTo>
                  <a:pt x="1038" y="873"/>
                </a:lnTo>
                <a:lnTo>
                  <a:pt x="1034" y="869"/>
                </a:lnTo>
                <a:lnTo>
                  <a:pt x="1026" y="859"/>
                </a:lnTo>
                <a:lnTo>
                  <a:pt x="1017" y="852"/>
                </a:lnTo>
                <a:lnTo>
                  <a:pt x="1008" y="845"/>
                </a:lnTo>
                <a:lnTo>
                  <a:pt x="1000" y="838"/>
                </a:lnTo>
                <a:lnTo>
                  <a:pt x="998" y="835"/>
                </a:lnTo>
                <a:lnTo>
                  <a:pt x="995" y="831"/>
                </a:lnTo>
                <a:lnTo>
                  <a:pt x="992" y="828"/>
                </a:lnTo>
                <a:lnTo>
                  <a:pt x="991" y="824"/>
                </a:lnTo>
                <a:lnTo>
                  <a:pt x="976" y="773"/>
                </a:lnTo>
                <a:lnTo>
                  <a:pt x="974" y="765"/>
                </a:lnTo>
                <a:lnTo>
                  <a:pt x="970" y="758"/>
                </a:lnTo>
                <a:lnTo>
                  <a:pt x="965" y="750"/>
                </a:lnTo>
                <a:lnTo>
                  <a:pt x="961" y="744"/>
                </a:lnTo>
                <a:lnTo>
                  <a:pt x="949" y="729"/>
                </a:lnTo>
                <a:lnTo>
                  <a:pt x="938" y="713"/>
                </a:lnTo>
                <a:lnTo>
                  <a:pt x="932" y="705"/>
                </a:lnTo>
                <a:lnTo>
                  <a:pt x="928" y="697"/>
                </a:lnTo>
                <a:lnTo>
                  <a:pt x="922" y="688"/>
                </a:lnTo>
                <a:lnTo>
                  <a:pt x="919" y="679"/>
                </a:lnTo>
                <a:lnTo>
                  <a:pt x="915" y="668"/>
                </a:lnTo>
                <a:lnTo>
                  <a:pt x="913" y="658"/>
                </a:lnTo>
                <a:lnTo>
                  <a:pt x="912" y="648"/>
                </a:lnTo>
                <a:lnTo>
                  <a:pt x="912" y="637"/>
                </a:lnTo>
                <a:lnTo>
                  <a:pt x="908" y="607"/>
                </a:lnTo>
                <a:lnTo>
                  <a:pt x="906" y="580"/>
                </a:lnTo>
                <a:lnTo>
                  <a:pt x="901" y="552"/>
                </a:lnTo>
                <a:lnTo>
                  <a:pt x="896" y="526"/>
                </a:lnTo>
                <a:lnTo>
                  <a:pt x="890" y="500"/>
                </a:lnTo>
                <a:lnTo>
                  <a:pt x="884" y="474"/>
                </a:lnTo>
                <a:lnTo>
                  <a:pt x="878" y="446"/>
                </a:lnTo>
                <a:lnTo>
                  <a:pt x="871" y="419"/>
                </a:lnTo>
                <a:lnTo>
                  <a:pt x="864" y="396"/>
                </a:lnTo>
                <a:lnTo>
                  <a:pt x="858" y="374"/>
                </a:lnTo>
                <a:lnTo>
                  <a:pt x="851" y="350"/>
                </a:lnTo>
                <a:lnTo>
                  <a:pt x="845" y="325"/>
                </a:lnTo>
                <a:lnTo>
                  <a:pt x="837" y="301"/>
                </a:lnTo>
                <a:lnTo>
                  <a:pt x="829" y="278"/>
                </a:lnTo>
                <a:lnTo>
                  <a:pt x="820" y="255"/>
                </a:lnTo>
                <a:lnTo>
                  <a:pt x="809" y="235"/>
                </a:lnTo>
                <a:lnTo>
                  <a:pt x="804" y="222"/>
                </a:lnTo>
                <a:lnTo>
                  <a:pt x="797" y="210"/>
                </a:lnTo>
                <a:lnTo>
                  <a:pt x="794" y="204"/>
                </a:lnTo>
                <a:lnTo>
                  <a:pt x="791" y="197"/>
                </a:lnTo>
                <a:lnTo>
                  <a:pt x="789" y="190"/>
                </a:lnTo>
                <a:lnTo>
                  <a:pt x="788" y="185"/>
                </a:lnTo>
                <a:lnTo>
                  <a:pt x="788" y="174"/>
                </a:lnTo>
                <a:lnTo>
                  <a:pt x="786" y="164"/>
                </a:lnTo>
                <a:lnTo>
                  <a:pt x="783" y="154"/>
                </a:lnTo>
                <a:lnTo>
                  <a:pt x="779" y="145"/>
                </a:lnTo>
                <a:lnTo>
                  <a:pt x="770" y="125"/>
                </a:lnTo>
                <a:lnTo>
                  <a:pt x="758" y="106"/>
                </a:lnTo>
                <a:lnTo>
                  <a:pt x="746" y="88"/>
                </a:lnTo>
                <a:lnTo>
                  <a:pt x="733" y="70"/>
                </a:lnTo>
                <a:lnTo>
                  <a:pt x="722" y="51"/>
                </a:lnTo>
                <a:lnTo>
                  <a:pt x="713" y="33"/>
                </a:lnTo>
                <a:lnTo>
                  <a:pt x="704" y="16"/>
                </a:lnTo>
                <a:lnTo>
                  <a:pt x="696" y="0"/>
                </a:lnTo>
                <a:lnTo>
                  <a:pt x="696" y="0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2" name="Freeform 132">
            <a:extLst>
              <a:ext uri="{FF2B5EF4-FFF2-40B4-BE49-F238E27FC236}">
                <a16:creationId xmlns:a16="http://schemas.microsoft.com/office/drawing/2014/main" id="{125A7297-1591-407C-B61A-E91D48128C73}"/>
              </a:ext>
            </a:extLst>
          </p:cNvPr>
          <p:cNvSpPr>
            <a:spLocks/>
          </p:cNvSpPr>
          <p:nvPr/>
        </p:nvSpPr>
        <p:spPr bwMode="auto">
          <a:xfrm>
            <a:off x="4840288" y="4637087"/>
            <a:ext cx="42863" cy="23812"/>
          </a:xfrm>
          <a:custGeom>
            <a:avLst/>
            <a:gdLst>
              <a:gd name="T0" fmla="*/ 112 w 135"/>
              <a:gd name="T1" fmla="*/ 38 h 78"/>
              <a:gd name="T2" fmla="*/ 107 w 135"/>
              <a:gd name="T3" fmla="*/ 41 h 78"/>
              <a:gd name="T4" fmla="*/ 103 w 135"/>
              <a:gd name="T5" fmla="*/ 41 h 78"/>
              <a:gd name="T6" fmla="*/ 98 w 135"/>
              <a:gd name="T7" fmla="*/ 41 h 78"/>
              <a:gd name="T8" fmla="*/ 95 w 135"/>
              <a:gd name="T9" fmla="*/ 38 h 78"/>
              <a:gd name="T10" fmla="*/ 88 w 135"/>
              <a:gd name="T11" fmla="*/ 34 h 78"/>
              <a:gd name="T12" fmla="*/ 82 w 135"/>
              <a:gd name="T13" fmla="*/ 27 h 78"/>
              <a:gd name="T14" fmla="*/ 76 w 135"/>
              <a:gd name="T15" fmla="*/ 19 h 78"/>
              <a:gd name="T16" fmla="*/ 71 w 135"/>
              <a:gd name="T17" fmla="*/ 13 h 78"/>
              <a:gd name="T18" fmla="*/ 64 w 135"/>
              <a:gd name="T19" fmla="*/ 9 h 78"/>
              <a:gd name="T20" fmla="*/ 57 w 135"/>
              <a:gd name="T21" fmla="*/ 5 h 78"/>
              <a:gd name="T22" fmla="*/ 50 w 135"/>
              <a:gd name="T23" fmla="*/ 2 h 78"/>
              <a:gd name="T24" fmla="*/ 42 w 135"/>
              <a:gd name="T25" fmla="*/ 1 h 78"/>
              <a:gd name="T26" fmla="*/ 34 w 135"/>
              <a:gd name="T27" fmla="*/ 0 h 78"/>
              <a:gd name="T28" fmla="*/ 24 w 135"/>
              <a:gd name="T29" fmla="*/ 0 h 78"/>
              <a:gd name="T30" fmla="*/ 17 w 135"/>
              <a:gd name="T31" fmla="*/ 0 h 78"/>
              <a:gd name="T32" fmla="*/ 12 w 135"/>
              <a:gd name="T33" fmla="*/ 2 h 78"/>
              <a:gd name="T34" fmla="*/ 7 w 135"/>
              <a:gd name="T35" fmla="*/ 5 h 78"/>
              <a:gd name="T36" fmla="*/ 4 w 135"/>
              <a:gd name="T37" fmla="*/ 9 h 78"/>
              <a:gd name="T38" fmla="*/ 1 w 135"/>
              <a:gd name="T39" fmla="*/ 13 h 78"/>
              <a:gd name="T40" fmla="*/ 0 w 135"/>
              <a:gd name="T41" fmla="*/ 19 h 78"/>
              <a:gd name="T42" fmla="*/ 0 w 135"/>
              <a:gd name="T43" fmla="*/ 26 h 78"/>
              <a:gd name="T44" fmla="*/ 3 w 135"/>
              <a:gd name="T45" fmla="*/ 33 h 78"/>
              <a:gd name="T46" fmla="*/ 6 w 135"/>
              <a:gd name="T47" fmla="*/ 38 h 78"/>
              <a:gd name="T48" fmla="*/ 8 w 135"/>
              <a:gd name="T49" fmla="*/ 44 h 78"/>
              <a:gd name="T50" fmla="*/ 12 w 135"/>
              <a:gd name="T51" fmla="*/ 48 h 78"/>
              <a:gd name="T52" fmla="*/ 16 w 135"/>
              <a:gd name="T53" fmla="*/ 51 h 78"/>
              <a:gd name="T54" fmla="*/ 24 w 135"/>
              <a:gd name="T55" fmla="*/ 56 h 78"/>
              <a:gd name="T56" fmla="*/ 33 w 135"/>
              <a:gd name="T57" fmla="*/ 59 h 78"/>
              <a:gd name="T58" fmla="*/ 53 w 135"/>
              <a:gd name="T59" fmla="*/ 60 h 78"/>
              <a:gd name="T60" fmla="*/ 74 w 135"/>
              <a:gd name="T61" fmla="*/ 61 h 78"/>
              <a:gd name="T62" fmla="*/ 90 w 135"/>
              <a:gd name="T63" fmla="*/ 69 h 78"/>
              <a:gd name="T64" fmla="*/ 106 w 135"/>
              <a:gd name="T65" fmla="*/ 78 h 78"/>
              <a:gd name="T66" fmla="*/ 116 w 135"/>
              <a:gd name="T67" fmla="*/ 78 h 78"/>
              <a:gd name="T68" fmla="*/ 126 w 135"/>
              <a:gd name="T69" fmla="*/ 78 h 78"/>
              <a:gd name="T70" fmla="*/ 130 w 135"/>
              <a:gd name="T71" fmla="*/ 77 h 78"/>
              <a:gd name="T72" fmla="*/ 133 w 135"/>
              <a:gd name="T73" fmla="*/ 74 h 78"/>
              <a:gd name="T74" fmla="*/ 135 w 135"/>
              <a:gd name="T75" fmla="*/ 70 h 78"/>
              <a:gd name="T76" fmla="*/ 135 w 135"/>
              <a:gd name="T77" fmla="*/ 65 h 78"/>
              <a:gd name="T78" fmla="*/ 112 w 135"/>
              <a:gd name="T79" fmla="*/ 3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5" h="78">
                <a:moveTo>
                  <a:pt x="112" y="38"/>
                </a:moveTo>
                <a:lnTo>
                  <a:pt x="107" y="41"/>
                </a:lnTo>
                <a:lnTo>
                  <a:pt x="103" y="41"/>
                </a:lnTo>
                <a:lnTo>
                  <a:pt x="98" y="41"/>
                </a:lnTo>
                <a:lnTo>
                  <a:pt x="95" y="38"/>
                </a:lnTo>
                <a:lnTo>
                  <a:pt x="88" y="34"/>
                </a:lnTo>
                <a:lnTo>
                  <a:pt x="82" y="27"/>
                </a:lnTo>
                <a:lnTo>
                  <a:pt x="76" y="19"/>
                </a:lnTo>
                <a:lnTo>
                  <a:pt x="71" y="13"/>
                </a:lnTo>
                <a:lnTo>
                  <a:pt x="64" y="9"/>
                </a:lnTo>
                <a:lnTo>
                  <a:pt x="57" y="5"/>
                </a:lnTo>
                <a:lnTo>
                  <a:pt x="50" y="2"/>
                </a:lnTo>
                <a:lnTo>
                  <a:pt x="42" y="1"/>
                </a:lnTo>
                <a:lnTo>
                  <a:pt x="34" y="0"/>
                </a:lnTo>
                <a:lnTo>
                  <a:pt x="24" y="0"/>
                </a:lnTo>
                <a:lnTo>
                  <a:pt x="17" y="0"/>
                </a:lnTo>
                <a:lnTo>
                  <a:pt x="12" y="2"/>
                </a:lnTo>
                <a:lnTo>
                  <a:pt x="7" y="5"/>
                </a:lnTo>
                <a:lnTo>
                  <a:pt x="4" y="9"/>
                </a:lnTo>
                <a:lnTo>
                  <a:pt x="1" y="13"/>
                </a:lnTo>
                <a:lnTo>
                  <a:pt x="0" y="19"/>
                </a:lnTo>
                <a:lnTo>
                  <a:pt x="0" y="26"/>
                </a:lnTo>
                <a:lnTo>
                  <a:pt x="3" y="33"/>
                </a:lnTo>
                <a:lnTo>
                  <a:pt x="6" y="38"/>
                </a:lnTo>
                <a:lnTo>
                  <a:pt x="8" y="44"/>
                </a:lnTo>
                <a:lnTo>
                  <a:pt x="12" y="48"/>
                </a:lnTo>
                <a:lnTo>
                  <a:pt x="16" y="51"/>
                </a:lnTo>
                <a:lnTo>
                  <a:pt x="24" y="56"/>
                </a:lnTo>
                <a:lnTo>
                  <a:pt x="33" y="59"/>
                </a:lnTo>
                <a:lnTo>
                  <a:pt x="53" y="60"/>
                </a:lnTo>
                <a:lnTo>
                  <a:pt x="74" y="61"/>
                </a:lnTo>
                <a:lnTo>
                  <a:pt x="90" y="69"/>
                </a:lnTo>
                <a:lnTo>
                  <a:pt x="106" y="78"/>
                </a:lnTo>
                <a:lnTo>
                  <a:pt x="116" y="78"/>
                </a:lnTo>
                <a:lnTo>
                  <a:pt x="126" y="78"/>
                </a:lnTo>
                <a:lnTo>
                  <a:pt x="130" y="77"/>
                </a:lnTo>
                <a:lnTo>
                  <a:pt x="133" y="74"/>
                </a:lnTo>
                <a:lnTo>
                  <a:pt x="135" y="70"/>
                </a:lnTo>
                <a:lnTo>
                  <a:pt x="135" y="65"/>
                </a:lnTo>
                <a:lnTo>
                  <a:pt x="112" y="38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3" name="Freeform 133">
            <a:extLst>
              <a:ext uri="{FF2B5EF4-FFF2-40B4-BE49-F238E27FC236}">
                <a16:creationId xmlns:a16="http://schemas.microsoft.com/office/drawing/2014/main" id="{4B6ADAE6-F160-4B6C-B3E6-489029DD8783}"/>
              </a:ext>
            </a:extLst>
          </p:cNvPr>
          <p:cNvSpPr>
            <a:spLocks/>
          </p:cNvSpPr>
          <p:nvPr/>
        </p:nvSpPr>
        <p:spPr bwMode="auto">
          <a:xfrm>
            <a:off x="4481513" y="4402137"/>
            <a:ext cx="687388" cy="601662"/>
          </a:xfrm>
          <a:custGeom>
            <a:avLst/>
            <a:gdLst>
              <a:gd name="T0" fmla="*/ 591 w 2167"/>
              <a:gd name="T1" fmla="*/ 155 h 1895"/>
              <a:gd name="T2" fmla="*/ 531 w 2167"/>
              <a:gd name="T3" fmla="*/ 164 h 1895"/>
              <a:gd name="T4" fmla="*/ 486 w 2167"/>
              <a:gd name="T5" fmla="*/ 195 h 1895"/>
              <a:gd name="T6" fmla="*/ 436 w 2167"/>
              <a:gd name="T7" fmla="*/ 212 h 1895"/>
              <a:gd name="T8" fmla="*/ 345 w 2167"/>
              <a:gd name="T9" fmla="*/ 237 h 1895"/>
              <a:gd name="T10" fmla="*/ 305 w 2167"/>
              <a:gd name="T11" fmla="*/ 325 h 1895"/>
              <a:gd name="T12" fmla="*/ 191 w 2167"/>
              <a:gd name="T13" fmla="*/ 317 h 1895"/>
              <a:gd name="T14" fmla="*/ 173 w 2167"/>
              <a:gd name="T15" fmla="*/ 448 h 1895"/>
              <a:gd name="T16" fmla="*/ 145 w 2167"/>
              <a:gd name="T17" fmla="*/ 511 h 1895"/>
              <a:gd name="T18" fmla="*/ 158 w 2167"/>
              <a:gd name="T19" fmla="*/ 599 h 1895"/>
              <a:gd name="T20" fmla="*/ 107 w 2167"/>
              <a:gd name="T21" fmla="*/ 723 h 1895"/>
              <a:gd name="T22" fmla="*/ 42 w 2167"/>
              <a:gd name="T23" fmla="*/ 933 h 1895"/>
              <a:gd name="T24" fmla="*/ 2 w 2167"/>
              <a:gd name="T25" fmla="*/ 984 h 1895"/>
              <a:gd name="T26" fmla="*/ 16 w 2167"/>
              <a:gd name="T27" fmla="*/ 1197 h 1895"/>
              <a:gd name="T28" fmla="*/ 157 w 2167"/>
              <a:gd name="T29" fmla="*/ 1256 h 1895"/>
              <a:gd name="T30" fmla="*/ 238 w 2167"/>
              <a:gd name="T31" fmla="*/ 1225 h 1895"/>
              <a:gd name="T32" fmla="*/ 292 w 2167"/>
              <a:gd name="T33" fmla="*/ 1226 h 1895"/>
              <a:gd name="T34" fmla="*/ 359 w 2167"/>
              <a:gd name="T35" fmla="*/ 1321 h 1895"/>
              <a:gd name="T36" fmla="*/ 508 w 2167"/>
              <a:gd name="T37" fmla="*/ 1098 h 1895"/>
              <a:gd name="T38" fmla="*/ 611 w 2167"/>
              <a:gd name="T39" fmla="*/ 1158 h 1895"/>
              <a:gd name="T40" fmla="*/ 731 w 2167"/>
              <a:gd name="T41" fmla="*/ 1205 h 1895"/>
              <a:gd name="T42" fmla="*/ 839 w 2167"/>
              <a:gd name="T43" fmla="*/ 1151 h 1895"/>
              <a:gd name="T44" fmla="*/ 905 w 2167"/>
              <a:gd name="T45" fmla="*/ 1157 h 1895"/>
              <a:gd name="T46" fmla="*/ 940 w 2167"/>
              <a:gd name="T47" fmla="*/ 1185 h 1895"/>
              <a:gd name="T48" fmla="*/ 990 w 2167"/>
              <a:gd name="T49" fmla="*/ 1192 h 1895"/>
              <a:gd name="T50" fmla="*/ 1019 w 2167"/>
              <a:gd name="T51" fmla="*/ 1150 h 1895"/>
              <a:gd name="T52" fmla="*/ 1144 w 2167"/>
              <a:gd name="T53" fmla="*/ 1214 h 1895"/>
              <a:gd name="T54" fmla="*/ 1190 w 2167"/>
              <a:gd name="T55" fmla="*/ 1177 h 1895"/>
              <a:gd name="T56" fmla="*/ 1262 w 2167"/>
              <a:gd name="T57" fmla="*/ 1232 h 1895"/>
              <a:gd name="T58" fmla="*/ 1481 w 2167"/>
              <a:gd name="T59" fmla="*/ 1358 h 1895"/>
              <a:gd name="T60" fmla="*/ 1598 w 2167"/>
              <a:gd name="T61" fmla="*/ 1510 h 1895"/>
              <a:gd name="T62" fmla="*/ 1762 w 2167"/>
              <a:gd name="T63" fmla="*/ 1648 h 1895"/>
              <a:gd name="T64" fmla="*/ 1818 w 2167"/>
              <a:gd name="T65" fmla="*/ 1750 h 1895"/>
              <a:gd name="T66" fmla="*/ 1915 w 2167"/>
              <a:gd name="T67" fmla="*/ 1825 h 1895"/>
              <a:gd name="T68" fmla="*/ 1962 w 2167"/>
              <a:gd name="T69" fmla="*/ 1852 h 1895"/>
              <a:gd name="T70" fmla="*/ 2046 w 2167"/>
              <a:gd name="T71" fmla="*/ 1887 h 1895"/>
              <a:gd name="T72" fmla="*/ 2070 w 2167"/>
              <a:gd name="T73" fmla="*/ 1841 h 1895"/>
              <a:gd name="T74" fmla="*/ 2158 w 2167"/>
              <a:gd name="T75" fmla="*/ 1770 h 1895"/>
              <a:gd name="T76" fmla="*/ 2072 w 2167"/>
              <a:gd name="T77" fmla="*/ 1667 h 1895"/>
              <a:gd name="T78" fmla="*/ 2064 w 2167"/>
              <a:gd name="T79" fmla="*/ 1712 h 1895"/>
              <a:gd name="T80" fmla="*/ 1983 w 2167"/>
              <a:gd name="T81" fmla="*/ 1608 h 1895"/>
              <a:gd name="T82" fmla="*/ 1938 w 2167"/>
              <a:gd name="T83" fmla="*/ 1621 h 1895"/>
              <a:gd name="T84" fmla="*/ 1881 w 2167"/>
              <a:gd name="T85" fmla="*/ 1467 h 1895"/>
              <a:gd name="T86" fmla="*/ 1770 w 2167"/>
              <a:gd name="T87" fmla="*/ 1393 h 1895"/>
              <a:gd name="T88" fmla="*/ 1648 w 2167"/>
              <a:gd name="T89" fmla="*/ 1288 h 1895"/>
              <a:gd name="T90" fmla="*/ 1493 w 2167"/>
              <a:gd name="T91" fmla="*/ 1120 h 1895"/>
              <a:gd name="T92" fmla="*/ 1414 w 2167"/>
              <a:gd name="T93" fmla="*/ 1084 h 1895"/>
              <a:gd name="T94" fmla="*/ 1320 w 2167"/>
              <a:gd name="T95" fmla="*/ 1010 h 1895"/>
              <a:gd name="T96" fmla="*/ 1257 w 2167"/>
              <a:gd name="T97" fmla="*/ 1037 h 1895"/>
              <a:gd name="T98" fmla="*/ 1196 w 2167"/>
              <a:gd name="T99" fmla="*/ 994 h 1895"/>
              <a:gd name="T100" fmla="*/ 1147 w 2167"/>
              <a:gd name="T101" fmla="*/ 879 h 1895"/>
              <a:gd name="T102" fmla="*/ 1084 w 2167"/>
              <a:gd name="T103" fmla="*/ 913 h 1895"/>
              <a:gd name="T104" fmla="*/ 1092 w 2167"/>
              <a:gd name="T105" fmla="*/ 991 h 1895"/>
              <a:gd name="T106" fmla="*/ 1051 w 2167"/>
              <a:gd name="T107" fmla="*/ 917 h 1895"/>
              <a:gd name="T108" fmla="*/ 995 w 2167"/>
              <a:gd name="T109" fmla="*/ 831 h 1895"/>
              <a:gd name="T110" fmla="*/ 928 w 2167"/>
              <a:gd name="T111" fmla="*/ 697 h 1895"/>
              <a:gd name="T112" fmla="*/ 890 w 2167"/>
              <a:gd name="T113" fmla="*/ 500 h 1895"/>
              <a:gd name="T114" fmla="*/ 809 w 2167"/>
              <a:gd name="T115" fmla="*/ 235 h 1895"/>
              <a:gd name="T116" fmla="*/ 770 w 2167"/>
              <a:gd name="T117" fmla="*/ 125 h 1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167" h="1895">
                <a:moveTo>
                  <a:pt x="696" y="0"/>
                </a:moveTo>
                <a:lnTo>
                  <a:pt x="658" y="41"/>
                </a:lnTo>
                <a:lnTo>
                  <a:pt x="630" y="109"/>
                </a:lnTo>
                <a:lnTo>
                  <a:pt x="625" y="115"/>
                </a:lnTo>
                <a:lnTo>
                  <a:pt x="621" y="121"/>
                </a:lnTo>
                <a:lnTo>
                  <a:pt x="615" y="128"/>
                </a:lnTo>
                <a:lnTo>
                  <a:pt x="609" y="133"/>
                </a:lnTo>
                <a:lnTo>
                  <a:pt x="604" y="139"/>
                </a:lnTo>
                <a:lnTo>
                  <a:pt x="598" y="145"/>
                </a:lnTo>
                <a:lnTo>
                  <a:pt x="594" y="150"/>
                </a:lnTo>
                <a:lnTo>
                  <a:pt x="591" y="155"/>
                </a:lnTo>
                <a:lnTo>
                  <a:pt x="583" y="154"/>
                </a:lnTo>
                <a:lnTo>
                  <a:pt x="575" y="150"/>
                </a:lnTo>
                <a:lnTo>
                  <a:pt x="572" y="149"/>
                </a:lnTo>
                <a:lnTo>
                  <a:pt x="567" y="148"/>
                </a:lnTo>
                <a:lnTo>
                  <a:pt x="564" y="148"/>
                </a:lnTo>
                <a:lnTo>
                  <a:pt x="561" y="150"/>
                </a:lnTo>
                <a:lnTo>
                  <a:pt x="550" y="164"/>
                </a:lnTo>
                <a:lnTo>
                  <a:pt x="542" y="176"/>
                </a:lnTo>
                <a:lnTo>
                  <a:pt x="541" y="176"/>
                </a:lnTo>
                <a:lnTo>
                  <a:pt x="540" y="177"/>
                </a:lnTo>
                <a:lnTo>
                  <a:pt x="531" y="164"/>
                </a:lnTo>
                <a:lnTo>
                  <a:pt x="522" y="154"/>
                </a:lnTo>
                <a:lnTo>
                  <a:pt x="519" y="154"/>
                </a:lnTo>
                <a:lnTo>
                  <a:pt x="515" y="156"/>
                </a:lnTo>
                <a:lnTo>
                  <a:pt x="512" y="158"/>
                </a:lnTo>
                <a:lnTo>
                  <a:pt x="509" y="162"/>
                </a:lnTo>
                <a:lnTo>
                  <a:pt x="506" y="170"/>
                </a:lnTo>
                <a:lnTo>
                  <a:pt x="502" y="178"/>
                </a:lnTo>
                <a:lnTo>
                  <a:pt x="498" y="186"/>
                </a:lnTo>
                <a:lnTo>
                  <a:pt x="492" y="191"/>
                </a:lnTo>
                <a:lnTo>
                  <a:pt x="489" y="194"/>
                </a:lnTo>
                <a:lnTo>
                  <a:pt x="486" y="195"/>
                </a:lnTo>
                <a:lnTo>
                  <a:pt x="480" y="195"/>
                </a:lnTo>
                <a:lnTo>
                  <a:pt x="475" y="193"/>
                </a:lnTo>
                <a:lnTo>
                  <a:pt x="467" y="189"/>
                </a:lnTo>
                <a:lnTo>
                  <a:pt x="461" y="183"/>
                </a:lnTo>
                <a:lnTo>
                  <a:pt x="456" y="181"/>
                </a:lnTo>
                <a:lnTo>
                  <a:pt x="453" y="179"/>
                </a:lnTo>
                <a:lnTo>
                  <a:pt x="448" y="178"/>
                </a:lnTo>
                <a:lnTo>
                  <a:pt x="445" y="177"/>
                </a:lnTo>
                <a:lnTo>
                  <a:pt x="440" y="193"/>
                </a:lnTo>
                <a:lnTo>
                  <a:pt x="437" y="210"/>
                </a:lnTo>
                <a:lnTo>
                  <a:pt x="436" y="212"/>
                </a:lnTo>
                <a:lnTo>
                  <a:pt x="433" y="214"/>
                </a:lnTo>
                <a:lnTo>
                  <a:pt x="429" y="215"/>
                </a:lnTo>
                <a:lnTo>
                  <a:pt x="423" y="216"/>
                </a:lnTo>
                <a:lnTo>
                  <a:pt x="408" y="220"/>
                </a:lnTo>
                <a:lnTo>
                  <a:pt x="392" y="222"/>
                </a:lnTo>
                <a:lnTo>
                  <a:pt x="377" y="224"/>
                </a:lnTo>
                <a:lnTo>
                  <a:pt x="362" y="227"/>
                </a:lnTo>
                <a:lnTo>
                  <a:pt x="356" y="229"/>
                </a:lnTo>
                <a:lnTo>
                  <a:pt x="350" y="231"/>
                </a:lnTo>
                <a:lnTo>
                  <a:pt x="347" y="234"/>
                </a:lnTo>
                <a:lnTo>
                  <a:pt x="345" y="237"/>
                </a:lnTo>
                <a:lnTo>
                  <a:pt x="344" y="244"/>
                </a:lnTo>
                <a:lnTo>
                  <a:pt x="344" y="255"/>
                </a:lnTo>
                <a:lnTo>
                  <a:pt x="342" y="268"/>
                </a:lnTo>
                <a:lnTo>
                  <a:pt x="340" y="279"/>
                </a:lnTo>
                <a:lnTo>
                  <a:pt x="338" y="285"/>
                </a:lnTo>
                <a:lnTo>
                  <a:pt x="336" y="292"/>
                </a:lnTo>
                <a:lnTo>
                  <a:pt x="331" y="297"/>
                </a:lnTo>
                <a:lnTo>
                  <a:pt x="328" y="304"/>
                </a:lnTo>
                <a:lnTo>
                  <a:pt x="320" y="316"/>
                </a:lnTo>
                <a:lnTo>
                  <a:pt x="312" y="326"/>
                </a:lnTo>
                <a:lnTo>
                  <a:pt x="305" y="325"/>
                </a:lnTo>
                <a:lnTo>
                  <a:pt x="298" y="321"/>
                </a:lnTo>
                <a:lnTo>
                  <a:pt x="285" y="324"/>
                </a:lnTo>
                <a:lnTo>
                  <a:pt x="265" y="325"/>
                </a:lnTo>
                <a:lnTo>
                  <a:pt x="247" y="325"/>
                </a:lnTo>
                <a:lnTo>
                  <a:pt x="235" y="324"/>
                </a:lnTo>
                <a:lnTo>
                  <a:pt x="223" y="320"/>
                </a:lnTo>
                <a:lnTo>
                  <a:pt x="213" y="317"/>
                </a:lnTo>
                <a:lnTo>
                  <a:pt x="207" y="316"/>
                </a:lnTo>
                <a:lnTo>
                  <a:pt x="203" y="316"/>
                </a:lnTo>
                <a:lnTo>
                  <a:pt x="197" y="316"/>
                </a:lnTo>
                <a:lnTo>
                  <a:pt x="191" y="317"/>
                </a:lnTo>
                <a:lnTo>
                  <a:pt x="187" y="337"/>
                </a:lnTo>
                <a:lnTo>
                  <a:pt x="185" y="358"/>
                </a:lnTo>
                <a:lnTo>
                  <a:pt x="185" y="379"/>
                </a:lnTo>
                <a:lnTo>
                  <a:pt x="185" y="401"/>
                </a:lnTo>
                <a:lnTo>
                  <a:pt x="185" y="412"/>
                </a:lnTo>
                <a:lnTo>
                  <a:pt x="183" y="423"/>
                </a:lnTo>
                <a:lnTo>
                  <a:pt x="182" y="432"/>
                </a:lnTo>
                <a:lnTo>
                  <a:pt x="180" y="440"/>
                </a:lnTo>
                <a:lnTo>
                  <a:pt x="178" y="443"/>
                </a:lnTo>
                <a:lnTo>
                  <a:pt x="175" y="445"/>
                </a:lnTo>
                <a:lnTo>
                  <a:pt x="173" y="448"/>
                </a:lnTo>
                <a:lnTo>
                  <a:pt x="170" y="450"/>
                </a:lnTo>
                <a:lnTo>
                  <a:pt x="165" y="452"/>
                </a:lnTo>
                <a:lnTo>
                  <a:pt x="161" y="453"/>
                </a:lnTo>
                <a:lnTo>
                  <a:pt x="156" y="454"/>
                </a:lnTo>
                <a:lnTo>
                  <a:pt x="150" y="454"/>
                </a:lnTo>
                <a:lnTo>
                  <a:pt x="149" y="456"/>
                </a:lnTo>
                <a:lnTo>
                  <a:pt x="148" y="457"/>
                </a:lnTo>
                <a:lnTo>
                  <a:pt x="148" y="470"/>
                </a:lnTo>
                <a:lnTo>
                  <a:pt x="147" y="484"/>
                </a:lnTo>
                <a:lnTo>
                  <a:pt x="146" y="498"/>
                </a:lnTo>
                <a:lnTo>
                  <a:pt x="145" y="511"/>
                </a:lnTo>
                <a:lnTo>
                  <a:pt x="146" y="518"/>
                </a:lnTo>
                <a:lnTo>
                  <a:pt x="148" y="524"/>
                </a:lnTo>
                <a:lnTo>
                  <a:pt x="150" y="530"/>
                </a:lnTo>
                <a:lnTo>
                  <a:pt x="154" y="534"/>
                </a:lnTo>
                <a:lnTo>
                  <a:pt x="157" y="539"/>
                </a:lnTo>
                <a:lnTo>
                  <a:pt x="161" y="544"/>
                </a:lnTo>
                <a:lnTo>
                  <a:pt x="163" y="551"/>
                </a:lnTo>
                <a:lnTo>
                  <a:pt x="163" y="558"/>
                </a:lnTo>
                <a:lnTo>
                  <a:pt x="161" y="574"/>
                </a:lnTo>
                <a:lnTo>
                  <a:pt x="160" y="591"/>
                </a:lnTo>
                <a:lnTo>
                  <a:pt x="158" y="599"/>
                </a:lnTo>
                <a:lnTo>
                  <a:pt x="156" y="607"/>
                </a:lnTo>
                <a:lnTo>
                  <a:pt x="152" y="614"/>
                </a:lnTo>
                <a:lnTo>
                  <a:pt x="146" y="620"/>
                </a:lnTo>
                <a:lnTo>
                  <a:pt x="144" y="632"/>
                </a:lnTo>
                <a:lnTo>
                  <a:pt x="139" y="645"/>
                </a:lnTo>
                <a:lnTo>
                  <a:pt x="133" y="657"/>
                </a:lnTo>
                <a:lnTo>
                  <a:pt x="128" y="671"/>
                </a:lnTo>
                <a:lnTo>
                  <a:pt x="122" y="683"/>
                </a:lnTo>
                <a:lnTo>
                  <a:pt x="116" y="697"/>
                </a:lnTo>
                <a:lnTo>
                  <a:pt x="112" y="709"/>
                </a:lnTo>
                <a:lnTo>
                  <a:pt x="107" y="723"/>
                </a:lnTo>
                <a:lnTo>
                  <a:pt x="102" y="745"/>
                </a:lnTo>
                <a:lnTo>
                  <a:pt x="95" y="765"/>
                </a:lnTo>
                <a:lnTo>
                  <a:pt x="87" y="787"/>
                </a:lnTo>
                <a:lnTo>
                  <a:pt x="79" y="808"/>
                </a:lnTo>
                <a:lnTo>
                  <a:pt x="71" y="830"/>
                </a:lnTo>
                <a:lnTo>
                  <a:pt x="63" y="851"/>
                </a:lnTo>
                <a:lnTo>
                  <a:pt x="56" y="872"/>
                </a:lnTo>
                <a:lnTo>
                  <a:pt x="50" y="895"/>
                </a:lnTo>
                <a:lnTo>
                  <a:pt x="48" y="909"/>
                </a:lnTo>
                <a:lnTo>
                  <a:pt x="45" y="925"/>
                </a:lnTo>
                <a:lnTo>
                  <a:pt x="42" y="933"/>
                </a:lnTo>
                <a:lnTo>
                  <a:pt x="40" y="941"/>
                </a:lnTo>
                <a:lnTo>
                  <a:pt x="37" y="946"/>
                </a:lnTo>
                <a:lnTo>
                  <a:pt x="32" y="951"/>
                </a:lnTo>
                <a:lnTo>
                  <a:pt x="21" y="956"/>
                </a:lnTo>
                <a:lnTo>
                  <a:pt x="10" y="962"/>
                </a:lnTo>
                <a:lnTo>
                  <a:pt x="4" y="966"/>
                </a:lnTo>
                <a:lnTo>
                  <a:pt x="2" y="970"/>
                </a:lnTo>
                <a:lnTo>
                  <a:pt x="0" y="972"/>
                </a:lnTo>
                <a:lnTo>
                  <a:pt x="0" y="976"/>
                </a:lnTo>
                <a:lnTo>
                  <a:pt x="0" y="979"/>
                </a:lnTo>
                <a:lnTo>
                  <a:pt x="2" y="984"/>
                </a:lnTo>
                <a:lnTo>
                  <a:pt x="0" y="992"/>
                </a:lnTo>
                <a:lnTo>
                  <a:pt x="0" y="1004"/>
                </a:lnTo>
                <a:lnTo>
                  <a:pt x="2" y="1018"/>
                </a:lnTo>
                <a:lnTo>
                  <a:pt x="2" y="1027"/>
                </a:lnTo>
                <a:lnTo>
                  <a:pt x="5" y="1053"/>
                </a:lnTo>
                <a:lnTo>
                  <a:pt x="8" y="1078"/>
                </a:lnTo>
                <a:lnTo>
                  <a:pt x="12" y="1103"/>
                </a:lnTo>
                <a:lnTo>
                  <a:pt x="13" y="1130"/>
                </a:lnTo>
                <a:lnTo>
                  <a:pt x="13" y="1157"/>
                </a:lnTo>
                <a:lnTo>
                  <a:pt x="15" y="1183"/>
                </a:lnTo>
                <a:lnTo>
                  <a:pt x="16" y="1197"/>
                </a:lnTo>
                <a:lnTo>
                  <a:pt x="19" y="1209"/>
                </a:lnTo>
                <a:lnTo>
                  <a:pt x="21" y="1222"/>
                </a:lnTo>
                <a:lnTo>
                  <a:pt x="24" y="1234"/>
                </a:lnTo>
                <a:lnTo>
                  <a:pt x="45" y="1257"/>
                </a:lnTo>
                <a:lnTo>
                  <a:pt x="45" y="1257"/>
                </a:lnTo>
                <a:lnTo>
                  <a:pt x="74" y="1254"/>
                </a:lnTo>
                <a:lnTo>
                  <a:pt x="110" y="1250"/>
                </a:lnTo>
                <a:lnTo>
                  <a:pt x="127" y="1250"/>
                </a:lnTo>
                <a:lnTo>
                  <a:pt x="144" y="1252"/>
                </a:lnTo>
                <a:lnTo>
                  <a:pt x="150" y="1254"/>
                </a:lnTo>
                <a:lnTo>
                  <a:pt x="157" y="1256"/>
                </a:lnTo>
                <a:lnTo>
                  <a:pt x="164" y="1259"/>
                </a:lnTo>
                <a:lnTo>
                  <a:pt x="170" y="1264"/>
                </a:lnTo>
                <a:lnTo>
                  <a:pt x="173" y="1266"/>
                </a:lnTo>
                <a:lnTo>
                  <a:pt x="178" y="1268"/>
                </a:lnTo>
                <a:lnTo>
                  <a:pt x="181" y="1270"/>
                </a:lnTo>
                <a:lnTo>
                  <a:pt x="185" y="1270"/>
                </a:lnTo>
                <a:lnTo>
                  <a:pt x="192" y="1267"/>
                </a:lnTo>
                <a:lnTo>
                  <a:pt x="200" y="1263"/>
                </a:lnTo>
                <a:lnTo>
                  <a:pt x="215" y="1249"/>
                </a:lnTo>
                <a:lnTo>
                  <a:pt x="231" y="1233"/>
                </a:lnTo>
                <a:lnTo>
                  <a:pt x="238" y="1225"/>
                </a:lnTo>
                <a:lnTo>
                  <a:pt x="246" y="1217"/>
                </a:lnTo>
                <a:lnTo>
                  <a:pt x="254" y="1213"/>
                </a:lnTo>
                <a:lnTo>
                  <a:pt x="262" y="1208"/>
                </a:lnTo>
                <a:lnTo>
                  <a:pt x="265" y="1208"/>
                </a:lnTo>
                <a:lnTo>
                  <a:pt x="270" y="1208"/>
                </a:lnTo>
                <a:lnTo>
                  <a:pt x="273" y="1208"/>
                </a:lnTo>
                <a:lnTo>
                  <a:pt x="277" y="1210"/>
                </a:lnTo>
                <a:lnTo>
                  <a:pt x="281" y="1213"/>
                </a:lnTo>
                <a:lnTo>
                  <a:pt x="285" y="1216"/>
                </a:lnTo>
                <a:lnTo>
                  <a:pt x="289" y="1221"/>
                </a:lnTo>
                <a:lnTo>
                  <a:pt x="292" y="1226"/>
                </a:lnTo>
                <a:lnTo>
                  <a:pt x="302" y="1243"/>
                </a:lnTo>
                <a:lnTo>
                  <a:pt x="312" y="1259"/>
                </a:lnTo>
                <a:lnTo>
                  <a:pt x="324" y="1267"/>
                </a:lnTo>
                <a:lnTo>
                  <a:pt x="333" y="1274"/>
                </a:lnTo>
                <a:lnTo>
                  <a:pt x="336" y="1279"/>
                </a:lnTo>
                <a:lnTo>
                  <a:pt x="339" y="1283"/>
                </a:lnTo>
                <a:lnTo>
                  <a:pt x="341" y="1289"/>
                </a:lnTo>
                <a:lnTo>
                  <a:pt x="345" y="1297"/>
                </a:lnTo>
                <a:lnTo>
                  <a:pt x="348" y="1305"/>
                </a:lnTo>
                <a:lnTo>
                  <a:pt x="355" y="1316"/>
                </a:lnTo>
                <a:lnTo>
                  <a:pt x="359" y="1321"/>
                </a:lnTo>
                <a:lnTo>
                  <a:pt x="363" y="1324"/>
                </a:lnTo>
                <a:lnTo>
                  <a:pt x="365" y="1325"/>
                </a:lnTo>
                <a:lnTo>
                  <a:pt x="367" y="1326"/>
                </a:lnTo>
                <a:lnTo>
                  <a:pt x="370" y="1326"/>
                </a:lnTo>
                <a:lnTo>
                  <a:pt x="372" y="1325"/>
                </a:lnTo>
                <a:lnTo>
                  <a:pt x="388" y="1304"/>
                </a:lnTo>
                <a:lnTo>
                  <a:pt x="477" y="1061"/>
                </a:lnTo>
                <a:lnTo>
                  <a:pt x="486" y="1069"/>
                </a:lnTo>
                <a:lnTo>
                  <a:pt x="494" y="1078"/>
                </a:lnTo>
                <a:lnTo>
                  <a:pt x="500" y="1089"/>
                </a:lnTo>
                <a:lnTo>
                  <a:pt x="508" y="1098"/>
                </a:lnTo>
                <a:lnTo>
                  <a:pt x="516" y="1106"/>
                </a:lnTo>
                <a:lnTo>
                  <a:pt x="524" y="1112"/>
                </a:lnTo>
                <a:lnTo>
                  <a:pt x="533" y="1117"/>
                </a:lnTo>
                <a:lnTo>
                  <a:pt x="542" y="1122"/>
                </a:lnTo>
                <a:lnTo>
                  <a:pt x="562" y="1126"/>
                </a:lnTo>
                <a:lnTo>
                  <a:pt x="582" y="1130"/>
                </a:lnTo>
                <a:lnTo>
                  <a:pt x="587" y="1131"/>
                </a:lnTo>
                <a:lnTo>
                  <a:pt x="591" y="1134"/>
                </a:lnTo>
                <a:lnTo>
                  <a:pt x="597" y="1139"/>
                </a:lnTo>
                <a:lnTo>
                  <a:pt x="602" y="1144"/>
                </a:lnTo>
                <a:lnTo>
                  <a:pt x="611" y="1158"/>
                </a:lnTo>
                <a:lnTo>
                  <a:pt x="621" y="1173"/>
                </a:lnTo>
                <a:lnTo>
                  <a:pt x="631" y="1189"/>
                </a:lnTo>
                <a:lnTo>
                  <a:pt x="641" y="1201"/>
                </a:lnTo>
                <a:lnTo>
                  <a:pt x="647" y="1207"/>
                </a:lnTo>
                <a:lnTo>
                  <a:pt x="653" y="1210"/>
                </a:lnTo>
                <a:lnTo>
                  <a:pt x="658" y="1214"/>
                </a:lnTo>
                <a:lnTo>
                  <a:pt x="664" y="1215"/>
                </a:lnTo>
                <a:lnTo>
                  <a:pt x="678" y="1214"/>
                </a:lnTo>
                <a:lnTo>
                  <a:pt x="695" y="1212"/>
                </a:lnTo>
                <a:lnTo>
                  <a:pt x="713" y="1209"/>
                </a:lnTo>
                <a:lnTo>
                  <a:pt x="731" y="1205"/>
                </a:lnTo>
                <a:lnTo>
                  <a:pt x="767" y="1197"/>
                </a:lnTo>
                <a:lnTo>
                  <a:pt x="798" y="1188"/>
                </a:lnTo>
                <a:lnTo>
                  <a:pt x="803" y="1186"/>
                </a:lnTo>
                <a:lnTo>
                  <a:pt x="807" y="1184"/>
                </a:lnTo>
                <a:lnTo>
                  <a:pt x="811" y="1182"/>
                </a:lnTo>
                <a:lnTo>
                  <a:pt x="814" y="1178"/>
                </a:lnTo>
                <a:lnTo>
                  <a:pt x="820" y="1173"/>
                </a:lnTo>
                <a:lnTo>
                  <a:pt x="824" y="1166"/>
                </a:lnTo>
                <a:lnTo>
                  <a:pt x="830" y="1160"/>
                </a:lnTo>
                <a:lnTo>
                  <a:pt x="836" y="1155"/>
                </a:lnTo>
                <a:lnTo>
                  <a:pt x="839" y="1151"/>
                </a:lnTo>
                <a:lnTo>
                  <a:pt x="844" y="1149"/>
                </a:lnTo>
                <a:lnTo>
                  <a:pt x="849" y="1148"/>
                </a:lnTo>
                <a:lnTo>
                  <a:pt x="855" y="1145"/>
                </a:lnTo>
                <a:lnTo>
                  <a:pt x="870" y="1143"/>
                </a:lnTo>
                <a:lnTo>
                  <a:pt x="882" y="1143"/>
                </a:lnTo>
                <a:lnTo>
                  <a:pt x="888" y="1144"/>
                </a:lnTo>
                <a:lnTo>
                  <a:pt x="892" y="1145"/>
                </a:lnTo>
                <a:lnTo>
                  <a:pt x="896" y="1148"/>
                </a:lnTo>
                <a:lnTo>
                  <a:pt x="900" y="1150"/>
                </a:lnTo>
                <a:lnTo>
                  <a:pt x="903" y="1152"/>
                </a:lnTo>
                <a:lnTo>
                  <a:pt x="905" y="1157"/>
                </a:lnTo>
                <a:lnTo>
                  <a:pt x="907" y="1160"/>
                </a:lnTo>
                <a:lnTo>
                  <a:pt x="908" y="1165"/>
                </a:lnTo>
                <a:lnTo>
                  <a:pt x="911" y="1176"/>
                </a:lnTo>
                <a:lnTo>
                  <a:pt x="912" y="1189"/>
                </a:lnTo>
                <a:lnTo>
                  <a:pt x="912" y="1192"/>
                </a:lnTo>
                <a:lnTo>
                  <a:pt x="913" y="1193"/>
                </a:lnTo>
                <a:lnTo>
                  <a:pt x="914" y="1194"/>
                </a:lnTo>
                <a:lnTo>
                  <a:pt x="916" y="1194"/>
                </a:lnTo>
                <a:lnTo>
                  <a:pt x="921" y="1193"/>
                </a:lnTo>
                <a:lnTo>
                  <a:pt x="928" y="1191"/>
                </a:lnTo>
                <a:lnTo>
                  <a:pt x="940" y="1185"/>
                </a:lnTo>
                <a:lnTo>
                  <a:pt x="947" y="1182"/>
                </a:lnTo>
                <a:lnTo>
                  <a:pt x="951" y="1182"/>
                </a:lnTo>
                <a:lnTo>
                  <a:pt x="957" y="1185"/>
                </a:lnTo>
                <a:lnTo>
                  <a:pt x="962" y="1189"/>
                </a:lnTo>
                <a:lnTo>
                  <a:pt x="967" y="1192"/>
                </a:lnTo>
                <a:lnTo>
                  <a:pt x="973" y="1196"/>
                </a:lnTo>
                <a:lnTo>
                  <a:pt x="979" y="1197"/>
                </a:lnTo>
                <a:lnTo>
                  <a:pt x="982" y="1197"/>
                </a:lnTo>
                <a:lnTo>
                  <a:pt x="984" y="1197"/>
                </a:lnTo>
                <a:lnTo>
                  <a:pt x="988" y="1194"/>
                </a:lnTo>
                <a:lnTo>
                  <a:pt x="990" y="1192"/>
                </a:lnTo>
                <a:lnTo>
                  <a:pt x="996" y="1183"/>
                </a:lnTo>
                <a:lnTo>
                  <a:pt x="998" y="1175"/>
                </a:lnTo>
                <a:lnTo>
                  <a:pt x="999" y="1167"/>
                </a:lnTo>
                <a:lnTo>
                  <a:pt x="999" y="1160"/>
                </a:lnTo>
                <a:lnTo>
                  <a:pt x="1000" y="1158"/>
                </a:lnTo>
                <a:lnTo>
                  <a:pt x="1001" y="1156"/>
                </a:lnTo>
                <a:lnTo>
                  <a:pt x="1004" y="1153"/>
                </a:lnTo>
                <a:lnTo>
                  <a:pt x="1006" y="1152"/>
                </a:lnTo>
                <a:lnTo>
                  <a:pt x="1009" y="1151"/>
                </a:lnTo>
                <a:lnTo>
                  <a:pt x="1013" y="1150"/>
                </a:lnTo>
                <a:lnTo>
                  <a:pt x="1019" y="1150"/>
                </a:lnTo>
                <a:lnTo>
                  <a:pt x="1025" y="1151"/>
                </a:lnTo>
                <a:lnTo>
                  <a:pt x="1034" y="1153"/>
                </a:lnTo>
                <a:lnTo>
                  <a:pt x="1046" y="1157"/>
                </a:lnTo>
                <a:lnTo>
                  <a:pt x="1056" y="1164"/>
                </a:lnTo>
                <a:lnTo>
                  <a:pt x="1067" y="1171"/>
                </a:lnTo>
                <a:lnTo>
                  <a:pt x="1089" y="1186"/>
                </a:lnTo>
                <a:lnTo>
                  <a:pt x="1112" y="1201"/>
                </a:lnTo>
                <a:lnTo>
                  <a:pt x="1123" y="1207"/>
                </a:lnTo>
                <a:lnTo>
                  <a:pt x="1133" y="1212"/>
                </a:lnTo>
                <a:lnTo>
                  <a:pt x="1139" y="1213"/>
                </a:lnTo>
                <a:lnTo>
                  <a:pt x="1144" y="1214"/>
                </a:lnTo>
                <a:lnTo>
                  <a:pt x="1148" y="1214"/>
                </a:lnTo>
                <a:lnTo>
                  <a:pt x="1153" y="1214"/>
                </a:lnTo>
                <a:lnTo>
                  <a:pt x="1157" y="1213"/>
                </a:lnTo>
                <a:lnTo>
                  <a:pt x="1162" y="1210"/>
                </a:lnTo>
                <a:lnTo>
                  <a:pt x="1166" y="1207"/>
                </a:lnTo>
                <a:lnTo>
                  <a:pt x="1170" y="1204"/>
                </a:lnTo>
                <a:lnTo>
                  <a:pt x="1174" y="1198"/>
                </a:lnTo>
                <a:lnTo>
                  <a:pt x="1178" y="1192"/>
                </a:lnTo>
                <a:lnTo>
                  <a:pt x="1181" y="1185"/>
                </a:lnTo>
                <a:lnTo>
                  <a:pt x="1184" y="1177"/>
                </a:lnTo>
                <a:lnTo>
                  <a:pt x="1190" y="1177"/>
                </a:lnTo>
                <a:lnTo>
                  <a:pt x="1196" y="1178"/>
                </a:lnTo>
                <a:lnTo>
                  <a:pt x="1200" y="1181"/>
                </a:lnTo>
                <a:lnTo>
                  <a:pt x="1204" y="1184"/>
                </a:lnTo>
                <a:lnTo>
                  <a:pt x="1211" y="1191"/>
                </a:lnTo>
                <a:lnTo>
                  <a:pt x="1217" y="1200"/>
                </a:lnTo>
                <a:lnTo>
                  <a:pt x="1224" y="1209"/>
                </a:lnTo>
                <a:lnTo>
                  <a:pt x="1233" y="1218"/>
                </a:lnTo>
                <a:lnTo>
                  <a:pt x="1239" y="1222"/>
                </a:lnTo>
                <a:lnTo>
                  <a:pt x="1245" y="1226"/>
                </a:lnTo>
                <a:lnTo>
                  <a:pt x="1253" y="1230"/>
                </a:lnTo>
                <a:lnTo>
                  <a:pt x="1262" y="1232"/>
                </a:lnTo>
                <a:lnTo>
                  <a:pt x="1286" y="1240"/>
                </a:lnTo>
                <a:lnTo>
                  <a:pt x="1313" y="1250"/>
                </a:lnTo>
                <a:lnTo>
                  <a:pt x="1342" y="1264"/>
                </a:lnTo>
                <a:lnTo>
                  <a:pt x="1373" y="1279"/>
                </a:lnTo>
                <a:lnTo>
                  <a:pt x="1401" y="1295"/>
                </a:lnTo>
                <a:lnTo>
                  <a:pt x="1429" y="1312"/>
                </a:lnTo>
                <a:lnTo>
                  <a:pt x="1441" y="1321"/>
                </a:lnTo>
                <a:lnTo>
                  <a:pt x="1453" y="1329"/>
                </a:lnTo>
                <a:lnTo>
                  <a:pt x="1462" y="1338"/>
                </a:lnTo>
                <a:lnTo>
                  <a:pt x="1470" y="1346"/>
                </a:lnTo>
                <a:lnTo>
                  <a:pt x="1481" y="1358"/>
                </a:lnTo>
                <a:lnTo>
                  <a:pt x="1491" y="1371"/>
                </a:lnTo>
                <a:lnTo>
                  <a:pt x="1500" y="1383"/>
                </a:lnTo>
                <a:lnTo>
                  <a:pt x="1508" y="1396"/>
                </a:lnTo>
                <a:lnTo>
                  <a:pt x="1524" y="1420"/>
                </a:lnTo>
                <a:lnTo>
                  <a:pt x="1539" y="1444"/>
                </a:lnTo>
                <a:lnTo>
                  <a:pt x="1547" y="1455"/>
                </a:lnTo>
                <a:lnTo>
                  <a:pt x="1556" y="1468"/>
                </a:lnTo>
                <a:lnTo>
                  <a:pt x="1565" y="1478"/>
                </a:lnTo>
                <a:lnTo>
                  <a:pt x="1575" y="1489"/>
                </a:lnTo>
                <a:lnTo>
                  <a:pt x="1587" y="1500"/>
                </a:lnTo>
                <a:lnTo>
                  <a:pt x="1598" y="1510"/>
                </a:lnTo>
                <a:lnTo>
                  <a:pt x="1612" y="1519"/>
                </a:lnTo>
                <a:lnTo>
                  <a:pt x="1628" y="1529"/>
                </a:lnTo>
                <a:lnTo>
                  <a:pt x="1651" y="1543"/>
                </a:lnTo>
                <a:lnTo>
                  <a:pt x="1676" y="1562"/>
                </a:lnTo>
                <a:lnTo>
                  <a:pt x="1690" y="1572"/>
                </a:lnTo>
                <a:lnTo>
                  <a:pt x="1703" y="1584"/>
                </a:lnTo>
                <a:lnTo>
                  <a:pt x="1716" y="1595"/>
                </a:lnTo>
                <a:lnTo>
                  <a:pt x="1729" y="1608"/>
                </a:lnTo>
                <a:lnTo>
                  <a:pt x="1740" y="1621"/>
                </a:lnTo>
                <a:lnTo>
                  <a:pt x="1751" y="1634"/>
                </a:lnTo>
                <a:lnTo>
                  <a:pt x="1762" y="1648"/>
                </a:lnTo>
                <a:lnTo>
                  <a:pt x="1772" y="1661"/>
                </a:lnTo>
                <a:lnTo>
                  <a:pt x="1780" y="1675"/>
                </a:lnTo>
                <a:lnTo>
                  <a:pt x="1787" y="1687"/>
                </a:lnTo>
                <a:lnTo>
                  <a:pt x="1792" y="1701"/>
                </a:lnTo>
                <a:lnTo>
                  <a:pt x="1797" y="1715"/>
                </a:lnTo>
                <a:lnTo>
                  <a:pt x="1799" y="1724"/>
                </a:lnTo>
                <a:lnTo>
                  <a:pt x="1803" y="1732"/>
                </a:lnTo>
                <a:lnTo>
                  <a:pt x="1806" y="1739"/>
                </a:lnTo>
                <a:lnTo>
                  <a:pt x="1809" y="1743"/>
                </a:lnTo>
                <a:lnTo>
                  <a:pt x="1814" y="1747"/>
                </a:lnTo>
                <a:lnTo>
                  <a:pt x="1818" y="1750"/>
                </a:lnTo>
                <a:lnTo>
                  <a:pt x="1823" y="1751"/>
                </a:lnTo>
                <a:lnTo>
                  <a:pt x="1828" y="1752"/>
                </a:lnTo>
                <a:lnTo>
                  <a:pt x="1838" y="1755"/>
                </a:lnTo>
                <a:lnTo>
                  <a:pt x="1849" y="1756"/>
                </a:lnTo>
                <a:lnTo>
                  <a:pt x="1855" y="1758"/>
                </a:lnTo>
                <a:lnTo>
                  <a:pt x="1860" y="1760"/>
                </a:lnTo>
                <a:lnTo>
                  <a:pt x="1866" y="1765"/>
                </a:lnTo>
                <a:lnTo>
                  <a:pt x="1872" y="1769"/>
                </a:lnTo>
                <a:lnTo>
                  <a:pt x="1888" y="1786"/>
                </a:lnTo>
                <a:lnTo>
                  <a:pt x="1906" y="1811"/>
                </a:lnTo>
                <a:lnTo>
                  <a:pt x="1915" y="1825"/>
                </a:lnTo>
                <a:lnTo>
                  <a:pt x="1922" y="1838"/>
                </a:lnTo>
                <a:lnTo>
                  <a:pt x="1924" y="1843"/>
                </a:lnTo>
                <a:lnTo>
                  <a:pt x="1926" y="1849"/>
                </a:lnTo>
                <a:lnTo>
                  <a:pt x="1928" y="1855"/>
                </a:lnTo>
                <a:lnTo>
                  <a:pt x="1929" y="1859"/>
                </a:lnTo>
                <a:lnTo>
                  <a:pt x="1929" y="1859"/>
                </a:lnTo>
                <a:lnTo>
                  <a:pt x="1938" y="1855"/>
                </a:lnTo>
                <a:lnTo>
                  <a:pt x="1945" y="1852"/>
                </a:lnTo>
                <a:lnTo>
                  <a:pt x="1951" y="1851"/>
                </a:lnTo>
                <a:lnTo>
                  <a:pt x="1957" y="1850"/>
                </a:lnTo>
                <a:lnTo>
                  <a:pt x="1962" y="1852"/>
                </a:lnTo>
                <a:lnTo>
                  <a:pt x="1967" y="1855"/>
                </a:lnTo>
                <a:lnTo>
                  <a:pt x="1973" y="1860"/>
                </a:lnTo>
                <a:lnTo>
                  <a:pt x="1981" y="1867"/>
                </a:lnTo>
                <a:lnTo>
                  <a:pt x="1989" y="1876"/>
                </a:lnTo>
                <a:lnTo>
                  <a:pt x="1999" y="1885"/>
                </a:lnTo>
                <a:lnTo>
                  <a:pt x="2005" y="1890"/>
                </a:lnTo>
                <a:lnTo>
                  <a:pt x="2012" y="1892"/>
                </a:lnTo>
                <a:lnTo>
                  <a:pt x="2017" y="1895"/>
                </a:lnTo>
                <a:lnTo>
                  <a:pt x="2023" y="1895"/>
                </a:lnTo>
                <a:lnTo>
                  <a:pt x="2034" y="1891"/>
                </a:lnTo>
                <a:lnTo>
                  <a:pt x="2046" y="1887"/>
                </a:lnTo>
                <a:lnTo>
                  <a:pt x="2057" y="1881"/>
                </a:lnTo>
                <a:lnTo>
                  <a:pt x="2066" y="1874"/>
                </a:lnTo>
                <a:lnTo>
                  <a:pt x="2068" y="1871"/>
                </a:lnTo>
                <a:lnTo>
                  <a:pt x="2070" y="1868"/>
                </a:lnTo>
                <a:lnTo>
                  <a:pt x="2070" y="1865"/>
                </a:lnTo>
                <a:lnTo>
                  <a:pt x="2068" y="1862"/>
                </a:lnTo>
                <a:lnTo>
                  <a:pt x="2067" y="1858"/>
                </a:lnTo>
                <a:lnTo>
                  <a:pt x="2066" y="1855"/>
                </a:lnTo>
                <a:lnTo>
                  <a:pt x="2066" y="1851"/>
                </a:lnTo>
                <a:lnTo>
                  <a:pt x="2066" y="1847"/>
                </a:lnTo>
                <a:lnTo>
                  <a:pt x="2070" y="1841"/>
                </a:lnTo>
                <a:lnTo>
                  <a:pt x="2073" y="1837"/>
                </a:lnTo>
                <a:lnTo>
                  <a:pt x="2078" y="1831"/>
                </a:lnTo>
                <a:lnTo>
                  <a:pt x="2083" y="1825"/>
                </a:lnTo>
                <a:lnTo>
                  <a:pt x="2096" y="1815"/>
                </a:lnTo>
                <a:lnTo>
                  <a:pt x="2110" y="1806"/>
                </a:lnTo>
                <a:lnTo>
                  <a:pt x="2125" y="1798"/>
                </a:lnTo>
                <a:lnTo>
                  <a:pt x="2140" y="1792"/>
                </a:lnTo>
                <a:lnTo>
                  <a:pt x="2155" y="1788"/>
                </a:lnTo>
                <a:lnTo>
                  <a:pt x="2167" y="1785"/>
                </a:lnTo>
                <a:lnTo>
                  <a:pt x="2167" y="1785"/>
                </a:lnTo>
                <a:lnTo>
                  <a:pt x="2158" y="1770"/>
                </a:lnTo>
                <a:lnTo>
                  <a:pt x="2151" y="1755"/>
                </a:lnTo>
                <a:lnTo>
                  <a:pt x="2147" y="1743"/>
                </a:lnTo>
                <a:lnTo>
                  <a:pt x="2139" y="1731"/>
                </a:lnTo>
                <a:lnTo>
                  <a:pt x="2130" y="1716"/>
                </a:lnTo>
                <a:lnTo>
                  <a:pt x="2118" y="1702"/>
                </a:lnTo>
                <a:lnTo>
                  <a:pt x="2107" y="1689"/>
                </a:lnTo>
                <a:lnTo>
                  <a:pt x="2095" y="1677"/>
                </a:lnTo>
                <a:lnTo>
                  <a:pt x="2089" y="1673"/>
                </a:lnTo>
                <a:lnTo>
                  <a:pt x="2083" y="1670"/>
                </a:lnTo>
                <a:lnTo>
                  <a:pt x="2078" y="1668"/>
                </a:lnTo>
                <a:lnTo>
                  <a:pt x="2072" y="1667"/>
                </a:lnTo>
                <a:lnTo>
                  <a:pt x="2072" y="1678"/>
                </a:lnTo>
                <a:lnTo>
                  <a:pt x="2073" y="1692"/>
                </a:lnTo>
                <a:lnTo>
                  <a:pt x="2074" y="1699"/>
                </a:lnTo>
                <a:lnTo>
                  <a:pt x="2074" y="1704"/>
                </a:lnTo>
                <a:lnTo>
                  <a:pt x="2073" y="1710"/>
                </a:lnTo>
                <a:lnTo>
                  <a:pt x="2072" y="1716"/>
                </a:lnTo>
                <a:lnTo>
                  <a:pt x="2071" y="1717"/>
                </a:lnTo>
                <a:lnTo>
                  <a:pt x="2070" y="1717"/>
                </a:lnTo>
                <a:lnTo>
                  <a:pt x="2068" y="1717"/>
                </a:lnTo>
                <a:lnTo>
                  <a:pt x="2067" y="1716"/>
                </a:lnTo>
                <a:lnTo>
                  <a:pt x="2064" y="1712"/>
                </a:lnTo>
                <a:lnTo>
                  <a:pt x="2060" y="1708"/>
                </a:lnTo>
                <a:lnTo>
                  <a:pt x="2055" y="1699"/>
                </a:lnTo>
                <a:lnTo>
                  <a:pt x="2051" y="1692"/>
                </a:lnTo>
                <a:lnTo>
                  <a:pt x="2047" y="1683"/>
                </a:lnTo>
                <a:lnTo>
                  <a:pt x="2040" y="1673"/>
                </a:lnTo>
                <a:lnTo>
                  <a:pt x="2033" y="1663"/>
                </a:lnTo>
                <a:lnTo>
                  <a:pt x="2025" y="1654"/>
                </a:lnTo>
                <a:lnTo>
                  <a:pt x="2008" y="1637"/>
                </a:lnTo>
                <a:lnTo>
                  <a:pt x="1993" y="1619"/>
                </a:lnTo>
                <a:lnTo>
                  <a:pt x="1988" y="1611"/>
                </a:lnTo>
                <a:lnTo>
                  <a:pt x="1983" y="1608"/>
                </a:lnTo>
                <a:lnTo>
                  <a:pt x="1981" y="1608"/>
                </a:lnTo>
                <a:lnTo>
                  <a:pt x="1980" y="1607"/>
                </a:lnTo>
                <a:lnTo>
                  <a:pt x="1978" y="1608"/>
                </a:lnTo>
                <a:lnTo>
                  <a:pt x="1975" y="1609"/>
                </a:lnTo>
                <a:lnTo>
                  <a:pt x="1967" y="1617"/>
                </a:lnTo>
                <a:lnTo>
                  <a:pt x="1956" y="1627"/>
                </a:lnTo>
                <a:lnTo>
                  <a:pt x="1953" y="1629"/>
                </a:lnTo>
                <a:lnTo>
                  <a:pt x="1949" y="1630"/>
                </a:lnTo>
                <a:lnTo>
                  <a:pt x="1946" y="1629"/>
                </a:lnTo>
                <a:lnTo>
                  <a:pt x="1942" y="1627"/>
                </a:lnTo>
                <a:lnTo>
                  <a:pt x="1938" y="1621"/>
                </a:lnTo>
                <a:lnTo>
                  <a:pt x="1934" y="1611"/>
                </a:lnTo>
                <a:lnTo>
                  <a:pt x="1930" y="1591"/>
                </a:lnTo>
                <a:lnTo>
                  <a:pt x="1926" y="1575"/>
                </a:lnTo>
                <a:lnTo>
                  <a:pt x="1924" y="1562"/>
                </a:lnTo>
                <a:lnTo>
                  <a:pt x="1921" y="1548"/>
                </a:lnTo>
                <a:lnTo>
                  <a:pt x="1916" y="1534"/>
                </a:lnTo>
                <a:lnTo>
                  <a:pt x="1910" y="1518"/>
                </a:lnTo>
                <a:lnTo>
                  <a:pt x="1905" y="1503"/>
                </a:lnTo>
                <a:lnTo>
                  <a:pt x="1897" y="1489"/>
                </a:lnTo>
                <a:lnTo>
                  <a:pt x="1890" y="1477"/>
                </a:lnTo>
                <a:lnTo>
                  <a:pt x="1881" y="1467"/>
                </a:lnTo>
                <a:lnTo>
                  <a:pt x="1876" y="1463"/>
                </a:lnTo>
                <a:lnTo>
                  <a:pt x="1871" y="1460"/>
                </a:lnTo>
                <a:lnTo>
                  <a:pt x="1864" y="1457"/>
                </a:lnTo>
                <a:lnTo>
                  <a:pt x="1857" y="1455"/>
                </a:lnTo>
                <a:lnTo>
                  <a:pt x="1850" y="1452"/>
                </a:lnTo>
                <a:lnTo>
                  <a:pt x="1843" y="1448"/>
                </a:lnTo>
                <a:lnTo>
                  <a:pt x="1838" y="1445"/>
                </a:lnTo>
                <a:lnTo>
                  <a:pt x="1831" y="1440"/>
                </a:lnTo>
                <a:lnTo>
                  <a:pt x="1805" y="1418"/>
                </a:lnTo>
                <a:lnTo>
                  <a:pt x="1782" y="1399"/>
                </a:lnTo>
                <a:lnTo>
                  <a:pt x="1770" y="1393"/>
                </a:lnTo>
                <a:lnTo>
                  <a:pt x="1757" y="1386"/>
                </a:lnTo>
                <a:lnTo>
                  <a:pt x="1741" y="1381"/>
                </a:lnTo>
                <a:lnTo>
                  <a:pt x="1722" y="1378"/>
                </a:lnTo>
                <a:lnTo>
                  <a:pt x="1716" y="1377"/>
                </a:lnTo>
                <a:lnTo>
                  <a:pt x="1712" y="1373"/>
                </a:lnTo>
                <a:lnTo>
                  <a:pt x="1707" y="1370"/>
                </a:lnTo>
                <a:lnTo>
                  <a:pt x="1701" y="1365"/>
                </a:lnTo>
                <a:lnTo>
                  <a:pt x="1691" y="1354"/>
                </a:lnTo>
                <a:lnTo>
                  <a:pt x="1680" y="1340"/>
                </a:lnTo>
                <a:lnTo>
                  <a:pt x="1662" y="1311"/>
                </a:lnTo>
                <a:lnTo>
                  <a:pt x="1648" y="1288"/>
                </a:lnTo>
                <a:lnTo>
                  <a:pt x="1630" y="1259"/>
                </a:lnTo>
                <a:lnTo>
                  <a:pt x="1611" y="1230"/>
                </a:lnTo>
                <a:lnTo>
                  <a:pt x="1599" y="1214"/>
                </a:lnTo>
                <a:lnTo>
                  <a:pt x="1589" y="1199"/>
                </a:lnTo>
                <a:lnTo>
                  <a:pt x="1576" y="1185"/>
                </a:lnTo>
                <a:lnTo>
                  <a:pt x="1564" y="1172"/>
                </a:lnTo>
                <a:lnTo>
                  <a:pt x="1551" y="1159"/>
                </a:lnTo>
                <a:lnTo>
                  <a:pt x="1538" y="1147"/>
                </a:lnTo>
                <a:lnTo>
                  <a:pt x="1523" y="1136"/>
                </a:lnTo>
                <a:lnTo>
                  <a:pt x="1508" y="1127"/>
                </a:lnTo>
                <a:lnTo>
                  <a:pt x="1493" y="1120"/>
                </a:lnTo>
                <a:lnTo>
                  <a:pt x="1478" y="1115"/>
                </a:lnTo>
                <a:lnTo>
                  <a:pt x="1468" y="1112"/>
                </a:lnTo>
                <a:lnTo>
                  <a:pt x="1461" y="1111"/>
                </a:lnTo>
                <a:lnTo>
                  <a:pt x="1451" y="1110"/>
                </a:lnTo>
                <a:lnTo>
                  <a:pt x="1443" y="1110"/>
                </a:lnTo>
                <a:lnTo>
                  <a:pt x="1438" y="1108"/>
                </a:lnTo>
                <a:lnTo>
                  <a:pt x="1433" y="1106"/>
                </a:lnTo>
                <a:lnTo>
                  <a:pt x="1429" y="1102"/>
                </a:lnTo>
                <a:lnTo>
                  <a:pt x="1425" y="1099"/>
                </a:lnTo>
                <a:lnTo>
                  <a:pt x="1420" y="1092"/>
                </a:lnTo>
                <a:lnTo>
                  <a:pt x="1414" y="1084"/>
                </a:lnTo>
                <a:lnTo>
                  <a:pt x="1409" y="1075"/>
                </a:lnTo>
                <a:lnTo>
                  <a:pt x="1405" y="1067"/>
                </a:lnTo>
                <a:lnTo>
                  <a:pt x="1399" y="1059"/>
                </a:lnTo>
                <a:lnTo>
                  <a:pt x="1393" y="1051"/>
                </a:lnTo>
                <a:lnTo>
                  <a:pt x="1386" y="1044"/>
                </a:lnTo>
                <a:lnTo>
                  <a:pt x="1378" y="1038"/>
                </a:lnTo>
                <a:lnTo>
                  <a:pt x="1368" y="1034"/>
                </a:lnTo>
                <a:lnTo>
                  <a:pt x="1359" y="1030"/>
                </a:lnTo>
                <a:lnTo>
                  <a:pt x="1341" y="1023"/>
                </a:lnTo>
                <a:lnTo>
                  <a:pt x="1325" y="1013"/>
                </a:lnTo>
                <a:lnTo>
                  <a:pt x="1320" y="1010"/>
                </a:lnTo>
                <a:lnTo>
                  <a:pt x="1315" y="1007"/>
                </a:lnTo>
                <a:lnTo>
                  <a:pt x="1311" y="1005"/>
                </a:lnTo>
                <a:lnTo>
                  <a:pt x="1306" y="1004"/>
                </a:lnTo>
                <a:lnTo>
                  <a:pt x="1298" y="1003"/>
                </a:lnTo>
                <a:lnTo>
                  <a:pt x="1291" y="1005"/>
                </a:lnTo>
                <a:lnTo>
                  <a:pt x="1284" y="1009"/>
                </a:lnTo>
                <a:lnTo>
                  <a:pt x="1279" y="1015"/>
                </a:lnTo>
                <a:lnTo>
                  <a:pt x="1273" y="1020"/>
                </a:lnTo>
                <a:lnTo>
                  <a:pt x="1267" y="1026"/>
                </a:lnTo>
                <a:lnTo>
                  <a:pt x="1263" y="1032"/>
                </a:lnTo>
                <a:lnTo>
                  <a:pt x="1257" y="1037"/>
                </a:lnTo>
                <a:lnTo>
                  <a:pt x="1251" y="1041"/>
                </a:lnTo>
                <a:lnTo>
                  <a:pt x="1246" y="1044"/>
                </a:lnTo>
                <a:lnTo>
                  <a:pt x="1243" y="1044"/>
                </a:lnTo>
                <a:lnTo>
                  <a:pt x="1240" y="1044"/>
                </a:lnTo>
                <a:lnTo>
                  <a:pt x="1237" y="1044"/>
                </a:lnTo>
                <a:lnTo>
                  <a:pt x="1233" y="1043"/>
                </a:lnTo>
                <a:lnTo>
                  <a:pt x="1225" y="1038"/>
                </a:lnTo>
                <a:lnTo>
                  <a:pt x="1217" y="1030"/>
                </a:lnTo>
                <a:lnTo>
                  <a:pt x="1209" y="1020"/>
                </a:lnTo>
                <a:lnTo>
                  <a:pt x="1203" y="1008"/>
                </a:lnTo>
                <a:lnTo>
                  <a:pt x="1196" y="994"/>
                </a:lnTo>
                <a:lnTo>
                  <a:pt x="1189" y="978"/>
                </a:lnTo>
                <a:lnTo>
                  <a:pt x="1183" y="962"/>
                </a:lnTo>
                <a:lnTo>
                  <a:pt x="1179" y="947"/>
                </a:lnTo>
                <a:lnTo>
                  <a:pt x="1175" y="934"/>
                </a:lnTo>
                <a:lnTo>
                  <a:pt x="1173" y="921"/>
                </a:lnTo>
                <a:lnTo>
                  <a:pt x="1172" y="917"/>
                </a:lnTo>
                <a:lnTo>
                  <a:pt x="1170" y="911"/>
                </a:lnTo>
                <a:lnTo>
                  <a:pt x="1167" y="905"/>
                </a:lnTo>
                <a:lnTo>
                  <a:pt x="1165" y="900"/>
                </a:lnTo>
                <a:lnTo>
                  <a:pt x="1157" y="889"/>
                </a:lnTo>
                <a:lnTo>
                  <a:pt x="1147" y="879"/>
                </a:lnTo>
                <a:lnTo>
                  <a:pt x="1137" y="870"/>
                </a:lnTo>
                <a:lnTo>
                  <a:pt x="1125" y="863"/>
                </a:lnTo>
                <a:lnTo>
                  <a:pt x="1114" y="856"/>
                </a:lnTo>
                <a:lnTo>
                  <a:pt x="1103" y="853"/>
                </a:lnTo>
                <a:lnTo>
                  <a:pt x="1101" y="862"/>
                </a:lnTo>
                <a:lnTo>
                  <a:pt x="1100" y="870"/>
                </a:lnTo>
                <a:lnTo>
                  <a:pt x="1097" y="879"/>
                </a:lnTo>
                <a:lnTo>
                  <a:pt x="1094" y="887"/>
                </a:lnTo>
                <a:lnTo>
                  <a:pt x="1090" y="896"/>
                </a:lnTo>
                <a:lnTo>
                  <a:pt x="1087" y="904"/>
                </a:lnTo>
                <a:lnTo>
                  <a:pt x="1084" y="913"/>
                </a:lnTo>
                <a:lnTo>
                  <a:pt x="1083" y="921"/>
                </a:lnTo>
                <a:lnTo>
                  <a:pt x="1084" y="929"/>
                </a:lnTo>
                <a:lnTo>
                  <a:pt x="1087" y="938"/>
                </a:lnTo>
                <a:lnTo>
                  <a:pt x="1090" y="949"/>
                </a:lnTo>
                <a:lnTo>
                  <a:pt x="1094" y="959"/>
                </a:lnTo>
                <a:lnTo>
                  <a:pt x="1096" y="969"/>
                </a:lnTo>
                <a:lnTo>
                  <a:pt x="1098" y="978"/>
                </a:lnTo>
                <a:lnTo>
                  <a:pt x="1097" y="982"/>
                </a:lnTo>
                <a:lnTo>
                  <a:pt x="1097" y="985"/>
                </a:lnTo>
                <a:lnTo>
                  <a:pt x="1095" y="988"/>
                </a:lnTo>
                <a:lnTo>
                  <a:pt x="1092" y="991"/>
                </a:lnTo>
                <a:lnTo>
                  <a:pt x="1090" y="992"/>
                </a:lnTo>
                <a:lnTo>
                  <a:pt x="1087" y="992"/>
                </a:lnTo>
                <a:lnTo>
                  <a:pt x="1084" y="992"/>
                </a:lnTo>
                <a:lnTo>
                  <a:pt x="1082" y="992"/>
                </a:lnTo>
                <a:lnTo>
                  <a:pt x="1078" y="988"/>
                </a:lnTo>
                <a:lnTo>
                  <a:pt x="1073" y="984"/>
                </a:lnTo>
                <a:lnTo>
                  <a:pt x="1070" y="978"/>
                </a:lnTo>
                <a:lnTo>
                  <a:pt x="1066" y="970"/>
                </a:lnTo>
                <a:lnTo>
                  <a:pt x="1063" y="962"/>
                </a:lnTo>
                <a:lnTo>
                  <a:pt x="1059" y="953"/>
                </a:lnTo>
                <a:lnTo>
                  <a:pt x="1051" y="917"/>
                </a:lnTo>
                <a:lnTo>
                  <a:pt x="1047" y="893"/>
                </a:lnTo>
                <a:lnTo>
                  <a:pt x="1045" y="886"/>
                </a:lnTo>
                <a:lnTo>
                  <a:pt x="1041" y="879"/>
                </a:lnTo>
                <a:lnTo>
                  <a:pt x="1038" y="873"/>
                </a:lnTo>
                <a:lnTo>
                  <a:pt x="1034" y="869"/>
                </a:lnTo>
                <a:lnTo>
                  <a:pt x="1026" y="859"/>
                </a:lnTo>
                <a:lnTo>
                  <a:pt x="1017" y="852"/>
                </a:lnTo>
                <a:lnTo>
                  <a:pt x="1008" y="845"/>
                </a:lnTo>
                <a:lnTo>
                  <a:pt x="1000" y="838"/>
                </a:lnTo>
                <a:lnTo>
                  <a:pt x="998" y="835"/>
                </a:lnTo>
                <a:lnTo>
                  <a:pt x="995" y="831"/>
                </a:lnTo>
                <a:lnTo>
                  <a:pt x="992" y="828"/>
                </a:lnTo>
                <a:lnTo>
                  <a:pt x="991" y="824"/>
                </a:lnTo>
                <a:lnTo>
                  <a:pt x="976" y="773"/>
                </a:lnTo>
                <a:lnTo>
                  <a:pt x="974" y="765"/>
                </a:lnTo>
                <a:lnTo>
                  <a:pt x="970" y="758"/>
                </a:lnTo>
                <a:lnTo>
                  <a:pt x="965" y="750"/>
                </a:lnTo>
                <a:lnTo>
                  <a:pt x="961" y="744"/>
                </a:lnTo>
                <a:lnTo>
                  <a:pt x="949" y="729"/>
                </a:lnTo>
                <a:lnTo>
                  <a:pt x="938" y="713"/>
                </a:lnTo>
                <a:lnTo>
                  <a:pt x="932" y="705"/>
                </a:lnTo>
                <a:lnTo>
                  <a:pt x="928" y="697"/>
                </a:lnTo>
                <a:lnTo>
                  <a:pt x="922" y="688"/>
                </a:lnTo>
                <a:lnTo>
                  <a:pt x="919" y="679"/>
                </a:lnTo>
                <a:lnTo>
                  <a:pt x="915" y="668"/>
                </a:lnTo>
                <a:lnTo>
                  <a:pt x="913" y="658"/>
                </a:lnTo>
                <a:lnTo>
                  <a:pt x="912" y="648"/>
                </a:lnTo>
                <a:lnTo>
                  <a:pt x="912" y="637"/>
                </a:lnTo>
                <a:lnTo>
                  <a:pt x="908" y="607"/>
                </a:lnTo>
                <a:lnTo>
                  <a:pt x="906" y="580"/>
                </a:lnTo>
                <a:lnTo>
                  <a:pt x="901" y="552"/>
                </a:lnTo>
                <a:lnTo>
                  <a:pt x="896" y="526"/>
                </a:lnTo>
                <a:lnTo>
                  <a:pt x="890" y="500"/>
                </a:lnTo>
                <a:lnTo>
                  <a:pt x="884" y="474"/>
                </a:lnTo>
                <a:lnTo>
                  <a:pt x="878" y="446"/>
                </a:lnTo>
                <a:lnTo>
                  <a:pt x="871" y="419"/>
                </a:lnTo>
                <a:lnTo>
                  <a:pt x="864" y="396"/>
                </a:lnTo>
                <a:lnTo>
                  <a:pt x="858" y="374"/>
                </a:lnTo>
                <a:lnTo>
                  <a:pt x="851" y="350"/>
                </a:lnTo>
                <a:lnTo>
                  <a:pt x="845" y="325"/>
                </a:lnTo>
                <a:lnTo>
                  <a:pt x="837" y="301"/>
                </a:lnTo>
                <a:lnTo>
                  <a:pt x="829" y="278"/>
                </a:lnTo>
                <a:lnTo>
                  <a:pt x="820" y="255"/>
                </a:lnTo>
                <a:lnTo>
                  <a:pt x="809" y="235"/>
                </a:lnTo>
                <a:lnTo>
                  <a:pt x="804" y="222"/>
                </a:lnTo>
                <a:lnTo>
                  <a:pt x="797" y="210"/>
                </a:lnTo>
                <a:lnTo>
                  <a:pt x="794" y="204"/>
                </a:lnTo>
                <a:lnTo>
                  <a:pt x="791" y="197"/>
                </a:lnTo>
                <a:lnTo>
                  <a:pt x="789" y="190"/>
                </a:lnTo>
                <a:lnTo>
                  <a:pt x="788" y="185"/>
                </a:lnTo>
                <a:lnTo>
                  <a:pt x="788" y="174"/>
                </a:lnTo>
                <a:lnTo>
                  <a:pt x="786" y="164"/>
                </a:lnTo>
                <a:lnTo>
                  <a:pt x="783" y="154"/>
                </a:lnTo>
                <a:lnTo>
                  <a:pt x="779" y="145"/>
                </a:lnTo>
                <a:lnTo>
                  <a:pt x="770" y="125"/>
                </a:lnTo>
                <a:lnTo>
                  <a:pt x="758" y="106"/>
                </a:lnTo>
                <a:lnTo>
                  <a:pt x="746" y="88"/>
                </a:lnTo>
                <a:lnTo>
                  <a:pt x="733" y="70"/>
                </a:lnTo>
                <a:lnTo>
                  <a:pt x="722" y="51"/>
                </a:lnTo>
                <a:lnTo>
                  <a:pt x="713" y="33"/>
                </a:lnTo>
                <a:lnTo>
                  <a:pt x="704" y="16"/>
                </a:lnTo>
                <a:lnTo>
                  <a:pt x="696" y="0"/>
                </a:lnTo>
                <a:lnTo>
                  <a:pt x="696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4" name="Freeform 134">
            <a:extLst>
              <a:ext uri="{FF2B5EF4-FFF2-40B4-BE49-F238E27FC236}">
                <a16:creationId xmlns:a16="http://schemas.microsoft.com/office/drawing/2014/main" id="{41B04C2D-4757-4336-90B8-69D2B6065FA7}"/>
              </a:ext>
            </a:extLst>
          </p:cNvPr>
          <p:cNvSpPr>
            <a:spLocks/>
          </p:cNvSpPr>
          <p:nvPr/>
        </p:nvSpPr>
        <p:spPr bwMode="auto">
          <a:xfrm>
            <a:off x="4338638" y="4738687"/>
            <a:ext cx="754063" cy="355600"/>
          </a:xfrm>
          <a:custGeom>
            <a:avLst/>
            <a:gdLst>
              <a:gd name="T0" fmla="*/ 597 w 2376"/>
              <a:gd name="T1" fmla="*/ 193 h 1117"/>
              <a:gd name="T2" fmla="*/ 628 w 2376"/>
              <a:gd name="T3" fmla="*/ 209 h 1117"/>
              <a:gd name="T4" fmla="*/ 685 w 2376"/>
              <a:gd name="T5" fmla="*/ 164 h 1117"/>
              <a:gd name="T6" fmla="*/ 720 w 2376"/>
              <a:gd name="T7" fmla="*/ 147 h 1117"/>
              <a:gd name="T8" fmla="*/ 749 w 2376"/>
              <a:gd name="T9" fmla="*/ 182 h 1117"/>
              <a:gd name="T10" fmla="*/ 788 w 2376"/>
              <a:gd name="T11" fmla="*/ 228 h 1117"/>
              <a:gd name="T12" fmla="*/ 812 w 2376"/>
              <a:gd name="T13" fmla="*/ 264 h 1117"/>
              <a:gd name="T14" fmla="*/ 933 w 2376"/>
              <a:gd name="T15" fmla="*/ 8 h 1117"/>
              <a:gd name="T16" fmla="*/ 980 w 2376"/>
              <a:gd name="T17" fmla="*/ 56 h 1117"/>
              <a:gd name="T18" fmla="*/ 1044 w 2376"/>
              <a:gd name="T19" fmla="*/ 78 h 1117"/>
              <a:gd name="T20" fmla="*/ 1094 w 2376"/>
              <a:gd name="T21" fmla="*/ 146 h 1117"/>
              <a:gd name="T22" fmla="*/ 1160 w 2376"/>
              <a:gd name="T23" fmla="*/ 148 h 1117"/>
              <a:gd name="T24" fmla="*/ 1258 w 2376"/>
              <a:gd name="T25" fmla="*/ 121 h 1117"/>
              <a:gd name="T26" fmla="*/ 1286 w 2376"/>
              <a:gd name="T27" fmla="*/ 90 h 1117"/>
              <a:gd name="T28" fmla="*/ 1335 w 2376"/>
              <a:gd name="T29" fmla="*/ 83 h 1117"/>
              <a:gd name="T30" fmla="*/ 1354 w 2376"/>
              <a:gd name="T31" fmla="*/ 99 h 1117"/>
              <a:gd name="T32" fmla="*/ 1361 w 2376"/>
              <a:gd name="T33" fmla="*/ 133 h 1117"/>
              <a:gd name="T34" fmla="*/ 1398 w 2376"/>
              <a:gd name="T35" fmla="*/ 121 h 1117"/>
              <a:gd name="T36" fmla="*/ 1429 w 2376"/>
              <a:gd name="T37" fmla="*/ 136 h 1117"/>
              <a:gd name="T38" fmla="*/ 1446 w 2376"/>
              <a:gd name="T39" fmla="*/ 106 h 1117"/>
              <a:gd name="T40" fmla="*/ 1456 w 2376"/>
              <a:gd name="T41" fmla="*/ 90 h 1117"/>
              <a:gd name="T42" fmla="*/ 1503 w 2376"/>
              <a:gd name="T43" fmla="*/ 103 h 1117"/>
              <a:gd name="T44" fmla="*/ 1586 w 2376"/>
              <a:gd name="T45" fmla="*/ 152 h 1117"/>
              <a:gd name="T46" fmla="*/ 1613 w 2376"/>
              <a:gd name="T47" fmla="*/ 146 h 1117"/>
              <a:gd name="T48" fmla="*/ 1637 w 2376"/>
              <a:gd name="T49" fmla="*/ 116 h 1117"/>
              <a:gd name="T50" fmla="*/ 1671 w 2376"/>
              <a:gd name="T51" fmla="*/ 148 h 1117"/>
              <a:gd name="T52" fmla="*/ 1733 w 2376"/>
              <a:gd name="T53" fmla="*/ 179 h 1117"/>
              <a:gd name="T54" fmla="*/ 1888 w 2376"/>
              <a:gd name="T55" fmla="*/ 260 h 1117"/>
              <a:gd name="T56" fmla="*/ 1947 w 2376"/>
              <a:gd name="T57" fmla="*/ 322 h 1117"/>
              <a:gd name="T58" fmla="*/ 2012 w 2376"/>
              <a:gd name="T59" fmla="*/ 417 h 1117"/>
              <a:gd name="T60" fmla="*/ 2098 w 2376"/>
              <a:gd name="T61" fmla="*/ 482 h 1117"/>
              <a:gd name="T62" fmla="*/ 2187 w 2376"/>
              <a:gd name="T63" fmla="*/ 560 h 1117"/>
              <a:gd name="T64" fmla="*/ 2239 w 2376"/>
              <a:gd name="T65" fmla="*/ 640 h 1117"/>
              <a:gd name="T66" fmla="*/ 2261 w 2376"/>
              <a:gd name="T67" fmla="*/ 686 h 1117"/>
              <a:gd name="T68" fmla="*/ 2302 w 2376"/>
              <a:gd name="T69" fmla="*/ 697 h 1117"/>
              <a:gd name="T70" fmla="*/ 2362 w 2376"/>
              <a:gd name="T71" fmla="*/ 764 h 1117"/>
              <a:gd name="T72" fmla="*/ 2376 w 2376"/>
              <a:gd name="T73" fmla="*/ 798 h 1117"/>
              <a:gd name="T74" fmla="*/ 2328 w 2376"/>
              <a:gd name="T75" fmla="*/ 884 h 1117"/>
              <a:gd name="T76" fmla="*/ 2263 w 2376"/>
              <a:gd name="T77" fmla="*/ 983 h 1117"/>
              <a:gd name="T78" fmla="*/ 2212 w 2376"/>
              <a:gd name="T79" fmla="*/ 1036 h 1117"/>
              <a:gd name="T80" fmla="*/ 13 w 2376"/>
              <a:gd name="T81" fmla="*/ 1117 h 1117"/>
              <a:gd name="T82" fmla="*/ 11 w 2376"/>
              <a:gd name="T83" fmla="*/ 1031 h 1117"/>
              <a:gd name="T84" fmla="*/ 83 w 2376"/>
              <a:gd name="T85" fmla="*/ 962 h 1117"/>
              <a:gd name="T86" fmla="*/ 118 w 2376"/>
              <a:gd name="T87" fmla="*/ 897 h 1117"/>
              <a:gd name="T88" fmla="*/ 141 w 2376"/>
              <a:gd name="T89" fmla="*/ 839 h 1117"/>
              <a:gd name="T90" fmla="*/ 212 w 2376"/>
              <a:gd name="T91" fmla="*/ 747 h 1117"/>
              <a:gd name="T92" fmla="*/ 292 w 2376"/>
              <a:gd name="T93" fmla="*/ 717 h 1117"/>
              <a:gd name="T94" fmla="*/ 332 w 2376"/>
              <a:gd name="T95" fmla="*/ 731 h 1117"/>
              <a:gd name="T96" fmla="*/ 368 w 2376"/>
              <a:gd name="T97" fmla="*/ 706 h 1117"/>
              <a:gd name="T98" fmla="*/ 363 w 2376"/>
              <a:gd name="T99" fmla="*/ 675 h 1117"/>
              <a:gd name="T100" fmla="*/ 362 w 2376"/>
              <a:gd name="T101" fmla="*/ 632 h 1117"/>
              <a:gd name="T102" fmla="*/ 449 w 2376"/>
              <a:gd name="T103" fmla="*/ 421 h 1117"/>
              <a:gd name="T104" fmla="*/ 462 w 2376"/>
              <a:gd name="T105" fmla="*/ 337 h 1117"/>
              <a:gd name="T106" fmla="*/ 467 w 2376"/>
              <a:gd name="T107" fmla="*/ 267 h 1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376" h="1117">
                <a:moveTo>
                  <a:pt x="492" y="196"/>
                </a:moveTo>
                <a:lnTo>
                  <a:pt x="521" y="193"/>
                </a:lnTo>
                <a:lnTo>
                  <a:pt x="557" y="189"/>
                </a:lnTo>
                <a:lnTo>
                  <a:pt x="574" y="189"/>
                </a:lnTo>
                <a:lnTo>
                  <a:pt x="591" y="191"/>
                </a:lnTo>
                <a:lnTo>
                  <a:pt x="597" y="193"/>
                </a:lnTo>
                <a:lnTo>
                  <a:pt x="604" y="195"/>
                </a:lnTo>
                <a:lnTo>
                  <a:pt x="611" y="198"/>
                </a:lnTo>
                <a:lnTo>
                  <a:pt x="617" y="203"/>
                </a:lnTo>
                <a:lnTo>
                  <a:pt x="620" y="205"/>
                </a:lnTo>
                <a:lnTo>
                  <a:pt x="625" y="207"/>
                </a:lnTo>
                <a:lnTo>
                  <a:pt x="628" y="209"/>
                </a:lnTo>
                <a:lnTo>
                  <a:pt x="632" y="209"/>
                </a:lnTo>
                <a:lnTo>
                  <a:pt x="639" y="206"/>
                </a:lnTo>
                <a:lnTo>
                  <a:pt x="647" y="202"/>
                </a:lnTo>
                <a:lnTo>
                  <a:pt x="662" y="188"/>
                </a:lnTo>
                <a:lnTo>
                  <a:pt x="678" y="172"/>
                </a:lnTo>
                <a:lnTo>
                  <a:pt x="685" y="164"/>
                </a:lnTo>
                <a:lnTo>
                  <a:pt x="693" y="156"/>
                </a:lnTo>
                <a:lnTo>
                  <a:pt x="701" y="152"/>
                </a:lnTo>
                <a:lnTo>
                  <a:pt x="709" y="147"/>
                </a:lnTo>
                <a:lnTo>
                  <a:pt x="712" y="147"/>
                </a:lnTo>
                <a:lnTo>
                  <a:pt x="717" y="147"/>
                </a:lnTo>
                <a:lnTo>
                  <a:pt x="720" y="147"/>
                </a:lnTo>
                <a:lnTo>
                  <a:pt x="724" y="149"/>
                </a:lnTo>
                <a:lnTo>
                  <a:pt x="728" y="152"/>
                </a:lnTo>
                <a:lnTo>
                  <a:pt x="732" y="155"/>
                </a:lnTo>
                <a:lnTo>
                  <a:pt x="736" y="160"/>
                </a:lnTo>
                <a:lnTo>
                  <a:pt x="739" y="165"/>
                </a:lnTo>
                <a:lnTo>
                  <a:pt x="749" y="182"/>
                </a:lnTo>
                <a:lnTo>
                  <a:pt x="759" y="198"/>
                </a:lnTo>
                <a:lnTo>
                  <a:pt x="771" y="206"/>
                </a:lnTo>
                <a:lnTo>
                  <a:pt x="780" y="213"/>
                </a:lnTo>
                <a:lnTo>
                  <a:pt x="783" y="218"/>
                </a:lnTo>
                <a:lnTo>
                  <a:pt x="786" y="222"/>
                </a:lnTo>
                <a:lnTo>
                  <a:pt x="788" y="228"/>
                </a:lnTo>
                <a:lnTo>
                  <a:pt x="792" y="236"/>
                </a:lnTo>
                <a:lnTo>
                  <a:pt x="795" y="244"/>
                </a:lnTo>
                <a:lnTo>
                  <a:pt x="802" y="255"/>
                </a:lnTo>
                <a:lnTo>
                  <a:pt x="806" y="260"/>
                </a:lnTo>
                <a:lnTo>
                  <a:pt x="810" y="263"/>
                </a:lnTo>
                <a:lnTo>
                  <a:pt x="812" y="264"/>
                </a:lnTo>
                <a:lnTo>
                  <a:pt x="814" y="265"/>
                </a:lnTo>
                <a:lnTo>
                  <a:pt x="817" y="265"/>
                </a:lnTo>
                <a:lnTo>
                  <a:pt x="819" y="264"/>
                </a:lnTo>
                <a:lnTo>
                  <a:pt x="835" y="243"/>
                </a:lnTo>
                <a:lnTo>
                  <a:pt x="924" y="0"/>
                </a:lnTo>
                <a:lnTo>
                  <a:pt x="933" y="8"/>
                </a:lnTo>
                <a:lnTo>
                  <a:pt x="941" y="17"/>
                </a:lnTo>
                <a:lnTo>
                  <a:pt x="947" y="28"/>
                </a:lnTo>
                <a:lnTo>
                  <a:pt x="955" y="37"/>
                </a:lnTo>
                <a:lnTo>
                  <a:pt x="963" y="45"/>
                </a:lnTo>
                <a:lnTo>
                  <a:pt x="971" y="51"/>
                </a:lnTo>
                <a:lnTo>
                  <a:pt x="980" y="56"/>
                </a:lnTo>
                <a:lnTo>
                  <a:pt x="989" y="61"/>
                </a:lnTo>
                <a:lnTo>
                  <a:pt x="1009" y="65"/>
                </a:lnTo>
                <a:lnTo>
                  <a:pt x="1029" y="69"/>
                </a:lnTo>
                <a:lnTo>
                  <a:pt x="1034" y="70"/>
                </a:lnTo>
                <a:lnTo>
                  <a:pt x="1038" y="73"/>
                </a:lnTo>
                <a:lnTo>
                  <a:pt x="1044" y="78"/>
                </a:lnTo>
                <a:lnTo>
                  <a:pt x="1049" y="83"/>
                </a:lnTo>
                <a:lnTo>
                  <a:pt x="1058" y="97"/>
                </a:lnTo>
                <a:lnTo>
                  <a:pt x="1068" y="112"/>
                </a:lnTo>
                <a:lnTo>
                  <a:pt x="1078" y="128"/>
                </a:lnTo>
                <a:lnTo>
                  <a:pt x="1088" y="140"/>
                </a:lnTo>
                <a:lnTo>
                  <a:pt x="1094" y="146"/>
                </a:lnTo>
                <a:lnTo>
                  <a:pt x="1100" y="149"/>
                </a:lnTo>
                <a:lnTo>
                  <a:pt x="1105" y="153"/>
                </a:lnTo>
                <a:lnTo>
                  <a:pt x="1111" y="154"/>
                </a:lnTo>
                <a:lnTo>
                  <a:pt x="1125" y="153"/>
                </a:lnTo>
                <a:lnTo>
                  <a:pt x="1142" y="151"/>
                </a:lnTo>
                <a:lnTo>
                  <a:pt x="1160" y="148"/>
                </a:lnTo>
                <a:lnTo>
                  <a:pt x="1178" y="144"/>
                </a:lnTo>
                <a:lnTo>
                  <a:pt x="1214" y="136"/>
                </a:lnTo>
                <a:lnTo>
                  <a:pt x="1245" y="127"/>
                </a:lnTo>
                <a:lnTo>
                  <a:pt x="1250" y="125"/>
                </a:lnTo>
                <a:lnTo>
                  <a:pt x="1254" y="123"/>
                </a:lnTo>
                <a:lnTo>
                  <a:pt x="1258" y="121"/>
                </a:lnTo>
                <a:lnTo>
                  <a:pt x="1261" y="117"/>
                </a:lnTo>
                <a:lnTo>
                  <a:pt x="1267" y="112"/>
                </a:lnTo>
                <a:lnTo>
                  <a:pt x="1271" y="105"/>
                </a:lnTo>
                <a:lnTo>
                  <a:pt x="1277" y="99"/>
                </a:lnTo>
                <a:lnTo>
                  <a:pt x="1283" y="94"/>
                </a:lnTo>
                <a:lnTo>
                  <a:pt x="1286" y="90"/>
                </a:lnTo>
                <a:lnTo>
                  <a:pt x="1291" y="88"/>
                </a:lnTo>
                <a:lnTo>
                  <a:pt x="1296" y="87"/>
                </a:lnTo>
                <a:lnTo>
                  <a:pt x="1302" y="84"/>
                </a:lnTo>
                <a:lnTo>
                  <a:pt x="1317" y="82"/>
                </a:lnTo>
                <a:lnTo>
                  <a:pt x="1329" y="82"/>
                </a:lnTo>
                <a:lnTo>
                  <a:pt x="1335" y="83"/>
                </a:lnTo>
                <a:lnTo>
                  <a:pt x="1339" y="84"/>
                </a:lnTo>
                <a:lnTo>
                  <a:pt x="1343" y="87"/>
                </a:lnTo>
                <a:lnTo>
                  <a:pt x="1347" y="89"/>
                </a:lnTo>
                <a:lnTo>
                  <a:pt x="1350" y="91"/>
                </a:lnTo>
                <a:lnTo>
                  <a:pt x="1352" y="96"/>
                </a:lnTo>
                <a:lnTo>
                  <a:pt x="1354" y="99"/>
                </a:lnTo>
                <a:lnTo>
                  <a:pt x="1355" y="104"/>
                </a:lnTo>
                <a:lnTo>
                  <a:pt x="1358" y="115"/>
                </a:lnTo>
                <a:lnTo>
                  <a:pt x="1359" y="128"/>
                </a:lnTo>
                <a:lnTo>
                  <a:pt x="1359" y="131"/>
                </a:lnTo>
                <a:lnTo>
                  <a:pt x="1360" y="132"/>
                </a:lnTo>
                <a:lnTo>
                  <a:pt x="1361" y="133"/>
                </a:lnTo>
                <a:lnTo>
                  <a:pt x="1363" y="133"/>
                </a:lnTo>
                <a:lnTo>
                  <a:pt x="1368" y="132"/>
                </a:lnTo>
                <a:lnTo>
                  <a:pt x="1375" y="130"/>
                </a:lnTo>
                <a:lnTo>
                  <a:pt x="1387" y="124"/>
                </a:lnTo>
                <a:lnTo>
                  <a:pt x="1394" y="121"/>
                </a:lnTo>
                <a:lnTo>
                  <a:pt x="1398" y="121"/>
                </a:lnTo>
                <a:lnTo>
                  <a:pt x="1404" y="124"/>
                </a:lnTo>
                <a:lnTo>
                  <a:pt x="1409" y="128"/>
                </a:lnTo>
                <a:lnTo>
                  <a:pt x="1414" y="131"/>
                </a:lnTo>
                <a:lnTo>
                  <a:pt x="1420" y="135"/>
                </a:lnTo>
                <a:lnTo>
                  <a:pt x="1426" y="136"/>
                </a:lnTo>
                <a:lnTo>
                  <a:pt x="1429" y="136"/>
                </a:lnTo>
                <a:lnTo>
                  <a:pt x="1431" y="136"/>
                </a:lnTo>
                <a:lnTo>
                  <a:pt x="1435" y="133"/>
                </a:lnTo>
                <a:lnTo>
                  <a:pt x="1437" y="131"/>
                </a:lnTo>
                <a:lnTo>
                  <a:pt x="1443" y="122"/>
                </a:lnTo>
                <a:lnTo>
                  <a:pt x="1445" y="114"/>
                </a:lnTo>
                <a:lnTo>
                  <a:pt x="1446" y="106"/>
                </a:lnTo>
                <a:lnTo>
                  <a:pt x="1446" y="99"/>
                </a:lnTo>
                <a:lnTo>
                  <a:pt x="1447" y="97"/>
                </a:lnTo>
                <a:lnTo>
                  <a:pt x="1448" y="95"/>
                </a:lnTo>
                <a:lnTo>
                  <a:pt x="1451" y="92"/>
                </a:lnTo>
                <a:lnTo>
                  <a:pt x="1453" y="91"/>
                </a:lnTo>
                <a:lnTo>
                  <a:pt x="1456" y="90"/>
                </a:lnTo>
                <a:lnTo>
                  <a:pt x="1460" y="89"/>
                </a:lnTo>
                <a:lnTo>
                  <a:pt x="1466" y="89"/>
                </a:lnTo>
                <a:lnTo>
                  <a:pt x="1472" y="90"/>
                </a:lnTo>
                <a:lnTo>
                  <a:pt x="1481" y="92"/>
                </a:lnTo>
                <a:lnTo>
                  <a:pt x="1493" y="96"/>
                </a:lnTo>
                <a:lnTo>
                  <a:pt x="1503" y="103"/>
                </a:lnTo>
                <a:lnTo>
                  <a:pt x="1514" y="110"/>
                </a:lnTo>
                <a:lnTo>
                  <a:pt x="1536" y="125"/>
                </a:lnTo>
                <a:lnTo>
                  <a:pt x="1559" y="140"/>
                </a:lnTo>
                <a:lnTo>
                  <a:pt x="1570" y="146"/>
                </a:lnTo>
                <a:lnTo>
                  <a:pt x="1580" y="151"/>
                </a:lnTo>
                <a:lnTo>
                  <a:pt x="1586" y="152"/>
                </a:lnTo>
                <a:lnTo>
                  <a:pt x="1591" y="153"/>
                </a:lnTo>
                <a:lnTo>
                  <a:pt x="1595" y="153"/>
                </a:lnTo>
                <a:lnTo>
                  <a:pt x="1600" y="153"/>
                </a:lnTo>
                <a:lnTo>
                  <a:pt x="1604" y="152"/>
                </a:lnTo>
                <a:lnTo>
                  <a:pt x="1609" y="149"/>
                </a:lnTo>
                <a:lnTo>
                  <a:pt x="1613" y="146"/>
                </a:lnTo>
                <a:lnTo>
                  <a:pt x="1617" y="143"/>
                </a:lnTo>
                <a:lnTo>
                  <a:pt x="1621" y="137"/>
                </a:lnTo>
                <a:lnTo>
                  <a:pt x="1625" y="131"/>
                </a:lnTo>
                <a:lnTo>
                  <a:pt x="1628" y="124"/>
                </a:lnTo>
                <a:lnTo>
                  <a:pt x="1631" y="116"/>
                </a:lnTo>
                <a:lnTo>
                  <a:pt x="1637" y="116"/>
                </a:lnTo>
                <a:lnTo>
                  <a:pt x="1643" y="117"/>
                </a:lnTo>
                <a:lnTo>
                  <a:pt x="1647" y="120"/>
                </a:lnTo>
                <a:lnTo>
                  <a:pt x="1651" y="123"/>
                </a:lnTo>
                <a:lnTo>
                  <a:pt x="1658" y="130"/>
                </a:lnTo>
                <a:lnTo>
                  <a:pt x="1664" y="139"/>
                </a:lnTo>
                <a:lnTo>
                  <a:pt x="1671" y="148"/>
                </a:lnTo>
                <a:lnTo>
                  <a:pt x="1680" y="157"/>
                </a:lnTo>
                <a:lnTo>
                  <a:pt x="1686" y="161"/>
                </a:lnTo>
                <a:lnTo>
                  <a:pt x="1692" y="165"/>
                </a:lnTo>
                <a:lnTo>
                  <a:pt x="1700" y="169"/>
                </a:lnTo>
                <a:lnTo>
                  <a:pt x="1709" y="171"/>
                </a:lnTo>
                <a:lnTo>
                  <a:pt x="1733" y="179"/>
                </a:lnTo>
                <a:lnTo>
                  <a:pt x="1760" y="189"/>
                </a:lnTo>
                <a:lnTo>
                  <a:pt x="1789" y="203"/>
                </a:lnTo>
                <a:lnTo>
                  <a:pt x="1820" y="218"/>
                </a:lnTo>
                <a:lnTo>
                  <a:pt x="1848" y="234"/>
                </a:lnTo>
                <a:lnTo>
                  <a:pt x="1876" y="251"/>
                </a:lnTo>
                <a:lnTo>
                  <a:pt x="1888" y="260"/>
                </a:lnTo>
                <a:lnTo>
                  <a:pt x="1900" y="268"/>
                </a:lnTo>
                <a:lnTo>
                  <a:pt x="1909" y="277"/>
                </a:lnTo>
                <a:lnTo>
                  <a:pt x="1917" y="285"/>
                </a:lnTo>
                <a:lnTo>
                  <a:pt x="1928" y="297"/>
                </a:lnTo>
                <a:lnTo>
                  <a:pt x="1938" y="310"/>
                </a:lnTo>
                <a:lnTo>
                  <a:pt x="1947" y="322"/>
                </a:lnTo>
                <a:lnTo>
                  <a:pt x="1955" y="335"/>
                </a:lnTo>
                <a:lnTo>
                  <a:pt x="1971" y="359"/>
                </a:lnTo>
                <a:lnTo>
                  <a:pt x="1986" y="383"/>
                </a:lnTo>
                <a:lnTo>
                  <a:pt x="1994" y="394"/>
                </a:lnTo>
                <a:lnTo>
                  <a:pt x="2003" y="407"/>
                </a:lnTo>
                <a:lnTo>
                  <a:pt x="2012" y="417"/>
                </a:lnTo>
                <a:lnTo>
                  <a:pt x="2022" y="428"/>
                </a:lnTo>
                <a:lnTo>
                  <a:pt x="2034" y="439"/>
                </a:lnTo>
                <a:lnTo>
                  <a:pt x="2045" y="449"/>
                </a:lnTo>
                <a:lnTo>
                  <a:pt x="2059" y="458"/>
                </a:lnTo>
                <a:lnTo>
                  <a:pt x="2075" y="468"/>
                </a:lnTo>
                <a:lnTo>
                  <a:pt x="2098" y="482"/>
                </a:lnTo>
                <a:lnTo>
                  <a:pt x="2123" y="501"/>
                </a:lnTo>
                <a:lnTo>
                  <a:pt x="2137" y="511"/>
                </a:lnTo>
                <a:lnTo>
                  <a:pt x="2150" y="523"/>
                </a:lnTo>
                <a:lnTo>
                  <a:pt x="2163" y="534"/>
                </a:lnTo>
                <a:lnTo>
                  <a:pt x="2176" y="547"/>
                </a:lnTo>
                <a:lnTo>
                  <a:pt x="2187" y="560"/>
                </a:lnTo>
                <a:lnTo>
                  <a:pt x="2198" y="573"/>
                </a:lnTo>
                <a:lnTo>
                  <a:pt x="2209" y="587"/>
                </a:lnTo>
                <a:lnTo>
                  <a:pt x="2219" y="600"/>
                </a:lnTo>
                <a:lnTo>
                  <a:pt x="2227" y="614"/>
                </a:lnTo>
                <a:lnTo>
                  <a:pt x="2234" y="626"/>
                </a:lnTo>
                <a:lnTo>
                  <a:pt x="2239" y="640"/>
                </a:lnTo>
                <a:lnTo>
                  <a:pt x="2244" y="654"/>
                </a:lnTo>
                <a:lnTo>
                  <a:pt x="2246" y="663"/>
                </a:lnTo>
                <a:lnTo>
                  <a:pt x="2250" y="671"/>
                </a:lnTo>
                <a:lnTo>
                  <a:pt x="2253" y="678"/>
                </a:lnTo>
                <a:lnTo>
                  <a:pt x="2256" y="682"/>
                </a:lnTo>
                <a:lnTo>
                  <a:pt x="2261" y="686"/>
                </a:lnTo>
                <a:lnTo>
                  <a:pt x="2265" y="689"/>
                </a:lnTo>
                <a:lnTo>
                  <a:pt x="2270" y="690"/>
                </a:lnTo>
                <a:lnTo>
                  <a:pt x="2275" y="691"/>
                </a:lnTo>
                <a:lnTo>
                  <a:pt x="2285" y="694"/>
                </a:lnTo>
                <a:lnTo>
                  <a:pt x="2296" y="695"/>
                </a:lnTo>
                <a:lnTo>
                  <a:pt x="2302" y="697"/>
                </a:lnTo>
                <a:lnTo>
                  <a:pt x="2307" y="699"/>
                </a:lnTo>
                <a:lnTo>
                  <a:pt x="2313" y="704"/>
                </a:lnTo>
                <a:lnTo>
                  <a:pt x="2319" y="708"/>
                </a:lnTo>
                <a:lnTo>
                  <a:pt x="2335" y="725"/>
                </a:lnTo>
                <a:lnTo>
                  <a:pt x="2353" y="750"/>
                </a:lnTo>
                <a:lnTo>
                  <a:pt x="2362" y="764"/>
                </a:lnTo>
                <a:lnTo>
                  <a:pt x="2369" y="777"/>
                </a:lnTo>
                <a:lnTo>
                  <a:pt x="2371" y="782"/>
                </a:lnTo>
                <a:lnTo>
                  <a:pt x="2373" y="788"/>
                </a:lnTo>
                <a:lnTo>
                  <a:pt x="2375" y="794"/>
                </a:lnTo>
                <a:lnTo>
                  <a:pt x="2376" y="798"/>
                </a:lnTo>
                <a:lnTo>
                  <a:pt x="2376" y="798"/>
                </a:lnTo>
                <a:lnTo>
                  <a:pt x="2364" y="837"/>
                </a:lnTo>
                <a:lnTo>
                  <a:pt x="2359" y="847"/>
                </a:lnTo>
                <a:lnTo>
                  <a:pt x="2352" y="857"/>
                </a:lnTo>
                <a:lnTo>
                  <a:pt x="2345" y="867"/>
                </a:lnTo>
                <a:lnTo>
                  <a:pt x="2336" y="875"/>
                </a:lnTo>
                <a:lnTo>
                  <a:pt x="2328" y="884"/>
                </a:lnTo>
                <a:lnTo>
                  <a:pt x="2320" y="893"/>
                </a:lnTo>
                <a:lnTo>
                  <a:pt x="2312" y="902"/>
                </a:lnTo>
                <a:lnTo>
                  <a:pt x="2305" y="912"/>
                </a:lnTo>
                <a:lnTo>
                  <a:pt x="2290" y="936"/>
                </a:lnTo>
                <a:lnTo>
                  <a:pt x="2277" y="959"/>
                </a:lnTo>
                <a:lnTo>
                  <a:pt x="2263" y="983"/>
                </a:lnTo>
                <a:lnTo>
                  <a:pt x="2247" y="1005"/>
                </a:lnTo>
                <a:lnTo>
                  <a:pt x="2240" y="1012"/>
                </a:lnTo>
                <a:lnTo>
                  <a:pt x="2234" y="1019"/>
                </a:lnTo>
                <a:lnTo>
                  <a:pt x="2227" y="1025"/>
                </a:lnTo>
                <a:lnTo>
                  <a:pt x="2219" y="1031"/>
                </a:lnTo>
                <a:lnTo>
                  <a:pt x="2212" y="1036"/>
                </a:lnTo>
                <a:lnTo>
                  <a:pt x="2204" y="1042"/>
                </a:lnTo>
                <a:lnTo>
                  <a:pt x="2198" y="1049"/>
                </a:lnTo>
                <a:lnTo>
                  <a:pt x="2193" y="1058"/>
                </a:lnTo>
                <a:lnTo>
                  <a:pt x="2178" y="1117"/>
                </a:lnTo>
                <a:lnTo>
                  <a:pt x="2178" y="1117"/>
                </a:lnTo>
                <a:lnTo>
                  <a:pt x="13" y="1117"/>
                </a:lnTo>
                <a:lnTo>
                  <a:pt x="13" y="1117"/>
                </a:lnTo>
                <a:lnTo>
                  <a:pt x="0" y="1053"/>
                </a:lnTo>
                <a:lnTo>
                  <a:pt x="2" y="1048"/>
                </a:lnTo>
                <a:lnTo>
                  <a:pt x="4" y="1042"/>
                </a:lnTo>
                <a:lnTo>
                  <a:pt x="7" y="1036"/>
                </a:lnTo>
                <a:lnTo>
                  <a:pt x="11" y="1031"/>
                </a:lnTo>
                <a:lnTo>
                  <a:pt x="20" y="1020"/>
                </a:lnTo>
                <a:lnTo>
                  <a:pt x="32" y="1010"/>
                </a:lnTo>
                <a:lnTo>
                  <a:pt x="57" y="990"/>
                </a:lnTo>
                <a:lnTo>
                  <a:pt x="77" y="972"/>
                </a:lnTo>
                <a:lnTo>
                  <a:pt x="80" y="968"/>
                </a:lnTo>
                <a:lnTo>
                  <a:pt x="83" y="962"/>
                </a:lnTo>
                <a:lnTo>
                  <a:pt x="86" y="955"/>
                </a:lnTo>
                <a:lnTo>
                  <a:pt x="88" y="947"/>
                </a:lnTo>
                <a:lnTo>
                  <a:pt x="93" y="933"/>
                </a:lnTo>
                <a:lnTo>
                  <a:pt x="97" y="920"/>
                </a:lnTo>
                <a:lnTo>
                  <a:pt x="108" y="908"/>
                </a:lnTo>
                <a:lnTo>
                  <a:pt x="118" y="897"/>
                </a:lnTo>
                <a:lnTo>
                  <a:pt x="122" y="891"/>
                </a:lnTo>
                <a:lnTo>
                  <a:pt x="125" y="881"/>
                </a:lnTo>
                <a:lnTo>
                  <a:pt x="126" y="873"/>
                </a:lnTo>
                <a:lnTo>
                  <a:pt x="128" y="865"/>
                </a:lnTo>
                <a:lnTo>
                  <a:pt x="133" y="853"/>
                </a:lnTo>
                <a:lnTo>
                  <a:pt x="141" y="839"/>
                </a:lnTo>
                <a:lnTo>
                  <a:pt x="150" y="826"/>
                </a:lnTo>
                <a:lnTo>
                  <a:pt x="160" y="812"/>
                </a:lnTo>
                <a:lnTo>
                  <a:pt x="182" y="785"/>
                </a:lnTo>
                <a:lnTo>
                  <a:pt x="200" y="760"/>
                </a:lnTo>
                <a:lnTo>
                  <a:pt x="204" y="753"/>
                </a:lnTo>
                <a:lnTo>
                  <a:pt x="212" y="747"/>
                </a:lnTo>
                <a:lnTo>
                  <a:pt x="220" y="743"/>
                </a:lnTo>
                <a:lnTo>
                  <a:pt x="229" y="738"/>
                </a:lnTo>
                <a:lnTo>
                  <a:pt x="250" y="732"/>
                </a:lnTo>
                <a:lnTo>
                  <a:pt x="268" y="727"/>
                </a:lnTo>
                <a:lnTo>
                  <a:pt x="278" y="722"/>
                </a:lnTo>
                <a:lnTo>
                  <a:pt x="292" y="717"/>
                </a:lnTo>
                <a:lnTo>
                  <a:pt x="299" y="716"/>
                </a:lnTo>
                <a:lnTo>
                  <a:pt x="304" y="716"/>
                </a:lnTo>
                <a:lnTo>
                  <a:pt x="310" y="717"/>
                </a:lnTo>
                <a:lnTo>
                  <a:pt x="316" y="720"/>
                </a:lnTo>
                <a:lnTo>
                  <a:pt x="325" y="727"/>
                </a:lnTo>
                <a:lnTo>
                  <a:pt x="332" y="731"/>
                </a:lnTo>
                <a:lnTo>
                  <a:pt x="335" y="731"/>
                </a:lnTo>
                <a:lnTo>
                  <a:pt x="337" y="731"/>
                </a:lnTo>
                <a:lnTo>
                  <a:pt x="341" y="731"/>
                </a:lnTo>
                <a:lnTo>
                  <a:pt x="343" y="730"/>
                </a:lnTo>
                <a:lnTo>
                  <a:pt x="353" y="721"/>
                </a:lnTo>
                <a:lnTo>
                  <a:pt x="368" y="706"/>
                </a:lnTo>
                <a:lnTo>
                  <a:pt x="369" y="704"/>
                </a:lnTo>
                <a:lnTo>
                  <a:pt x="370" y="702"/>
                </a:lnTo>
                <a:lnTo>
                  <a:pt x="370" y="698"/>
                </a:lnTo>
                <a:lnTo>
                  <a:pt x="369" y="695"/>
                </a:lnTo>
                <a:lnTo>
                  <a:pt x="367" y="686"/>
                </a:lnTo>
                <a:lnTo>
                  <a:pt x="363" y="675"/>
                </a:lnTo>
                <a:lnTo>
                  <a:pt x="360" y="664"/>
                </a:lnTo>
                <a:lnTo>
                  <a:pt x="358" y="653"/>
                </a:lnTo>
                <a:lnTo>
                  <a:pt x="358" y="647"/>
                </a:lnTo>
                <a:lnTo>
                  <a:pt x="359" y="642"/>
                </a:lnTo>
                <a:lnTo>
                  <a:pt x="360" y="637"/>
                </a:lnTo>
                <a:lnTo>
                  <a:pt x="362" y="632"/>
                </a:lnTo>
                <a:lnTo>
                  <a:pt x="375" y="600"/>
                </a:lnTo>
                <a:lnTo>
                  <a:pt x="385" y="568"/>
                </a:lnTo>
                <a:lnTo>
                  <a:pt x="396" y="536"/>
                </a:lnTo>
                <a:lnTo>
                  <a:pt x="410" y="506"/>
                </a:lnTo>
                <a:lnTo>
                  <a:pt x="427" y="468"/>
                </a:lnTo>
                <a:lnTo>
                  <a:pt x="449" y="421"/>
                </a:lnTo>
                <a:lnTo>
                  <a:pt x="457" y="396"/>
                </a:lnTo>
                <a:lnTo>
                  <a:pt x="463" y="374"/>
                </a:lnTo>
                <a:lnTo>
                  <a:pt x="464" y="363"/>
                </a:lnTo>
                <a:lnTo>
                  <a:pt x="466" y="353"/>
                </a:lnTo>
                <a:lnTo>
                  <a:pt x="464" y="345"/>
                </a:lnTo>
                <a:lnTo>
                  <a:pt x="462" y="337"/>
                </a:lnTo>
                <a:lnTo>
                  <a:pt x="461" y="330"/>
                </a:lnTo>
                <a:lnTo>
                  <a:pt x="460" y="324"/>
                </a:lnTo>
                <a:lnTo>
                  <a:pt x="459" y="314"/>
                </a:lnTo>
                <a:lnTo>
                  <a:pt x="460" y="305"/>
                </a:lnTo>
                <a:lnTo>
                  <a:pt x="462" y="286"/>
                </a:lnTo>
                <a:lnTo>
                  <a:pt x="467" y="267"/>
                </a:lnTo>
                <a:lnTo>
                  <a:pt x="472" y="246"/>
                </a:lnTo>
                <a:lnTo>
                  <a:pt x="478" y="227"/>
                </a:lnTo>
                <a:lnTo>
                  <a:pt x="485" y="210"/>
                </a:lnTo>
                <a:lnTo>
                  <a:pt x="492" y="196"/>
                </a:lnTo>
                <a:lnTo>
                  <a:pt x="492" y="196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5" name="Freeform 135">
            <a:extLst>
              <a:ext uri="{FF2B5EF4-FFF2-40B4-BE49-F238E27FC236}">
                <a16:creationId xmlns:a16="http://schemas.microsoft.com/office/drawing/2014/main" id="{85F30E94-21A9-4401-B132-353C5024CEAB}"/>
              </a:ext>
            </a:extLst>
          </p:cNvPr>
          <p:cNvSpPr>
            <a:spLocks/>
          </p:cNvSpPr>
          <p:nvPr/>
        </p:nvSpPr>
        <p:spPr bwMode="auto">
          <a:xfrm>
            <a:off x="4338638" y="4738687"/>
            <a:ext cx="754063" cy="355600"/>
          </a:xfrm>
          <a:custGeom>
            <a:avLst/>
            <a:gdLst>
              <a:gd name="T0" fmla="*/ 597 w 2376"/>
              <a:gd name="T1" fmla="*/ 193 h 1117"/>
              <a:gd name="T2" fmla="*/ 628 w 2376"/>
              <a:gd name="T3" fmla="*/ 209 h 1117"/>
              <a:gd name="T4" fmla="*/ 685 w 2376"/>
              <a:gd name="T5" fmla="*/ 164 h 1117"/>
              <a:gd name="T6" fmla="*/ 720 w 2376"/>
              <a:gd name="T7" fmla="*/ 147 h 1117"/>
              <a:gd name="T8" fmla="*/ 749 w 2376"/>
              <a:gd name="T9" fmla="*/ 182 h 1117"/>
              <a:gd name="T10" fmla="*/ 788 w 2376"/>
              <a:gd name="T11" fmla="*/ 228 h 1117"/>
              <a:gd name="T12" fmla="*/ 812 w 2376"/>
              <a:gd name="T13" fmla="*/ 264 h 1117"/>
              <a:gd name="T14" fmla="*/ 933 w 2376"/>
              <a:gd name="T15" fmla="*/ 8 h 1117"/>
              <a:gd name="T16" fmla="*/ 980 w 2376"/>
              <a:gd name="T17" fmla="*/ 56 h 1117"/>
              <a:gd name="T18" fmla="*/ 1044 w 2376"/>
              <a:gd name="T19" fmla="*/ 78 h 1117"/>
              <a:gd name="T20" fmla="*/ 1094 w 2376"/>
              <a:gd name="T21" fmla="*/ 146 h 1117"/>
              <a:gd name="T22" fmla="*/ 1160 w 2376"/>
              <a:gd name="T23" fmla="*/ 148 h 1117"/>
              <a:gd name="T24" fmla="*/ 1258 w 2376"/>
              <a:gd name="T25" fmla="*/ 121 h 1117"/>
              <a:gd name="T26" fmla="*/ 1286 w 2376"/>
              <a:gd name="T27" fmla="*/ 90 h 1117"/>
              <a:gd name="T28" fmla="*/ 1335 w 2376"/>
              <a:gd name="T29" fmla="*/ 83 h 1117"/>
              <a:gd name="T30" fmla="*/ 1354 w 2376"/>
              <a:gd name="T31" fmla="*/ 99 h 1117"/>
              <a:gd name="T32" fmla="*/ 1361 w 2376"/>
              <a:gd name="T33" fmla="*/ 133 h 1117"/>
              <a:gd name="T34" fmla="*/ 1398 w 2376"/>
              <a:gd name="T35" fmla="*/ 121 h 1117"/>
              <a:gd name="T36" fmla="*/ 1429 w 2376"/>
              <a:gd name="T37" fmla="*/ 136 h 1117"/>
              <a:gd name="T38" fmla="*/ 1446 w 2376"/>
              <a:gd name="T39" fmla="*/ 106 h 1117"/>
              <a:gd name="T40" fmla="*/ 1456 w 2376"/>
              <a:gd name="T41" fmla="*/ 90 h 1117"/>
              <a:gd name="T42" fmla="*/ 1503 w 2376"/>
              <a:gd name="T43" fmla="*/ 103 h 1117"/>
              <a:gd name="T44" fmla="*/ 1586 w 2376"/>
              <a:gd name="T45" fmla="*/ 152 h 1117"/>
              <a:gd name="T46" fmla="*/ 1613 w 2376"/>
              <a:gd name="T47" fmla="*/ 146 h 1117"/>
              <a:gd name="T48" fmla="*/ 1637 w 2376"/>
              <a:gd name="T49" fmla="*/ 116 h 1117"/>
              <a:gd name="T50" fmla="*/ 1671 w 2376"/>
              <a:gd name="T51" fmla="*/ 148 h 1117"/>
              <a:gd name="T52" fmla="*/ 1733 w 2376"/>
              <a:gd name="T53" fmla="*/ 179 h 1117"/>
              <a:gd name="T54" fmla="*/ 1888 w 2376"/>
              <a:gd name="T55" fmla="*/ 260 h 1117"/>
              <a:gd name="T56" fmla="*/ 1947 w 2376"/>
              <a:gd name="T57" fmla="*/ 322 h 1117"/>
              <a:gd name="T58" fmla="*/ 2012 w 2376"/>
              <a:gd name="T59" fmla="*/ 417 h 1117"/>
              <a:gd name="T60" fmla="*/ 2098 w 2376"/>
              <a:gd name="T61" fmla="*/ 482 h 1117"/>
              <a:gd name="T62" fmla="*/ 2187 w 2376"/>
              <a:gd name="T63" fmla="*/ 560 h 1117"/>
              <a:gd name="T64" fmla="*/ 2239 w 2376"/>
              <a:gd name="T65" fmla="*/ 640 h 1117"/>
              <a:gd name="T66" fmla="*/ 2261 w 2376"/>
              <a:gd name="T67" fmla="*/ 686 h 1117"/>
              <a:gd name="T68" fmla="*/ 2302 w 2376"/>
              <a:gd name="T69" fmla="*/ 697 h 1117"/>
              <a:gd name="T70" fmla="*/ 2362 w 2376"/>
              <a:gd name="T71" fmla="*/ 764 h 1117"/>
              <a:gd name="T72" fmla="*/ 2376 w 2376"/>
              <a:gd name="T73" fmla="*/ 798 h 1117"/>
              <a:gd name="T74" fmla="*/ 2328 w 2376"/>
              <a:gd name="T75" fmla="*/ 884 h 1117"/>
              <a:gd name="T76" fmla="*/ 2263 w 2376"/>
              <a:gd name="T77" fmla="*/ 983 h 1117"/>
              <a:gd name="T78" fmla="*/ 2212 w 2376"/>
              <a:gd name="T79" fmla="*/ 1036 h 1117"/>
              <a:gd name="T80" fmla="*/ 13 w 2376"/>
              <a:gd name="T81" fmla="*/ 1117 h 1117"/>
              <a:gd name="T82" fmla="*/ 11 w 2376"/>
              <a:gd name="T83" fmla="*/ 1031 h 1117"/>
              <a:gd name="T84" fmla="*/ 83 w 2376"/>
              <a:gd name="T85" fmla="*/ 962 h 1117"/>
              <a:gd name="T86" fmla="*/ 118 w 2376"/>
              <a:gd name="T87" fmla="*/ 897 h 1117"/>
              <a:gd name="T88" fmla="*/ 141 w 2376"/>
              <a:gd name="T89" fmla="*/ 839 h 1117"/>
              <a:gd name="T90" fmla="*/ 212 w 2376"/>
              <a:gd name="T91" fmla="*/ 747 h 1117"/>
              <a:gd name="T92" fmla="*/ 292 w 2376"/>
              <a:gd name="T93" fmla="*/ 717 h 1117"/>
              <a:gd name="T94" fmla="*/ 332 w 2376"/>
              <a:gd name="T95" fmla="*/ 731 h 1117"/>
              <a:gd name="T96" fmla="*/ 368 w 2376"/>
              <a:gd name="T97" fmla="*/ 706 h 1117"/>
              <a:gd name="T98" fmla="*/ 363 w 2376"/>
              <a:gd name="T99" fmla="*/ 675 h 1117"/>
              <a:gd name="T100" fmla="*/ 362 w 2376"/>
              <a:gd name="T101" fmla="*/ 632 h 1117"/>
              <a:gd name="T102" fmla="*/ 449 w 2376"/>
              <a:gd name="T103" fmla="*/ 421 h 1117"/>
              <a:gd name="T104" fmla="*/ 462 w 2376"/>
              <a:gd name="T105" fmla="*/ 337 h 1117"/>
              <a:gd name="T106" fmla="*/ 467 w 2376"/>
              <a:gd name="T107" fmla="*/ 267 h 1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376" h="1117">
                <a:moveTo>
                  <a:pt x="492" y="196"/>
                </a:moveTo>
                <a:lnTo>
                  <a:pt x="521" y="193"/>
                </a:lnTo>
                <a:lnTo>
                  <a:pt x="557" y="189"/>
                </a:lnTo>
                <a:lnTo>
                  <a:pt x="574" y="189"/>
                </a:lnTo>
                <a:lnTo>
                  <a:pt x="591" y="191"/>
                </a:lnTo>
                <a:lnTo>
                  <a:pt x="597" y="193"/>
                </a:lnTo>
                <a:lnTo>
                  <a:pt x="604" y="195"/>
                </a:lnTo>
                <a:lnTo>
                  <a:pt x="611" y="198"/>
                </a:lnTo>
                <a:lnTo>
                  <a:pt x="617" y="203"/>
                </a:lnTo>
                <a:lnTo>
                  <a:pt x="620" y="205"/>
                </a:lnTo>
                <a:lnTo>
                  <a:pt x="625" y="207"/>
                </a:lnTo>
                <a:lnTo>
                  <a:pt x="628" y="209"/>
                </a:lnTo>
                <a:lnTo>
                  <a:pt x="632" y="209"/>
                </a:lnTo>
                <a:lnTo>
                  <a:pt x="639" y="206"/>
                </a:lnTo>
                <a:lnTo>
                  <a:pt x="647" y="202"/>
                </a:lnTo>
                <a:lnTo>
                  <a:pt x="662" y="188"/>
                </a:lnTo>
                <a:lnTo>
                  <a:pt x="678" y="172"/>
                </a:lnTo>
                <a:lnTo>
                  <a:pt x="685" y="164"/>
                </a:lnTo>
                <a:lnTo>
                  <a:pt x="693" y="156"/>
                </a:lnTo>
                <a:lnTo>
                  <a:pt x="701" y="152"/>
                </a:lnTo>
                <a:lnTo>
                  <a:pt x="709" y="147"/>
                </a:lnTo>
                <a:lnTo>
                  <a:pt x="712" y="147"/>
                </a:lnTo>
                <a:lnTo>
                  <a:pt x="717" y="147"/>
                </a:lnTo>
                <a:lnTo>
                  <a:pt x="720" y="147"/>
                </a:lnTo>
                <a:lnTo>
                  <a:pt x="724" y="149"/>
                </a:lnTo>
                <a:lnTo>
                  <a:pt x="728" y="152"/>
                </a:lnTo>
                <a:lnTo>
                  <a:pt x="732" y="155"/>
                </a:lnTo>
                <a:lnTo>
                  <a:pt x="736" y="160"/>
                </a:lnTo>
                <a:lnTo>
                  <a:pt x="739" y="165"/>
                </a:lnTo>
                <a:lnTo>
                  <a:pt x="749" y="182"/>
                </a:lnTo>
                <a:lnTo>
                  <a:pt x="759" y="198"/>
                </a:lnTo>
                <a:lnTo>
                  <a:pt x="771" y="206"/>
                </a:lnTo>
                <a:lnTo>
                  <a:pt x="780" y="213"/>
                </a:lnTo>
                <a:lnTo>
                  <a:pt x="783" y="218"/>
                </a:lnTo>
                <a:lnTo>
                  <a:pt x="786" y="222"/>
                </a:lnTo>
                <a:lnTo>
                  <a:pt x="788" y="228"/>
                </a:lnTo>
                <a:lnTo>
                  <a:pt x="792" y="236"/>
                </a:lnTo>
                <a:lnTo>
                  <a:pt x="795" y="244"/>
                </a:lnTo>
                <a:lnTo>
                  <a:pt x="802" y="255"/>
                </a:lnTo>
                <a:lnTo>
                  <a:pt x="806" y="260"/>
                </a:lnTo>
                <a:lnTo>
                  <a:pt x="810" y="263"/>
                </a:lnTo>
                <a:lnTo>
                  <a:pt x="812" y="264"/>
                </a:lnTo>
                <a:lnTo>
                  <a:pt x="814" y="265"/>
                </a:lnTo>
                <a:lnTo>
                  <a:pt x="817" y="265"/>
                </a:lnTo>
                <a:lnTo>
                  <a:pt x="819" y="264"/>
                </a:lnTo>
                <a:lnTo>
                  <a:pt x="835" y="243"/>
                </a:lnTo>
                <a:lnTo>
                  <a:pt x="924" y="0"/>
                </a:lnTo>
                <a:lnTo>
                  <a:pt x="933" y="8"/>
                </a:lnTo>
                <a:lnTo>
                  <a:pt x="941" y="17"/>
                </a:lnTo>
                <a:lnTo>
                  <a:pt x="947" y="28"/>
                </a:lnTo>
                <a:lnTo>
                  <a:pt x="955" y="37"/>
                </a:lnTo>
                <a:lnTo>
                  <a:pt x="963" y="45"/>
                </a:lnTo>
                <a:lnTo>
                  <a:pt x="971" y="51"/>
                </a:lnTo>
                <a:lnTo>
                  <a:pt x="980" y="56"/>
                </a:lnTo>
                <a:lnTo>
                  <a:pt x="989" y="61"/>
                </a:lnTo>
                <a:lnTo>
                  <a:pt x="1009" y="65"/>
                </a:lnTo>
                <a:lnTo>
                  <a:pt x="1029" y="69"/>
                </a:lnTo>
                <a:lnTo>
                  <a:pt x="1034" y="70"/>
                </a:lnTo>
                <a:lnTo>
                  <a:pt x="1038" y="73"/>
                </a:lnTo>
                <a:lnTo>
                  <a:pt x="1044" y="78"/>
                </a:lnTo>
                <a:lnTo>
                  <a:pt x="1049" y="83"/>
                </a:lnTo>
                <a:lnTo>
                  <a:pt x="1058" y="97"/>
                </a:lnTo>
                <a:lnTo>
                  <a:pt x="1068" y="112"/>
                </a:lnTo>
                <a:lnTo>
                  <a:pt x="1078" y="128"/>
                </a:lnTo>
                <a:lnTo>
                  <a:pt x="1088" y="140"/>
                </a:lnTo>
                <a:lnTo>
                  <a:pt x="1094" y="146"/>
                </a:lnTo>
                <a:lnTo>
                  <a:pt x="1100" y="149"/>
                </a:lnTo>
                <a:lnTo>
                  <a:pt x="1105" y="153"/>
                </a:lnTo>
                <a:lnTo>
                  <a:pt x="1111" y="154"/>
                </a:lnTo>
                <a:lnTo>
                  <a:pt x="1125" y="153"/>
                </a:lnTo>
                <a:lnTo>
                  <a:pt x="1142" y="151"/>
                </a:lnTo>
                <a:lnTo>
                  <a:pt x="1160" y="148"/>
                </a:lnTo>
                <a:lnTo>
                  <a:pt x="1178" y="144"/>
                </a:lnTo>
                <a:lnTo>
                  <a:pt x="1214" y="136"/>
                </a:lnTo>
                <a:lnTo>
                  <a:pt x="1245" y="127"/>
                </a:lnTo>
                <a:lnTo>
                  <a:pt x="1250" y="125"/>
                </a:lnTo>
                <a:lnTo>
                  <a:pt x="1254" y="123"/>
                </a:lnTo>
                <a:lnTo>
                  <a:pt x="1258" y="121"/>
                </a:lnTo>
                <a:lnTo>
                  <a:pt x="1261" y="117"/>
                </a:lnTo>
                <a:lnTo>
                  <a:pt x="1267" y="112"/>
                </a:lnTo>
                <a:lnTo>
                  <a:pt x="1271" y="105"/>
                </a:lnTo>
                <a:lnTo>
                  <a:pt x="1277" y="99"/>
                </a:lnTo>
                <a:lnTo>
                  <a:pt x="1283" y="94"/>
                </a:lnTo>
                <a:lnTo>
                  <a:pt x="1286" y="90"/>
                </a:lnTo>
                <a:lnTo>
                  <a:pt x="1291" y="88"/>
                </a:lnTo>
                <a:lnTo>
                  <a:pt x="1296" y="87"/>
                </a:lnTo>
                <a:lnTo>
                  <a:pt x="1302" y="84"/>
                </a:lnTo>
                <a:lnTo>
                  <a:pt x="1317" y="82"/>
                </a:lnTo>
                <a:lnTo>
                  <a:pt x="1329" y="82"/>
                </a:lnTo>
                <a:lnTo>
                  <a:pt x="1335" y="83"/>
                </a:lnTo>
                <a:lnTo>
                  <a:pt x="1339" y="84"/>
                </a:lnTo>
                <a:lnTo>
                  <a:pt x="1343" y="87"/>
                </a:lnTo>
                <a:lnTo>
                  <a:pt x="1347" y="89"/>
                </a:lnTo>
                <a:lnTo>
                  <a:pt x="1350" y="91"/>
                </a:lnTo>
                <a:lnTo>
                  <a:pt x="1352" y="96"/>
                </a:lnTo>
                <a:lnTo>
                  <a:pt x="1354" y="99"/>
                </a:lnTo>
                <a:lnTo>
                  <a:pt x="1355" y="104"/>
                </a:lnTo>
                <a:lnTo>
                  <a:pt x="1358" y="115"/>
                </a:lnTo>
                <a:lnTo>
                  <a:pt x="1359" y="128"/>
                </a:lnTo>
                <a:lnTo>
                  <a:pt x="1359" y="131"/>
                </a:lnTo>
                <a:lnTo>
                  <a:pt x="1360" y="132"/>
                </a:lnTo>
                <a:lnTo>
                  <a:pt x="1361" y="133"/>
                </a:lnTo>
                <a:lnTo>
                  <a:pt x="1363" y="133"/>
                </a:lnTo>
                <a:lnTo>
                  <a:pt x="1368" y="132"/>
                </a:lnTo>
                <a:lnTo>
                  <a:pt x="1375" y="130"/>
                </a:lnTo>
                <a:lnTo>
                  <a:pt x="1387" y="124"/>
                </a:lnTo>
                <a:lnTo>
                  <a:pt x="1394" y="121"/>
                </a:lnTo>
                <a:lnTo>
                  <a:pt x="1398" y="121"/>
                </a:lnTo>
                <a:lnTo>
                  <a:pt x="1404" y="124"/>
                </a:lnTo>
                <a:lnTo>
                  <a:pt x="1409" y="128"/>
                </a:lnTo>
                <a:lnTo>
                  <a:pt x="1414" y="131"/>
                </a:lnTo>
                <a:lnTo>
                  <a:pt x="1420" y="135"/>
                </a:lnTo>
                <a:lnTo>
                  <a:pt x="1426" y="136"/>
                </a:lnTo>
                <a:lnTo>
                  <a:pt x="1429" y="136"/>
                </a:lnTo>
                <a:lnTo>
                  <a:pt x="1431" y="136"/>
                </a:lnTo>
                <a:lnTo>
                  <a:pt x="1435" y="133"/>
                </a:lnTo>
                <a:lnTo>
                  <a:pt x="1437" y="131"/>
                </a:lnTo>
                <a:lnTo>
                  <a:pt x="1443" y="122"/>
                </a:lnTo>
                <a:lnTo>
                  <a:pt x="1445" y="114"/>
                </a:lnTo>
                <a:lnTo>
                  <a:pt x="1446" y="106"/>
                </a:lnTo>
                <a:lnTo>
                  <a:pt x="1446" y="99"/>
                </a:lnTo>
                <a:lnTo>
                  <a:pt x="1447" y="97"/>
                </a:lnTo>
                <a:lnTo>
                  <a:pt x="1448" y="95"/>
                </a:lnTo>
                <a:lnTo>
                  <a:pt x="1451" y="92"/>
                </a:lnTo>
                <a:lnTo>
                  <a:pt x="1453" y="91"/>
                </a:lnTo>
                <a:lnTo>
                  <a:pt x="1456" y="90"/>
                </a:lnTo>
                <a:lnTo>
                  <a:pt x="1460" y="89"/>
                </a:lnTo>
                <a:lnTo>
                  <a:pt x="1466" y="89"/>
                </a:lnTo>
                <a:lnTo>
                  <a:pt x="1472" y="90"/>
                </a:lnTo>
                <a:lnTo>
                  <a:pt x="1481" y="92"/>
                </a:lnTo>
                <a:lnTo>
                  <a:pt x="1493" y="96"/>
                </a:lnTo>
                <a:lnTo>
                  <a:pt x="1503" y="103"/>
                </a:lnTo>
                <a:lnTo>
                  <a:pt x="1514" y="110"/>
                </a:lnTo>
                <a:lnTo>
                  <a:pt x="1536" y="125"/>
                </a:lnTo>
                <a:lnTo>
                  <a:pt x="1559" y="140"/>
                </a:lnTo>
                <a:lnTo>
                  <a:pt x="1570" y="146"/>
                </a:lnTo>
                <a:lnTo>
                  <a:pt x="1580" y="151"/>
                </a:lnTo>
                <a:lnTo>
                  <a:pt x="1586" y="152"/>
                </a:lnTo>
                <a:lnTo>
                  <a:pt x="1591" y="153"/>
                </a:lnTo>
                <a:lnTo>
                  <a:pt x="1595" y="153"/>
                </a:lnTo>
                <a:lnTo>
                  <a:pt x="1600" y="153"/>
                </a:lnTo>
                <a:lnTo>
                  <a:pt x="1604" y="152"/>
                </a:lnTo>
                <a:lnTo>
                  <a:pt x="1609" y="149"/>
                </a:lnTo>
                <a:lnTo>
                  <a:pt x="1613" y="146"/>
                </a:lnTo>
                <a:lnTo>
                  <a:pt x="1617" y="143"/>
                </a:lnTo>
                <a:lnTo>
                  <a:pt x="1621" y="137"/>
                </a:lnTo>
                <a:lnTo>
                  <a:pt x="1625" y="131"/>
                </a:lnTo>
                <a:lnTo>
                  <a:pt x="1628" y="124"/>
                </a:lnTo>
                <a:lnTo>
                  <a:pt x="1631" y="116"/>
                </a:lnTo>
                <a:lnTo>
                  <a:pt x="1637" y="116"/>
                </a:lnTo>
                <a:lnTo>
                  <a:pt x="1643" y="117"/>
                </a:lnTo>
                <a:lnTo>
                  <a:pt x="1647" y="120"/>
                </a:lnTo>
                <a:lnTo>
                  <a:pt x="1651" y="123"/>
                </a:lnTo>
                <a:lnTo>
                  <a:pt x="1658" y="130"/>
                </a:lnTo>
                <a:lnTo>
                  <a:pt x="1664" y="139"/>
                </a:lnTo>
                <a:lnTo>
                  <a:pt x="1671" y="148"/>
                </a:lnTo>
                <a:lnTo>
                  <a:pt x="1680" y="157"/>
                </a:lnTo>
                <a:lnTo>
                  <a:pt x="1686" y="161"/>
                </a:lnTo>
                <a:lnTo>
                  <a:pt x="1692" y="165"/>
                </a:lnTo>
                <a:lnTo>
                  <a:pt x="1700" y="169"/>
                </a:lnTo>
                <a:lnTo>
                  <a:pt x="1709" y="171"/>
                </a:lnTo>
                <a:lnTo>
                  <a:pt x="1733" y="179"/>
                </a:lnTo>
                <a:lnTo>
                  <a:pt x="1760" y="189"/>
                </a:lnTo>
                <a:lnTo>
                  <a:pt x="1789" y="203"/>
                </a:lnTo>
                <a:lnTo>
                  <a:pt x="1820" y="218"/>
                </a:lnTo>
                <a:lnTo>
                  <a:pt x="1848" y="234"/>
                </a:lnTo>
                <a:lnTo>
                  <a:pt x="1876" y="251"/>
                </a:lnTo>
                <a:lnTo>
                  <a:pt x="1888" y="260"/>
                </a:lnTo>
                <a:lnTo>
                  <a:pt x="1900" y="268"/>
                </a:lnTo>
                <a:lnTo>
                  <a:pt x="1909" y="277"/>
                </a:lnTo>
                <a:lnTo>
                  <a:pt x="1917" y="285"/>
                </a:lnTo>
                <a:lnTo>
                  <a:pt x="1928" y="297"/>
                </a:lnTo>
                <a:lnTo>
                  <a:pt x="1938" y="310"/>
                </a:lnTo>
                <a:lnTo>
                  <a:pt x="1947" y="322"/>
                </a:lnTo>
                <a:lnTo>
                  <a:pt x="1955" y="335"/>
                </a:lnTo>
                <a:lnTo>
                  <a:pt x="1971" y="359"/>
                </a:lnTo>
                <a:lnTo>
                  <a:pt x="1986" y="383"/>
                </a:lnTo>
                <a:lnTo>
                  <a:pt x="1994" y="394"/>
                </a:lnTo>
                <a:lnTo>
                  <a:pt x="2003" y="407"/>
                </a:lnTo>
                <a:lnTo>
                  <a:pt x="2012" y="417"/>
                </a:lnTo>
                <a:lnTo>
                  <a:pt x="2022" y="428"/>
                </a:lnTo>
                <a:lnTo>
                  <a:pt x="2034" y="439"/>
                </a:lnTo>
                <a:lnTo>
                  <a:pt x="2045" y="449"/>
                </a:lnTo>
                <a:lnTo>
                  <a:pt x="2059" y="458"/>
                </a:lnTo>
                <a:lnTo>
                  <a:pt x="2075" y="468"/>
                </a:lnTo>
                <a:lnTo>
                  <a:pt x="2098" y="482"/>
                </a:lnTo>
                <a:lnTo>
                  <a:pt x="2123" y="501"/>
                </a:lnTo>
                <a:lnTo>
                  <a:pt x="2137" y="511"/>
                </a:lnTo>
                <a:lnTo>
                  <a:pt x="2150" y="523"/>
                </a:lnTo>
                <a:lnTo>
                  <a:pt x="2163" y="534"/>
                </a:lnTo>
                <a:lnTo>
                  <a:pt x="2176" y="547"/>
                </a:lnTo>
                <a:lnTo>
                  <a:pt x="2187" y="560"/>
                </a:lnTo>
                <a:lnTo>
                  <a:pt x="2198" y="573"/>
                </a:lnTo>
                <a:lnTo>
                  <a:pt x="2209" y="587"/>
                </a:lnTo>
                <a:lnTo>
                  <a:pt x="2219" y="600"/>
                </a:lnTo>
                <a:lnTo>
                  <a:pt x="2227" y="614"/>
                </a:lnTo>
                <a:lnTo>
                  <a:pt x="2234" y="626"/>
                </a:lnTo>
                <a:lnTo>
                  <a:pt x="2239" y="640"/>
                </a:lnTo>
                <a:lnTo>
                  <a:pt x="2244" y="654"/>
                </a:lnTo>
                <a:lnTo>
                  <a:pt x="2246" y="663"/>
                </a:lnTo>
                <a:lnTo>
                  <a:pt x="2250" y="671"/>
                </a:lnTo>
                <a:lnTo>
                  <a:pt x="2253" y="678"/>
                </a:lnTo>
                <a:lnTo>
                  <a:pt x="2256" y="682"/>
                </a:lnTo>
                <a:lnTo>
                  <a:pt x="2261" y="686"/>
                </a:lnTo>
                <a:lnTo>
                  <a:pt x="2265" y="689"/>
                </a:lnTo>
                <a:lnTo>
                  <a:pt x="2270" y="690"/>
                </a:lnTo>
                <a:lnTo>
                  <a:pt x="2275" y="691"/>
                </a:lnTo>
                <a:lnTo>
                  <a:pt x="2285" y="694"/>
                </a:lnTo>
                <a:lnTo>
                  <a:pt x="2296" y="695"/>
                </a:lnTo>
                <a:lnTo>
                  <a:pt x="2302" y="697"/>
                </a:lnTo>
                <a:lnTo>
                  <a:pt x="2307" y="699"/>
                </a:lnTo>
                <a:lnTo>
                  <a:pt x="2313" y="704"/>
                </a:lnTo>
                <a:lnTo>
                  <a:pt x="2319" y="708"/>
                </a:lnTo>
                <a:lnTo>
                  <a:pt x="2335" y="725"/>
                </a:lnTo>
                <a:lnTo>
                  <a:pt x="2353" y="750"/>
                </a:lnTo>
                <a:lnTo>
                  <a:pt x="2362" y="764"/>
                </a:lnTo>
                <a:lnTo>
                  <a:pt x="2369" y="777"/>
                </a:lnTo>
                <a:lnTo>
                  <a:pt x="2371" y="782"/>
                </a:lnTo>
                <a:lnTo>
                  <a:pt x="2373" y="788"/>
                </a:lnTo>
                <a:lnTo>
                  <a:pt x="2375" y="794"/>
                </a:lnTo>
                <a:lnTo>
                  <a:pt x="2376" y="798"/>
                </a:lnTo>
                <a:lnTo>
                  <a:pt x="2376" y="798"/>
                </a:lnTo>
                <a:lnTo>
                  <a:pt x="2364" y="837"/>
                </a:lnTo>
                <a:lnTo>
                  <a:pt x="2359" y="847"/>
                </a:lnTo>
                <a:lnTo>
                  <a:pt x="2352" y="857"/>
                </a:lnTo>
                <a:lnTo>
                  <a:pt x="2345" y="867"/>
                </a:lnTo>
                <a:lnTo>
                  <a:pt x="2336" y="875"/>
                </a:lnTo>
                <a:lnTo>
                  <a:pt x="2328" y="884"/>
                </a:lnTo>
                <a:lnTo>
                  <a:pt x="2320" y="893"/>
                </a:lnTo>
                <a:lnTo>
                  <a:pt x="2312" y="902"/>
                </a:lnTo>
                <a:lnTo>
                  <a:pt x="2305" y="912"/>
                </a:lnTo>
                <a:lnTo>
                  <a:pt x="2290" y="936"/>
                </a:lnTo>
                <a:lnTo>
                  <a:pt x="2277" y="959"/>
                </a:lnTo>
                <a:lnTo>
                  <a:pt x="2263" y="983"/>
                </a:lnTo>
                <a:lnTo>
                  <a:pt x="2247" y="1005"/>
                </a:lnTo>
                <a:lnTo>
                  <a:pt x="2240" y="1012"/>
                </a:lnTo>
                <a:lnTo>
                  <a:pt x="2234" y="1019"/>
                </a:lnTo>
                <a:lnTo>
                  <a:pt x="2227" y="1025"/>
                </a:lnTo>
                <a:lnTo>
                  <a:pt x="2219" y="1031"/>
                </a:lnTo>
                <a:lnTo>
                  <a:pt x="2212" y="1036"/>
                </a:lnTo>
                <a:lnTo>
                  <a:pt x="2204" y="1042"/>
                </a:lnTo>
                <a:lnTo>
                  <a:pt x="2198" y="1049"/>
                </a:lnTo>
                <a:lnTo>
                  <a:pt x="2193" y="1058"/>
                </a:lnTo>
                <a:lnTo>
                  <a:pt x="2178" y="1117"/>
                </a:lnTo>
                <a:lnTo>
                  <a:pt x="2178" y="1117"/>
                </a:lnTo>
                <a:lnTo>
                  <a:pt x="13" y="1117"/>
                </a:lnTo>
                <a:lnTo>
                  <a:pt x="13" y="1117"/>
                </a:lnTo>
                <a:lnTo>
                  <a:pt x="0" y="1053"/>
                </a:lnTo>
                <a:lnTo>
                  <a:pt x="2" y="1048"/>
                </a:lnTo>
                <a:lnTo>
                  <a:pt x="4" y="1042"/>
                </a:lnTo>
                <a:lnTo>
                  <a:pt x="7" y="1036"/>
                </a:lnTo>
                <a:lnTo>
                  <a:pt x="11" y="1031"/>
                </a:lnTo>
                <a:lnTo>
                  <a:pt x="20" y="1020"/>
                </a:lnTo>
                <a:lnTo>
                  <a:pt x="32" y="1010"/>
                </a:lnTo>
                <a:lnTo>
                  <a:pt x="57" y="990"/>
                </a:lnTo>
                <a:lnTo>
                  <a:pt x="77" y="972"/>
                </a:lnTo>
                <a:lnTo>
                  <a:pt x="80" y="968"/>
                </a:lnTo>
                <a:lnTo>
                  <a:pt x="83" y="962"/>
                </a:lnTo>
                <a:lnTo>
                  <a:pt x="86" y="955"/>
                </a:lnTo>
                <a:lnTo>
                  <a:pt x="88" y="947"/>
                </a:lnTo>
                <a:lnTo>
                  <a:pt x="93" y="933"/>
                </a:lnTo>
                <a:lnTo>
                  <a:pt x="97" y="920"/>
                </a:lnTo>
                <a:lnTo>
                  <a:pt x="108" y="908"/>
                </a:lnTo>
                <a:lnTo>
                  <a:pt x="118" y="897"/>
                </a:lnTo>
                <a:lnTo>
                  <a:pt x="122" y="891"/>
                </a:lnTo>
                <a:lnTo>
                  <a:pt x="125" y="881"/>
                </a:lnTo>
                <a:lnTo>
                  <a:pt x="126" y="873"/>
                </a:lnTo>
                <a:lnTo>
                  <a:pt x="128" y="865"/>
                </a:lnTo>
                <a:lnTo>
                  <a:pt x="133" y="853"/>
                </a:lnTo>
                <a:lnTo>
                  <a:pt x="141" y="839"/>
                </a:lnTo>
                <a:lnTo>
                  <a:pt x="150" y="826"/>
                </a:lnTo>
                <a:lnTo>
                  <a:pt x="160" y="812"/>
                </a:lnTo>
                <a:lnTo>
                  <a:pt x="182" y="785"/>
                </a:lnTo>
                <a:lnTo>
                  <a:pt x="200" y="760"/>
                </a:lnTo>
                <a:lnTo>
                  <a:pt x="204" y="753"/>
                </a:lnTo>
                <a:lnTo>
                  <a:pt x="212" y="747"/>
                </a:lnTo>
                <a:lnTo>
                  <a:pt x="220" y="743"/>
                </a:lnTo>
                <a:lnTo>
                  <a:pt x="229" y="738"/>
                </a:lnTo>
                <a:lnTo>
                  <a:pt x="250" y="732"/>
                </a:lnTo>
                <a:lnTo>
                  <a:pt x="268" y="727"/>
                </a:lnTo>
                <a:lnTo>
                  <a:pt x="278" y="722"/>
                </a:lnTo>
                <a:lnTo>
                  <a:pt x="292" y="717"/>
                </a:lnTo>
                <a:lnTo>
                  <a:pt x="299" y="716"/>
                </a:lnTo>
                <a:lnTo>
                  <a:pt x="304" y="716"/>
                </a:lnTo>
                <a:lnTo>
                  <a:pt x="310" y="717"/>
                </a:lnTo>
                <a:lnTo>
                  <a:pt x="316" y="720"/>
                </a:lnTo>
                <a:lnTo>
                  <a:pt x="325" y="727"/>
                </a:lnTo>
                <a:lnTo>
                  <a:pt x="332" y="731"/>
                </a:lnTo>
                <a:lnTo>
                  <a:pt x="335" y="731"/>
                </a:lnTo>
                <a:lnTo>
                  <a:pt x="337" y="731"/>
                </a:lnTo>
                <a:lnTo>
                  <a:pt x="341" y="731"/>
                </a:lnTo>
                <a:lnTo>
                  <a:pt x="343" y="730"/>
                </a:lnTo>
                <a:lnTo>
                  <a:pt x="353" y="721"/>
                </a:lnTo>
                <a:lnTo>
                  <a:pt x="368" y="706"/>
                </a:lnTo>
                <a:lnTo>
                  <a:pt x="369" y="704"/>
                </a:lnTo>
                <a:lnTo>
                  <a:pt x="370" y="702"/>
                </a:lnTo>
                <a:lnTo>
                  <a:pt x="370" y="698"/>
                </a:lnTo>
                <a:lnTo>
                  <a:pt x="369" y="695"/>
                </a:lnTo>
                <a:lnTo>
                  <a:pt x="367" y="686"/>
                </a:lnTo>
                <a:lnTo>
                  <a:pt x="363" y="675"/>
                </a:lnTo>
                <a:lnTo>
                  <a:pt x="360" y="664"/>
                </a:lnTo>
                <a:lnTo>
                  <a:pt x="358" y="653"/>
                </a:lnTo>
                <a:lnTo>
                  <a:pt x="358" y="647"/>
                </a:lnTo>
                <a:lnTo>
                  <a:pt x="359" y="642"/>
                </a:lnTo>
                <a:lnTo>
                  <a:pt x="360" y="637"/>
                </a:lnTo>
                <a:lnTo>
                  <a:pt x="362" y="632"/>
                </a:lnTo>
                <a:lnTo>
                  <a:pt x="375" y="600"/>
                </a:lnTo>
                <a:lnTo>
                  <a:pt x="385" y="568"/>
                </a:lnTo>
                <a:lnTo>
                  <a:pt x="396" y="536"/>
                </a:lnTo>
                <a:lnTo>
                  <a:pt x="410" y="506"/>
                </a:lnTo>
                <a:lnTo>
                  <a:pt x="427" y="468"/>
                </a:lnTo>
                <a:lnTo>
                  <a:pt x="449" y="421"/>
                </a:lnTo>
                <a:lnTo>
                  <a:pt x="457" y="396"/>
                </a:lnTo>
                <a:lnTo>
                  <a:pt x="463" y="374"/>
                </a:lnTo>
                <a:lnTo>
                  <a:pt x="464" y="363"/>
                </a:lnTo>
                <a:lnTo>
                  <a:pt x="466" y="353"/>
                </a:lnTo>
                <a:lnTo>
                  <a:pt x="464" y="345"/>
                </a:lnTo>
                <a:lnTo>
                  <a:pt x="462" y="337"/>
                </a:lnTo>
                <a:lnTo>
                  <a:pt x="461" y="330"/>
                </a:lnTo>
                <a:lnTo>
                  <a:pt x="460" y="324"/>
                </a:lnTo>
                <a:lnTo>
                  <a:pt x="459" y="314"/>
                </a:lnTo>
                <a:lnTo>
                  <a:pt x="460" y="305"/>
                </a:lnTo>
                <a:lnTo>
                  <a:pt x="462" y="286"/>
                </a:lnTo>
                <a:lnTo>
                  <a:pt x="467" y="267"/>
                </a:lnTo>
                <a:lnTo>
                  <a:pt x="472" y="246"/>
                </a:lnTo>
                <a:lnTo>
                  <a:pt x="478" y="227"/>
                </a:lnTo>
                <a:lnTo>
                  <a:pt x="485" y="210"/>
                </a:lnTo>
                <a:lnTo>
                  <a:pt x="492" y="196"/>
                </a:lnTo>
                <a:lnTo>
                  <a:pt x="492" y="196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6" name="Freeform 136">
            <a:extLst>
              <a:ext uri="{FF2B5EF4-FFF2-40B4-BE49-F238E27FC236}">
                <a16:creationId xmlns:a16="http://schemas.microsoft.com/office/drawing/2014/main" id="{53A4E280-2C5E-48D6-B3A3-9F311EBF2216}"/>
              </a:ext>
            </a:extLst>
          </p:cNvPr>
          <p:cNvSpPr>
            <a:spLocks/>
          </p:cNvSpPr>
          <p:nvPr/>
        </p:nvSpPr>
        <p:spPr bwMode="auto">
          <a:xfrm>
            <a:off x="5030788" y="4968875"/>
            <a:ext cx="168275" cy="125412"/>
          </a:xfrm>
          <a:custGeom>
            <a:avLst/>
            <a:gdLst>
              <a:gd name="T0" fmla="*/ 15 w 529"/>
              <a:gd name="T1" fmla="*/ 334 h 393"/>
              <a:gd name="T2" fmla="*/ 26 w 529"/>
              <a:gd name="T3" fmla="*/ 318 h 393"/>
              <a:gd name="T4" fmla="*/ 41 w 529"/>
              <a:gd name="T5" fmla="*/ 307 h 393"/>
              <a:gd name="T6" fmla="*/ 56 w 529"/>
              <a:gd name="T7" fmla="*/ 295 h 393"/>
              <a:gd name="T8" fmla="*/ 69 w 529"/>
              <a:gd name="T9" fmla="*/ 281 h 393"/>
              <a:gd name="T10" fmla="*/ 99 w 529"/>
              <a:gd name="T11" fmla="*/ 235 h 393"/>
              <a:gd name="T12" fmla="*/ 127 w 529"/>
              <a:gd name="T13" fmla="*/ 188 h 393"/>
              <a:gd name="T14" fmla="*/ 142 w 529"/>
              <a:gd name="T15" fmla="*/ 169 h 393"/>
              <a:gd name="T16" fmla="*/ 158 w 529"/>
              <a:gd name="T17" fmla="*/ 151 h 393"/>
              <a:gd name="T18" fmla="*/ 174 w 529"/>
              <a:gd name="T19" fmla="*/ 133 h 393"/>
              <a:gd name="T20" fmla="*/ 186 w 529"/>
              <a:gd name="T21" fmla="*/ 113 h 393"/>
              <a:gd name="T22" fmla="*/ 198 w 529"/>
              <a:gd name="T23" fmla="*/ 74 h 393"/>
              <a:gd name="T24" fmla="*/ 214 w 529"/>
              <a:gd name="T25" fmla="*/ 67 h 393"/>
              <a:gd name="T26" fmla="*/ 226 w 529"/>
              <a:gd name="T27" fmla="*/ 65 h 393"/>
              <a:gd name="T28" fmla="*/ 236 w 529"/>
              <a:gd name="T29" fmla="*/ 70 h 393"/>
              <a:gd name="T30" fmla="*/ 250 w 529"/>
              <a:gd name="T31" fmla="*/ 82 h 393"/>
              <a:gd name="T32" fmla="*/ 268 w 529"/>
              <a:gd name="T33" fmla="*/ 100 h 393"/>
              <a:gd name="T34" fmla="*/ 281 w 529"/>
              <a:gd name="T35" fmla="*/ 107 h 393"/>
              <a:gd name="T36" fmla="*/ 292 w 529"/>
              <a:gd name="T37" fmla="*/ 110 h 393"/>
              <a:gd name="T38" fmla="*/ 315 w 529"/>
              <a:gd name="T39" fmla="*/ 102 h 393"/>
              <a:gd name="T40" fmla="*/ 335 w 529"/>
              <a:gd name="T41" fmla="*/ 89 h 393"/>
              <a:gd name="T42" fmla="*/ 339 w 529"/>
              <a:gd name="T43" fmla="*/ 83 h 393"/>
              <a:gd name="T44" fmla="*/ 337 w 529"/>
              <a:gd name="T45" fmla="*/ 77 h 393"/>
              <a:gd name="T46" fmla="*/ 335 w 529"/>
              <a:gd name="T47" fmla="*/ 70 h 393"/>
              <a:gd name="T48" fmla="*/ 335 w 529"/>
              <a:gd name="T49" fmla="*/ 62 h 393"/>
              <a:gd name="T50" fmla="*/ 342 w 529"/>
              <a:gd name="T51" fmla="*/ 52 h 393"/>
              <a:gd name="T52" fmla="*/ 352 w 529"/>
              <a:gd name="T53" fmla="*/ 40 h 393"/>
              <a:gd name="T54" fmla="*/ 379 w 529"/>
              <a:gd name="T55" fmla="*/ 21 h 393"/>
              <a:gd name="T56" fmla="*/ 409 w 529"/>
              <a:gd name="T57" fmla="*/ 7 h 393"/>
              <a:gd name="T58" fmla="*/ 436 w 529"/>
              <a:gd name="T59" fmla="*/ 0 h 393"/>
              <a:gd name="T60" fmla="*/ 451 w 529"/>
              <a:gd name="T61" fmla="*/ 21 h 393"/>
              <a:gd name="T62" fmla="*/ 475 w 529"/>
              <a:gd name="T63" fmla="*/ 49 h 393"/>
              <a:gd name="T64" fmla="*/ 489 w 529"/>
              <a:gd name="T65" fmla="*/ 70 h 393"/>
              <a:gd name="T66" fmla="*/ 509 w 529"/>
              <a:gd name="T67" fmla="*/ 113 h 393"/>
              <a:gd name="T68" fmla="*/ 525 w 529"/>
              <a:gd name="T69" fmla="*/ 162 h 393"/>
              <a:gd name="T70" fmla="*/ 529 w 529"/>
              <a:gd name="T71" fmla="*/ 196 h 393"/>
              <a:gd name="T72" fmla="*/ 528 w 529"/>
              <a:gd name="T73" fmla="*/ 221 h 393"/>
              <a:gd name="T74" fmla="*/ 524 w 529"/>
              <a:gd name="T75" fmla="*/ 231 h 393"/>
              <a:gd name="T76" fmla="*/ 516 w 529"/>
              <a:gd name="T77" fmla="*/ 237 h 393"/>
              <a:gd name="T78" fmla="*/ 506 w 529"/>
              <a:gd name="T79" fmla="*/ 241 h 393"/>
              <a:gd name="T80" fmla="*/ 489 w 529"/>
              <a:gd name="T81" fmla="*/ 241 h 393"/>
              <a:gd name="T82" fmla="*/ 473 w 529"/>
              <a:gd name="T83" fmla="*/ 243 h 393"/>
              <a:gd name="T84" fmla="*/ 464 w 529"/>
              <a:gd name="T85" fmla="*/ 245 h 393"/>
              <a:gd name="T86" fmla="*/ 454 w 529"/>
              <a:gd name="T87" fmla="*/ 260 h 393"/>
              <a:gd name="T88" fmla="*/ 435 w 529"/>
              <a:gd name="T89" fmla="*/ 281 h 393"/>
              <a:gd name="T90" fmla="*/ 411 w 529"/>
              <a:gd name="T91" fmla="*/ 293 h 393"/>
              <a:gd name="T92" fmla="*/ 387 w 529"/>
              <a:gd name="T93" fmla="*/ 300 h 393"/>
              <a:gd name="T94" fmla="*/ 361 w 529"/>
              <a:gd name="T95" fmla="*/ 305 h 393"/>
              <a:gd name="T96" fmla="*/ 337 w 529"/>
              <a:gd name="T97" fmla="*/ 315 h 393"/>
              <a:gd name="T98" fmla="*/ 319 w 529"/>
              <a:gd name="T99" fmla="*/ 327 h 393"/>
              <a:gd name="T100" fmla="*/ 309 w 529"/>
              <a:gd name="T101" fmla="*/ 341 h 393"/>
              <a:gd name="T102" fmla="*/ 301 w 529"/>
              <a:gd name="T103" fmla="*/ 353 h 393"/>
              <a:gd name="T104" fmla="*/ 299 w 529"/>
              <a:gd name="T105" fmla="*/ 359 h 393"/>
              <a:gd name="T106" fmla="*/ 301 w 529"/>
              <a:gd name="T107" fmla="*/ 362 h 393"/>
              <a:gd name="T108" fmla="*/ 307 w 529"/>
              <a:gd name="T109" fmla="*/ 365 h 393"/>
              <a:gd name="T110" fmla="*/ 324 w 529"/>
              <a:gd name="T111" fmla="*/ 365 h 393"/>
              <a:gd name="T112" fmla="*/ 364 w 529"/>
              <a:gd name="T113" fmla="*/ 360 h 393"/>
              <a:gd name="T114" fmla="*/ 393 w 529"/>
              <a:gd name="T115" fmla="*/ 359 h 393"/>
              <a:gd name="T116" fmla="*/ 412 w 529"/>
              <a:gd name="T117" fmla="*/ 363 h 393"/>
              <a:gd name="T118" fmla="*/ 429 w 529"/>
              <a:gd name="T119" fmla="*/ 373 h 393"/>
              <a:gd name="T120" fmla="*/ 445 w 529"/>
              <a:gd name="T121" fmla="*/ 385 h 393"/>
              <a:gd name="T122" fmla="*/ 0 w 529"/>
              <a:gd name="T123" fmla="*/ 393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29" h="393">
                <a:moveTo>
                  <a:pt x="0" y="393"/>
                </a:moveTo>
                <a:lnTo>
                  <a:pt x="15" y="334"/>
                </a:lnTo>
                <a:lnTo>
                  <a:pt x="20" y="325"/>
                </a:lnTo>
                <a:lnTo>
                  <a:pt x="26" y="318"/>
                </a:lnTo>
                <a:lnTo>
                  <a:pt x="34" y="312"/>
                </a:lnTo>
                <a:lnTo>
                  <a:pt x="41" y="307"/>
                </a:lnTo>
                <a:lnTo>
                  <a:pt x="49" y="301"/>
                </a:lnTo>
                <a:lnTo>
                  <a:pt x="56" y="295"/>
                </a:lnTo>
                <a:lnTo>
                  <a:pt x="62" y="288"/>
                </a:lnTo>
                <a:lnTo>
                  <a:pt x="69" y="281"/>
                </a:lnTo>
                <a:lnTo>
                  <a:pt x="85" y="259"/>
                </a:lnTo>
                <a:lnTo>
                  <a:pt x="99" y="235"/>
                </a:lnTo>
                <a:lnTo>
                  <a:pt x="112" y="212"/>
                </a:lnTo>
                <a:lnTo>
                  <a:pt x="127" y="188"/>
                </a:lnTo>
                <a:lnTo>
                  <a:pt x="134" y="178"/>
                </a:lnTo>
                <a:lnTo>
                  <a:pt x="142" y="169"/>
                </a:lnTo>
                <a:lnTo>
                  <a:pt x="150" y="160"/>
                </a:lnTo>
                <a:lnTo>
                  <a:pt x="158" y="151"/>
                </a:lnTo>
                <a:lnTo>
                  <a:pt x="167" y="143"/>
                </a:lnTo>
                <a:lnTo>
                  <a:pt x="174" y="133"/>
                </a:lnTo>
                <a:lnTo>
                  <a:pt x="181" y="123"/>
                </a:lnTo>
                <a:lnTo>
                  <a:pt x="186" y="113"/>
                </a:lnTo>
                <a:lnTo>
                  <a:pt x="198" y="74"/>
                </a:lnTo>
                <a:lnTo>
                  <a:pt x="198" y="74"/>
                </a:lnTo>
                <a:lnTo>
                  <a:pt x="207" y="70"/>
                </a:lnTo>
                <a:lnTo>
                  <a:pt x="214" y="67"/>
                </a:lnTo>
                <a:lnTo>
                  <a:pt x="220" y="66"/>
                </a:lnTo>
                <a:lnTo>
                  <a:pt x="226" y="65"/>
                </a:lnTo>
                <a:lnTo>
                  <a:pt x="231" y="67"/>
                </a:lnTo>
                <a:lnTo>
                  <a:pt x="236" y="70"/>
                </a:lnTo>
                <a:lnTo>
                  <a:pt x="242" y="75"/>
                </a:lnTo>
                <a:lnTo>
                  <a:pt x="250" y="82"/>
                </a:lnTo>
                <a:lnTo>
                  <a:pt x="258" y="91"/>
                </a:lnTo>
                <a:lnTo>
                  <a:pt x="268" y="100"/>
                </a:lnTo>
                <a:lnTo>
                  <a:pt x="274" y="105"/>
                </a:lnTo>
                <a:lnTo>
                  <a:pt x="281" y="107"/>
                </a:lnTo>
                <a:lnTo>
                  <a:pt x="286" y="110"/>
                </a:lnTo>
                <a:lnTo>
                  <a:pt x="292" y="110"/>
                </a:lnTo>
                <a:lnTo>
                  <a:pt x="303" y="106"/>
                </a:lnTo>
                <a:lnTo>
                  <a:pt x="315" y="102"/>
                </a:lnTo>
                <a:lnTo>
                  <a:pt x="326" y="96"/>
                </a:lnTo>
                <a:lnTo>
                  <a:pt x="335" y="89"/>
                </a:lnTo>
                <a:lnTo>
                  <a:pt x="337" y="86"/>
                </a:lnTo>
                <a:lnTo>
                  <a:pt x="339" y="83"/>
                </a:lnTo>
                <a:lnTo>
                  <a:pt x="339" y="80"/>
                </a:lnTo>
                <a:lnTo>
                  <a:pt x="337" y="77"/>
                </a:lnTo>
                <a:lnTo>
                  <a:pt x="336" y="73"/>
                </a:lnTo>
                <a:lnTo>
                  <a:pt x="335" y="70"/>
                </a:lnTo>
                <a:lnTo>
                  <a:pt x="335" y="66"/>
                </a:lnTo>
                <a:lnTo>
                  <a:pt x="335" y="62"/>
                </a:lnTo>
                <a:lnTo>
                  <a:pt x="339" y="56"/>
                </a:lnTo>
                <a:lnTo>
                  <a:pt x="342" y="52"/>
                </a:lnTo>
                <a:lnTo>
                  <a:pt x="347" y="46"/>
                </a:lnTo>
                <a:lnTo>
                  <a:pt x="352" y="40"/>
                </a:lnTo>
                <a:lnTo>
                  <a:pt x="365" y="30"/>
                </a:lnTo>
                <a:lnTo>
                  <a:pt x="379" y="21"/>
                </a:lnTo>
                <a:lnTo>
                  <a:pt x="394" y="13"/>
                </a:lnTo>
                <a:lnTo>
                  <a:pt x="409" y="7"/>
                </a:lnTo>
                <a:lnTo>
                  <a:pt x="424" y="3"/>
                </a:lnTo>
                <a:lnTo>
                  <a:pt x="436" y="0"/>
                </a:lnTo>
                <a:lnTo>
                  <a:pt x="436" y="0"/>
                </a:lnTo>
                <a:lnTo>
                  <a:pt x="451" y="21"/>
                </a:lnTo>
                <a:lnTo>
                  <a:pt x="467" y="40"/>
                </a:lnTo>
                <a:lnTo>
                  <a:pt x="475" y="49"/>
                </a:lnTo>
                <a:lnTo>
                  <a:pt x="482" y="59"/>
                </a:lnTo>
                <a:lnTo>
                  <a:pt x="489" y="70"/>
                </a:lnTo>
                <a:lnTo>
                  <a:pt x="495" y="81"/>
                </a:lnTo>
                <a:lnTo>
                  <a:pt x="509" y="113"/>
                </a:lnTo>
                <a:lnTo>
                  <a:pt x="520" y="145"/>
                </a:lnTo>
                <a:lnTo>
                  <a:pt x="525" y="162"/>
                </a:lnTo>
                <a:lnTo>
                  <a:pt x="528" y="178"/>
                </a:lnTo>
                <a:lnTo>
                  <a:pt x="529" y="196"/>
                </a:lnTo>
                <a:lnTo>
                  <a:pt x="529" y="214"/>
                </a:lnTo>
                <a:lnTo>
                  <a:pt x="528" y="221"/>
                </a:lnTo>
                <a:lnTo>
                  <a:pt x="526" y="227"/>
                </a:lnTo>
                <a:lnTo>
                  <a:pt x="524" y="231"/>
                </a:lnTo>
                <a:lnTo>
                  <a:pt x="520" y="235"/>
                </a:lnTo>
                <a:lnTo>
                  <a:pt x="516" y="237"/>
                </a:lnTo>
                <a:lnTo>
                  <a:pt x="511" y="239"/>
                </a:lnTo>
                <a:lnTo>
                  <a:pt x="506" y="241"/>
                </a:lnTo>
                <a:lnTo>
                  <a:pt x="500" y="241"/>
                </a:lnTo>
                <a:lnTo>
                  <a:pt x="489" y="241"/>
                </a:lnTo>
                <a:lnTo>
                  <a:pt x="478" y="242"/>
                </a:lnTo>
                <a:lnTo>
                  <a:pt x="473" y="243"/>
                </a:lnTo>
                <a:lnTo>
                  <a:pt x="468" y="244"/>
                </a:lnTo>
                <a:lnTo>
                  <a:pt x="464" y="245"/>
                </a:lnTo>
                <a:lnTo>
                  <a:pt x="460" y="248"/>
                </a:lnTo>
                <a:lnTo>
                  <a:pt x="454" y="260"/>
                </a:lnTo>
                <a:lnTo>
                  <a:pt x="449" y="271"/>
                </a:lnTo>
                <a:lnTo>
                  <a:pt x="435" y="281"/>
                </a:lnTo>
                <a:lnTo>
                  <a:pt x="423" y="288"/>
                </a:lnTo>
                <a:lnTo>
                  <a:pt x="411" y="293"/>
                </a:lnTo>
                <a:lnTo>
                  <a:pt x="399" y="296"/>
                </a:lnTo>
                <a:lnTo>
                  <a:pt x="387" y="300"/>
                </a:lnTo>
                <a:lnTo>
                  <a:pt x="375" y="302"/>
                </a:lnTo>
                <a:lnTo>
                  <a:pt x="361" y="305"/>
                </a:lnTo>
                <a:lnTo>
                  <a:pt x="347" y="310"/>
                </a:lnTo>
                <a:lnTo>
                  <a:pt x="337" y="315"/>
                </a:lnTo>
                <a:lnTo>
                  <a:pt x="327" y="320"/>
                </a:lnTo>
                <a:lnTo>
                  <a:pt x="319" y="327"/>
                </a:lnTo>
                <a:lnTo>
                  <a:pt x="314" y="335"/>
                </a:lnTo>
                <a:lnTo>
                  <a:pt x="309" y="341"/>
                </a:lnTo>
                <a:lnTo>
                  <a:pt x="303" y="349"/>
                </a:lnTo>
                <a:lnTo>
                  <a:pt x="301" y="353"/>
                </a:lnTo>
                <a:lnTo>
                  <a:pt x="299" y="357"/>
                </a:lnTo>
                <a:lnTo>
                  <a:pt x="299" y="359"/>
                </a:lnTo>
                <a:lnTo>
                  <a:pt x="300" y="360"/>
                </a:lnTo>
                <a:lnTo>
                  <a:pt x="301" y="362"/>
                </a:lnTo>
                <a:lnTo>
                  <a:pt x="303" y="363"/>
                </a:lnTo>
                <a:lnTo>
                  <a:pt x="307" y="365"/>
                </a:lnTo>
                <a:lnTo>
                  <a:pt x="311" y="365"/>
                </a:lnTo>
                <a:lnTo>
                  <a:pt x="324" y="365"/>
                </a:lnTo>
                <a:lnTo>
                  <a:pt x="337" y="363"/>
                </a:lnTo>
                <a:lnTo>
                  <a:pt x="364" y="360"/>
                </a:lnTo>
                <a:lnTo>
                  <a:pt x="382" y="359"/>
                </a:lnTo>
                <a:lnTo>
                  <a:pt x="393" y="359"/>
                </a:lnTo>
                <a:lnTo>
                  <a:pt x="403" y="361"/>
                </a:lnTo>
                <a:lnTo>
                  <a:pt x="412" y="363"/>
                </a:lnTo>
                <a:lnTo>
                  <a:pt x="421" y="368"/>
                </a:lnTo>
                <a:lnTo>
                  <a:pt x="429" y="373"/>
                </a:lnTo>
                <a:lnTo>
                  <a:pt x="437" y="378"/>
                </a:lnTo>
                <a:lnTo>
                  <a:pt x="445" y="385"/>
                </a:lnTo>
                <a:lnTo>
                  <a:pt x="454" y="393"/>
                </a:lnTo>
                <a:lnTo>
                  <a:pt x="0" y="393"/>
                </a:lnTo>
                <a:lnTo>
                  <a:pt x="0" y="393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7" name="Freeform 137">
            <a:extLst>
              <a:ext uri="{FF2B5EF4-FFF2-40B4-BE49-F238E27FC236}">
                <a16:creationId xmlns:a16="http://schemas.microsoft.com/office/drawing/2014/main" id="{722C5013-88AB-4AFA-8AAF-DCDF34380C6C}"/>
              </a:ext>
            </a:extLst>
          </p:cNvPr>
          <p:cNvSpPr>
            <a:spLocks/>
          </p:cNvSpPr>
          <p:nvPr/>
        </p:nvSpPr>
        <p:spPr bwMode="auto">
          <a:xfrm>
            <a:off x="5030788" y="4968875"/>
            <a:ext cx="168275" cy="125412"/>
          </a:xfrm>
          <a:custGeom>
            <a:avLst/>
            <a:gdLst>
              <a:gd name="T0" fmla="*/ 15 w 529"/>
              <a:gd name="T1" fmla="*/ 334 h 393"/>
              <a:gd name="T2" fmla="*/ 26 w 529"/>
              <a:gd name="T3" fmla="*/ 318 h 393"/>
              <a:gd name="T4" fmla="*/ 41 w 529"/>
              <a:gd name="T5" fmla="*/ 307 h 393"/>
              <a:gd name="T6" fmla="*/ 56 w 529"/>
              <a:gd name="T7" fmla="*/ 295 h 393"/>
              <a:gd name="T8" fmla="*/ 69 w 529"/>
              <a:gd name="T9" fmla="*/ 281 h 393"/>
              <a:gd name="T10" fmla="*/ 99 w 529"/>
              <a:gd name="T11" fmla="*/ 235 h 393"/>
              <a:gd name="T12" fmla="*/ 127 w 529"/>
              <a:gd name="T13" fmla="*/ 188 h 393"/>
              <a:gd name="T14" fmla="*/ 142 w 529"/>
              <a:gd name="T15" fmla="*/ 169 h 393"/>
              <a:gd name="T16" fmla="*/ 158 w 529"/>
              <a:gd name="T17" fmla="*/ 151 h 393"/>
              <a:gd name="T18" fmla="*/ 174 w 529"/>
              <a:gd name="T19" fmla="*/ 133 h 393"/>
              <a:gd name="T20" fmla="*/ 186 w 529"/>
              <a:gd name="T21" fmla="*/ 113 h 393"/>
              <a:gd name="T22" fmla="*/ 198 w 529"/>
              <a:gd name="T23" fmla="*/ 74 h 393"/>
              <a:gd name="T24" fmla="*/ 214 w 529"/>
              <a:gd name="T25" fmla="*/ 67 h 393"/>
              <a:gd name="T26" fmla="*/ 226 w 529"/>
              <a:gd name="T27" fmla="*/ 65 h 393"/>
              <a:gd name="T28" fmla="*/ 236 w 529"/>
              <a:gd name="T29" fmla="*/ 70 h 393"/>
              <a:gd name="T30" fmla="*/ 250 w 529"/>
              <a:gd name="T31" fmla="*/ 82 h 393"/>
              <a:gd name="T32" fmla="*/ 268 w 529"/>
              <a:gd name="T33" fmla="*/ 100 h 393"/>
              <a:gd name="T34" fmla="*/ 281 w 529"/>
              <a:gd name="T35" fmla="*/ 107 h 393"/>
              <a:gd name="T36" fmla="*/ 292 w 529"/>
              <a:gd name="T37" fmla="*/ 110 h 393"/>
              <a:gd name="T38" fmla="*/ 315 w 529"/>
              <a:gd name="T39" fmla="*/ 102 h 393"/>
              <a:gd name="T40" fmla="*/ 335 w 529"/>
              <a:gd name="T41" fmla="*/ 89 h 393"/>
              <a:gd name="T42" fmla="*/ 339 w 529"/>
              <a:gd name="T43" fmla="*/ 83 h 393"/>
              <a:gd name="T44" fmla="*/ 337 w 529"/>
              <a:gd name="T45" fmla="*/ 77 h 393"/>
              <a:gd name="T46" fmla="*/ 335 w 529"/>
              <a:gd name="T47" fmla="*/ 70 h 393"/>
              <a:gd name="T48" fmla="*/ 335 w 529"/>
              <a:gd name="T49" fmla="*/ 62 h 393"/>
              <a:gd name="T50" fmla="*/ 342 w 529"/>
              <a:gd name="T51" fmla="*/ 52 h 393"/>
              <a:gd name="T52" fmla="*/ 352 w 529"/>
              <a:gd name="T53" fmla="*/ 40 h 393"/>
              <a:gd name="T54" fmla="*/ 379 w 529"/>
              <a:gd name="T55" fmla="*/ 21 h 393"/>
              <a:gd name="T56" fmla="*/ 409 w 529"/>
              <a:gd name="T57" fmla="*/ 7 h 393"/>
              <a:gd name="T58" fmla="*/ 436 w 529"/>
              <a:gd name="T59" fmla="*/ 0 h 393"/>
              <a:gd name="T60" fmla="*/ 451 w 529"/>
              <a:gd name="T61" fmla="*/ 21 h 393"/>
              <a:gd name="T62" fmla="*/ 475 w 529"/>
              <a:gd name="T63" fmla="*/ 49 h 393"/>
              <a:gd name="T64" fmla="*/ 489 w 529"/>
              <a:gd name="T65" fmla="*/ 70 h 393"/>
              <a:gd name="T66" fmla="*/ 509 w 529"/>
              <a:gd name="T67" fmla="*/ 113 h 393"/>
              <a:gd name="T68" fmla="*/ 525 w 529"/>
              <a:gd name="T69" fmla="*/ 162 h 393"/>
              <a:gd name="T70" fmla="*/ 529 w 529"/>
              <a:gd name="T71" fmla="*/ 196 h 393"/>
              <a:gd name="T72" fmla="*/ 528 w 529"/>
              <a:gd name="T73" fmla="*/ 221 h 393"/>
              <a:gd name="T74" fmla="*/ 524 w 529"/>
              <a:gd name="T75" fmla="*/ 231 h 393"/>
              <a:gd name="T76" fmla="*/ 516 w 529"/>
              <a:gd name="T77" fmla="*/ 237 h 393"/>
              <a:gd name="T78" fmla="*/ 506 w 529"/>
              <a:gd name="T79" fmla="*/ 241 h 393"/>
              <a:gd name="T80" fmla="*/ 489 w 529"/>
              <a:gd name="T81" fmla="*/ 241 h 393"/>
              <a:gd name="T82" fmla="*/ 473 w 529"/>
              <a:gd name="T83" fmla="*/ 243 h 393"/>
              <a:gd name="T84" fmla="*/ 464 w 529"/>
              <a:gd name="T85" fmla="*/ 245 h 393"/>
              <a:gd name="T86" fmla="*/ 454 w 529"/>
              <a:gd name="T87" fmla="*/ 260 h 393"/>
              <a:gd name="T88" fmla="*/ 435 w 529"/>
              <a:gd name="T89" fmla="*/ 281 h 393"/>
              <a:gd name="T90" fmla="*/ 411 w 529"/>
              <a:gd name="T91" fmla="*/ 293 h 393"/>
              <a:gd name="T92" fmla="*/ 387 w 529"/>
              <a:gd name="T93" fmla="*/ 300 h 393"/>
              <a:gd name="T94" fmla="*/ 361 w 529"/>
              <a:gd name="T95" fmla="*/ 305 h 393"/>
              <a:gd name="T96" fmla="*/ 337 w 529"/>
              <a:gd name="T97" fmla="*/ 315 h 393"/>
              <a:gd name="T98" fmla="*/ 319 w 529"/>
              <a:gd name="T99" fmla="*/ 327 h 393"/>
              <a:gd name="T100" fmla="*/ 309 w 529"/>
              <a:gd name="T101" fmla="*/ 341 h 393"/>
              <a:gd name="T102" fmla="*/ 301 w 529"/>
              <a:gd name="T103" fmla="*/ 353 h 393"/>
              <a:gd name="T104" fmla="*/ 299 w 529"/>
              <a:gd name="T105" fmla="*/ 359 h 393"/>
              <a:gd name="T106" fmla="*/ 301 w 529"/>
              <a:gd name="T107" fmla="*/ 362 h 393"/>
              <a:gd name="T108" fmla="*/ 307 w 529"/>
              <a:gd name="T109" fmla="*/ 365 h 393"/>
              <a:gd name="T110" fmla="*/ 324 w 529"/>
              <a:gd name="T111" fmla="*/ 365 h 393"/>
              <a:gd name="T112" fmla="*/ 364 w 529"/>
              <a:gd name="T113" fmla="*/ 360 h 393"/>
              <a:gd name="T114" fmla="*/ 393 w 529"/>
              <a:gd name="T115" fmla="*/ 359 h 393"/>
              <a:gd name="T116" fmla="*/ 412 w 529"/>
              <a:gd name="T117" fmla="*/ 363 h 393"/>
              <a:gd name="T118" fmla="*/ 429 w 529"/>
              <a:gd name="T119" fmla="*/ 373 h 393"/>
              <a:gd name="T120" fmla="*/ 445 w 529"/>
              <a:gd name="T121" fmla="*/ 385 h 393"/>
              <a:gd name="T122" fmla="*/ 0 w 529"/>
              <a:gd name="T123" fmla="*/ 393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29" h="393">
                <a:moveTo>
                  <a:pt x="0" y="393"/>
                </a:moveTo>
                <a:lnTo>
                  <a:pt x="15" y="334"/>
                </a:lnTo>
                <a:lnTo>
                  <a:pt x="20" y="325"/>
                </a:lnTo>
                <a:lnTo>
                  <a:pt x="26" y="318"/>
                </a:lnTo>
                <a:lnTo>
                  <a:pt x="34" y="312"/>
                </a:lnTo>
                <a:lnTo>
                  <a:pt x="41" y="307"/>
                </a:lnTo>
                <a:lnTo>
                  <a:pt x="49" y="301"/>
                </a:lnTo>
                <a:lnTo>
                  <a:pt x="56" y="295"/>
                </a:lnTo>
                <a:lnTo>
                  <a:pt x="62" y="288"/>
                </a:lnTo>
                <a:lnTo>
                  <a:pt x="69" y="281"/>
                </a:lnTo>
                <a:lnTo>
                  <a:pt x="85" y="259"/>
                </a:lnTo>
                <a:lnTo>
                  <a:pt x="99" y="235"/>
                </a:lnTo>
                <a:lnTo>
                  <a:pt x="112" y="212"/>
                </a:lnTo>
                <a:lnTo>
                  <a:pt x="127" y="188"/>
                </a:lnTo>
                <a:lnTo>
                  <a:pt x="134" y="178"/>
                </a:lnTo>
                <a:lnTo>
                  <a:pt x="142" y="169"/>
                </a:lnTo>
                <a:lnTo>
                  <a:pt x="150" y="160"/>
                </a:lnTo>
                <a:lnTo>
                  <a:pt x="158" y="151"/>
                </a:lnTo>
                <a:lnTo>
                  <a:pt x="167" y="143"/>
                </a:lnTo>
                <a:lnTo>
                  <a:pt x="174" y="133"/>
                </a:lnTo>
                <a:lnTo>
                  <a:pt x="181" y="123"/>
                </a:lnTo>
                <a:lnTo>
                  <a:pt x="186" y="113"/>
                </a:lnTo>
                <a:lnTo>
                  <a:pt x="198" y="74"/>
                </a:lnTo>
                <a:lnTo>
                  <a:pt x="198" y="74"/>
                </a:lnTo>
                <a:lnTo>
                  <a:pt x="207" y="70"/>
                </a:lnTo>
                <a:lnTo>
                  <a:pt x="214" y="67"/>
                </a:lnTo>
                <a:lnTo>
                  <a:pt x="220" y="66"/>
                </a:lnTo>
                <a:lnTo>
                  <a:pt x="226" y="65"/>
                </a:lnTo>
                <a:lnTo>
                  <a:pt x="231" y="67"/>
                </a:lnTo>
                <a:lnTo>
                  <a:pt x="236" y="70"/>
                </a:lnTo>
                <a:lnTo>
                  <a:pt x="242" y="75"/>
                </a:lnTo>
                <a:lnTo>
                  <a:pt x="250" y="82"/>
                </a:lnTo>
                <a:lnTo>
                  <a:pt x="258" y="91"/>
                </a:lnTo>
                <a:lnTo>
                  <a:pt x="268" y="100"/>
                </a:lnTo>
                <a:lnTo>
                  <a:pt x="274" y="105"/>
                </a:lnTo>
                <a:lnTo>
                  <a:pt x="281" y="107"/>
                </a:lnTo>
                <a:lnTo>
                  <a:pt x="286" y="110"/>
                </a:lnTo>
                <a:lnTo>
                  <a:pt x="292" y="110"/>
                </a:lnTo>
                <a:lnTo>
                  <a:pt x="303" y="106"/>
                </a:lnTo>
                <a:lnTo>
                  <a:pt x="315" y="102"/>
                </a:lnTo>
                <a:lnTo>
                  <a:pt x="326" y="96"/>
                </a:lnTo>
                <a:lnTo>
                  <a:pt x="335" y="89"/>
                </a:lnTo>
                <a:lnTo>
                  <a:pt x="337" y="86"/>
                </a:lnTo>
                <a:lnTo>
                  <a:pt x="339" y="83"/>
                </a:lnTo>
                <a:lnTo>
                  <a:pt x="339" y="80"/>
                </a:lnTo>
                <a:lnTo>
                  <a:pt x="337" y="77"/>
                </a:lnTo>
                <a:lnTo>
                  <a:pt x="336" y="73"/>
                </a:lnTo>
                <a:lnTo>
                  <a:pt x="335" y="70"/>
                </a:lnTo>
                <a:lnTo>
                  <a:pt x="335" y="66"/>
                </a:lnTo>
                <a:lnTo>
                  <a:pt x="335" y="62"/>
                </a:lnTo>
                <a:lnTo>
                  <a:pt x="339" y="56"/>
                </a:lnTo>
                <a:lnTo>
                  <a:pt x="342" y="52"/>
                </a:lnTo>
                <a:lnTo>
                  <a:pt x="347" y="46"/>
                </a:lnTo>
                <a:lnTo>
                  <a:pt x="352" y="40"/>
                </a:lnTo>
                <a:lnTo>
                  <a:pt x="365" y="30"/>
                </a:lnTo>
                <a:lnTo>
                  <a:pt x="379" y="21"/>
                </a:lnTo>
                <a:lnTo>
                  <a:pt x="394" y="13"/>
                </a:lnTo>
                <a:lnTo>
                  <a:pt x="409" y="7"/>
                </a:lnTo>
                <a:lnTo>
                  <a:pt x="424" y="3"/>
                </a:lnTo>
                <a:lnTo>
                  <a:pt x="436" y="0"/>
                </a:lnTo>
                <a:lnTo>
                  <a:pt x="436" y="0"/>
                </a:lnTo>
                <a:lnTo>
                  <a:pt x="451" y="21"/>
                </a:lnTo>
                <a:lnTo>
                  <a:pt x="467" y="40"/>
                </a:lnTo>
                <a:lnTo>
                  <a:pt x="475" y="49"/>
                </a:lnTo>
                <a:lnTo>
                  <a:pt x="482" y="59"/>
                </a:lnTo>
                <a:lnTo>
                  <a:pt x="489" y="70"/>
                </a:lnTo>
                <a:lnTo>
                  <a:pt x="495" y="81"/>
                </a:lnTo>
                <a:lnTo>
                  <a:pt x="509" y="113"/>
                </a:lnTo>
                <a:lnTo>
                  <a:pt x="520" y="145"/>
                </a:lnTo>
                <a:lnTo>
                  <a:pt x="525" y="162"/>
                </a:lnTo>
                <a:lnTo>
                  <a:pt x="528" y="178"/>
                </a:lnTo>
                <a:lnTo>
                  <a:pt x="529" y="196"/>
                </a:lnTo>
                <a:lnTo>
                  <a:pt x="529" y="214"/>
                </a:lnTo>
                <a:lnTo>
                  <a:pt x="528" y="221"/>
                </a:lnTo>
                <a:lnTo>
                  <a:pt x="526" y="227"/>
                </a:lnTo>
                <a:lnTo>
                  <a:pt x="524" y="231"/>
                </a:lnTo>
                <a:lnTo>
                  <a:pt x="520" y="235"/>
                </a:lnTo>
                <a:lnTo>
                  <a:pt x="516" y="237"/>
                </a:lnTo>
                <a:lnTo>
                  <a:pt x="511" y="239"/>
                </a:lnTo>
                <a:lnTo>
                  <a:pt x="506" y="241"/>
                </a:lnTo>
                <a:lnTo>
                  <a:pt x="500" y="241"/>
                </a:lnTo>
                <a:lnTo>
                  <a:pt x="489" y="241"/>
                </a:lnTo>
                <a:lnTo>
                  <a:pt x="478" y="242"/>
                </a:lnTo>
                <a:lnTo>
                  <a:pt x="473" y="243"/>
                </a:lnTo>
                <a:lnTo>
                  <a:pt x="468" y="244"/>
                </a:lnTo>
                <a:lnTo>
                  <a:pt x="464" y="245"/>
                </a:lnTo>
                <a:lnTo>
                  <a:pt x="460" y="248"/>
                </a:lnTo>
                <a:lnTo>
                  <a:pt x="454" y="260"/>
                </a:lnTo>
                <a:lnTo>
                  <a:pt x="449" y="271"/>
                </a:lnTo>
                <a:lnTo>
                  <a:pt x="435" y="281"/>
                </a:lnTo>
                <a:lnTo>
                  <a:pt x="423" y="288"/>
                </a:lnTo>
                <a:lnTo>
                  <a:pt x="411" y="293"/>
                </a:lnTo>
                <a:lnTo>
                  <a:pt x="399" y="296"/>
                </a:lnTo>
                <a:lnTo>
                  <a:pt x="387" y="300"/>
                </a:lnTo>
                <a:lnTo>
                  <a:pt x="375" y="302"/>
                </a:lnTo>
                <a:lnTo>
                  <a:pt x="361" y="305"/>
                </a:lnTo>
                <a:lnTo>
                  <a:pt x="347" y="310"/>
                </a:lnTo>
                <a:lnTo>
                  <a:pt x="337" y="315"/>
                </a:lnTo>
                <a:lnTo>
                  <a:pt x="327" y="320"/>
                </a:lnTo>
                <a:lnTo>
                  <a:pt x="319" y="327"/>
                </a:lnTo>
                <a:lnTo>
                  <a:pt x="314" y="335"/>
                </a:lnTo>
                <a:lnTo>
                  <a:pt x="309" y="341"/>
                </a:lnTo>
                <a:lnTo>
                  <a:pt x="303" y="349"/>
                </a:lnTo>
                <a:lnTo>
                  <a:pt x="301" y="353"/>
                </a:lnTo>
                <a:lnTo>
                  <a:pt x="299" y="357"/>
                </a:lnTo>
                <a:lnTo>
                  <a:pt x="299" y="359"/>
                </a:lnTo>
                <a:lnTo>
                  <a:pt x="300" y="360"/>
                </a:lnTo>
                <a:lnTo>
                  <a:pt x="301" y="362"/>
                </a:lnTo>
                <a:lnTo>
                  <a:pt x="303" y="363"/>
                </a:lnTo>
                <a:lnTo>
                  <a:pt x="307" y="365"/>
                </a:lnTo>
                <a:lnTo>
                  <a:pt x="311" y="365"/>
                </a:lnTo>
                <a:lnTo>
                  <a:pt x="324" y="365"/>
                </a:lnTo>
                <a:lnTo>
                  <a:pt x="337" y="363"/>
                </a:lnTo>
                <a:lnTo>
                  <a:pt x="364" y="360"/>
                </a:lnTo>
                <a:lnTo>
                  <a:pt x="382" y="359"/>
                </a:lnTo>
                <a:lnTo>
                  <a:pt x="393" y="359"/>
                </a:lnTo>
                <a:lnTo>
                  <a:pt x="403" y="361"/>
                </a:lnTo>
                <a:lnTo>
                  <a:pt x="412" y="363"/>
                </a:lnTo>
                <a:lnTo>
                  <a:pt x="421" y="368"/>
                </a:lnTo>
                <a:lnTo>
                  <a:pt x="429" y="373"/>
                </a:lnTo>
                <a:lnTo>
                  <a:pt x="437" y="378"/>
                </a:lnTo>
                <a:lnTo>
                  <a:pt x="445" y="385"/>
                </a:lnTo>
                <a:lnTo>
                  <a:pt x="454" y="393"/>
                </a:lnTo>
                <a:lnTo>
                  <a:pt x="0" y="393"/>
                </a:lnTo>
                <a:lnTo>
                  <a:pt x="0" y="393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8" name="Freeform 138">
            <a:extLst>
              <a:ext uri="{FF2B5EF4-FFF2-40B4-BE49-F238E27FC236}">
                <a16:creationId xmlns:a16="http://schemas.microsoft.com/office/drawing/2014/main" id="{84377912-313B-4003-9122-91A1F9B6AB7A}"/>
              </a:ext>
            </a:extLst>
          </p:cNvPr>
          <p:cNvSpPr>
            <a:spLocks noEditPoints="1"/>
          </p:cNvSpPr>
          <p:nvPr/>
        </p:nvSpPr>
        <p:spPr bwMode="auto">
          <a:xfrm>
            <a:off x="5032376" y="4295775"/>
            <a:ext cx="1304925" cy="717550"/>
          </a:xfrm>
          <a:custGeom>
            <a:avLst/>
            <a:gdLst>
              <a:gd name="T0" fmla="*/ 3765 w 4107"/>
              <a:gd name="T1" fmla="*/ 2137 h 2258"/>
              <a:gd name="T2" fmla="*/ 3771 w 4107"/>
              <a:gd name="T3" fmla="*/ 2219 h 2258"/>
              <a:gd name="T4" fmla="*/ 3866 w 4107"/>
              <a:gd name="T5" fmla="*/ 2257 h 2258"/>
              <a:gd name="T6" fmla="*/ 4094 w 4107"/>
              <a:gd name="T7" fmla="*/ 2188 h 2258"/>
              <a:gd name="T8" fmla="*/ 4022 w 4107"/>
              <a:gd name="T9" fmla="*/ 2134 h 2258"/>
              <a:gd name="T10" fmla="*/ 79 w 4107"/>
              <a:gd name="T11" fmla="*/ 734 h 2258"/>
              <a:gd name="T12" fmla="*/ 0 w 4107"/>
              <a:gd name="T13" fmla="*/ 718 h 2258"/>
              <a:gd name="T14" fmla="*/ 53 w 4107"/>
              <a:gd name="T15" fmla="*/ 761 h 2258"/>
              <a:gd name="T16" fmla="*/ 107 w 4107"/>
              <a:gd name="T17" fmla="*/ 803 h 2258"/>
              <a:gd name="T18" fmla="*/ 3573 w 4107"/>
              <a:gd name="T19" fmla="*/ 830 h 2258"/>
              <a:gd name="T20" fmla="*/ 3421 w 4107"/>
              <a:gd name="T21" fmla="*/ 894 h 2258"/>
              <a:gd name="T22" fmla="*/ 3349 w 4107"/>
              <a:gd name="T23" fmla="*/ 1059 h 2258"/>
              <a:gd name="T24" fmla="*/ 3340 w 4107"/>
              <a:gd name="T25" fmla="*/ 1154 h 2258"/>
              <a:gd name="T26" fmla="*/ 3106 w 4107"/>
              <a:gd name="T27" fmla="*/ 1263 h 2258"/>
              <a:gd name="T28" fmla="*/ 2801 w 4107"/>
              <a:gd name="T29" fmla="*/ 1357 h 2258"/>
              <a:gd name="T30" fmla="*/ 2627 w 4107"/>
              <a:gd name="T31" fmla="*/ 1413 h 2258"/>
              <a:gd name="T32" fmla="*/ 2400 w 4107"/>
              <a:gd name="T33" fmla="*/ 1502 h 2258"/>
              <a:gd name="T34" fmla="*/ 2328 w 4107"/>
              <a:gd name="T35" fmla="*/ 1570 h 2258"/>
              <a:gd name="T36" fmla="*/ 2110 w 4107"/>
              <a:gd name="T37" fmla="*/ 1691 h 2258"/>
              <a:gd name="T38" fmla="*/ 2006 w 4107"/>
              <a:gd name="T39" fmla="*/ 1675 h 2258"/>
              <a:gd name="T40" fmla="*/ 1823 w 4107"/>
              <a:gd name="T41" fmla="*/ 1801 h 2258"/>
              <a:gd name="T42" fmla="*/ 1643 w 4107"/>
              <a:gd name="T43" fmla="*/ 1859 h 2258"/>
              <a:gd name="T44" fmla="*/ 1453 w 4107"/>
              <a:gd name="T45" fmla="*/ 1874 h 2258"/>
              <a:gd name="T46" fmla="*/ 1239 w 4107"/>
              <a:gd name="T47" fmla="*/ 1931 h 2258"/>
              <a:gd name="T48" fmla="*/ 1105 w 4107"/>
              <a:gd name="T49" fmla="*/ 2012 h 2258"/>
              <a:gd name="T50" fmla="*/ 1034 w 4107"/>
              <a:gd name="T51" fmla="*/ 2105 h 2258"/>
              <a:gd name="T52" fmla="*/ 974 w 4107"/>
              <a:gd name="T53" fmla="*/ 2105 h 2258"/>
              <a:gd name="T54" fmla="*/ 888 w 4107"/>
              <a:gd name="T55" fmla="*/ 2094 h 2258"/>
              <a:gd name="T56" fmla="*/ 696 w 4107"/>
              <a:gd name="T57" fmla="*/ 2167 h 2258"/>
              <a:gd name="T58" fmla="*/ 612 w 4107"/>
              <a:gd name="T59" fmla="*/ 2129 h 2258"/>
              <a:gd name="T60" fmla="*/ 522 w 4107"/>
              <a:gd name="T61" fmla="*/ 2141 h 2258"/>
              <a:gd name="T62" fmla="*/ 507 w 4107"/>
              <a:gd name="T63" fmla="*/ 2040 h 2258"/>
              <a:gd name="T64" fmla="*/ 467 w 4107"/>
              <a:gd name="T65" fmla="*/ 1867 h 2258"/>
              <a:gd name="T66" fmla="*/ 409 w 4107"/>
              <a:gd name="T67" fmla="*/ 1656 h 2258"/>
              <a:gd name="T68" fmla="*/ 362 w 4107"/>
              <a:gd name="T69" fmla="*/ 1459 h 2258"/>
              <a:gd name="T70" fmla="*/ 321 w 4107"/>
              <a:gd name="T71" fmla="*/ 1304 h 2258"/>
              <a:gd name="T72" fmla="*/ 255 w 4107"/>
              <a:gd name="T73" fmla="*/ 1278 h 2258"/>
              <a:gd name="T74" fmla="*/ 266 w 4107"/>
              <a:gd name="T75" fmla="*/ 1237 h 2258"/>
              <a:gd name="T76" fmla="*/ 309 w 4107"/>
              <a:gd name="T77" fmla="*/ 1262 h 2258"/>
              <a:gd name="T78" fmla="*/ 282 w 4107"/>
              <a:gd name="T79" fmla="*/ 1139 h 2258"/>
              <a:gd name="T80" fmla="*/ 329 w 4107"/>
              <a:gd name="T81" fmla="*/ 1040 h 2258"/>
              <a:gd name="T82" fmla="*/ 369 w 4107"/>
              <a:gd name="T83" fmla="*/ 877 h 2258"/>
              <a:gd name="T84" fmla="*/ 463 w 4107"/>
              <a:gd name="T85" fmla="*/ 782 h 2258"/>
              <a:gd name="T86" fmla="*/ 437 w 4107"/>
              <a:gd name="T87" fmla="*/ 720 h 2258"/>
              <a:gd name="T88" fmla="*/ 457 w 4107"/>
              <a:gd name="T89" fmla="*/ 611 h 2258"/>
              <a:gd name="T90" fmla="*/ 469 w 4107"/>
              <a:gd name="T91" fmla="*/ 558 h 2258"/>
              <a:gd name="T92" fmla="*/ 501 w 4107"/>
              <a:gd name="T93" fmla="*/ 486 h 2258"/>
              <a:gd name="T94" fmla="*/ 634 w 4107"/>
              <a:gd name="T95" fmla="*/ 559 h 2258"/>
              <a:gd name="T96" fmla="*/ 697 w 4107"/>
              <a:gd name="T97" fmla="*/ 567 h 2258"/>
              <a:gd name="T98" fmla="*/ 741 w 4107"/>
              <a:gd name="T99" fmla="*/ 560 h 2258"/>
              <a:gd name="T100" fmla="*/ 821 w 4107"/>
              <a:gd name="T101" fmla="*/ 543 h 2258"/>
              <a:gd name="T102" fmla="*/ 1071 w 4107"/>
              <a:gd name="T103" fmla="*/ 531 h 2258"/>
              <a:gd name="T104" fmla="*/ 1209 w 4107"/>
              <a:gd name="T105" fmla="*/ 581 h 2258"/>
              <a:gd name="T106" fmla="*/ 1496 w 4107"/>
              <a:gd name="T107" fmla="*/ 601 h 2258"/>
              <a:gd name="T108" fmla="*/ 1633 w 4107"/>
              <a:gd name="T109" fmla="*/ 622 h 2258"/>
              <a:gd name="T110" fmla="*/ 1750 w 4107"/>
              <a:gd name="T111" fmla="*/ 693 h 2258"/>
              <a:gd name="T112" fmla="*/ 1879 w 4107"/>
              <a:gd name="T113" fmla="*/ 513 h 2258"/>
              <a:gd name="T114" fmla="*/ 2023 w 4107"/>
              <a:gd name="T115" fmla="*/ 335 h 2258"/>
              <a:gd name="T116" fmla="*/ 2185 w 4107"/>
              <a:gd name="T117" fmla="*/ 222 h 2258"/>
              <a:gd name="T118" fmla="*/ 2467 w 4107"/>
              <a:gd name="T119" fmla="*/ 112 h 2258"/>
              <a:gd name="T120" fmla="*/ 3653 w 4107"/>
              <a:gd name="T121" fmla="*/ 801 h 2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107" h="2258">
                <a:moveTo>
                  <a:pt x="3852" y="2142"/>
                </a:moveTo>
                <a:lnTo>
                  <a:pt x="3846" y="2137"/>
                </a:lnTo>
                <a:lnTo>
                  <a:pt x="3837" y="2132"/>
                </a:lnTo>
                <a:lnTo>
                  <a:pt x="3827" y="2127"/>
                </a:lnTo>
                <a:lnTo>
                  <a:pt x="3814" y="2122"/>
                </a:lnTo>
                <a:lnTo>
                  <a:pt x="3803" y="2119"/>
                </a:lnTo>
                <a:lnTo>
                  <a:pt x="3791" y="2117"/>
                </a:lnTo>
                <a:lnTo>
                  <a:pt x="3787" y="2117"/>
                </a:lnTo>
                <a:lnTo>
                  <a:pt x="3782" y="2118"/>
                </a:lnTo>
                <a:lnTo>
                  <a:pt x="3779" y="2119"/>
                </a:lnTo>
                <a:lnTo>
                  <a:pt x="3777" y="2121"/>
                </a:lnTo>
                <a:lnTo>
                  <a:pt x="3765" y="2137"/>
                </a:lnTo>
                <a:lnTo>
                  <a:pt x="3752" y="2153"/>
                </a:lnTo>
                <a:lnTo>
                  <a:pt x="3744" y="2160"/>
                </a:lnTo>
                <a:lnTo>
                  <a:pt x="3736" y="2166"/>
                </a:lnTo>
                <a:lnTo>
                  <a:pt x="3727" y="2170"/>
                </a:lnTo>
                <a:lnTo>
                  <a:pt x="3718" y="2174"/>
                </a:lnTo>
                <a:lnTo>
                  <a:pt x="3722" y="2177"/>
                </a:lnTo>
                <a:lnTo>
                  <a:pt x="3732" y="2184"/>
                </a:lnTo>
                <a:lnTo>
                  <a:pt x="3745" y="2192"/>
                </a:lnTo>
                <a:lnTo>
                  <a:pt x="3753" y="2196"/>
                </a:lnTo>
                <a:lnTo>
                  <a:pt x="3760" y="2203"/>
                </a:lnTo>
                <a:lnTo>
                  <a:pt x="3765" y="2211"/>
                </a:lnTo>
                <a:lnTo>
                  <a:pt x="3771" y="2219"/>
                </a:lnTo>
                <a:lnTo>
                  <a:pt x="3776" y="2228"/>
                </a:lnTo>
                <a:lnTo>
                  <a:pt x="3780" y="2236"/>
                </a:lnTo>
                <a:lnTo>
                  <a:pt x="3786" y="2243"/>
                </a:lnTo>
                <a:lnTo>
                  <a:pt x="3789" y="2247"/>
                </a:lnTo>
                <a:lnTo>
                  <a:pt x="3794" y="2250"/>
                </a:lnTo>
                <a:lnTo>
                  <a:pt x="3797" y="2252"/>
                </a:lnTo>
                <a:lnTo>
                  <a:pt x="3802" y="2253"/>
                </a:lnTo>
                <a:lnTo>
                  <a:pt x="3810" y="2256"/>
                </a:lnTo>
                <a:lnTo>
                  <a:pt x="3820" y="2257"/>
                </a:lnTo>
                <a:lnTo>
                  <a:pt x="3830" y="2258"/>
                </a:lnTo>
                <a:lnTo>
                  <a:pt x="3841" y="2258"/>
                </a:lnTo>
                <a:lnTo>
                  <a:pt x="3866" y="2257"/>
                </a:lnTo>
                <a:lnTo>
                  <a:pt x="3894" y="2254"/>
                </a:lnTo>
                <a:lnTo>
                  <a:pt x="3920" y="2252"/>
                </a:lnTo>
                <a:lnTo>
                  <a:pt x="3945" y="2248"/>
                </a:lnTo>
                <a:lnTo>
                  <a:pt x="3968" y="2243"/>
                </a:lnTo>
                <a:lnTo>
                  <a:pt x="3985" y="2237"/>
                </a:lnTo>
                <a:lnTo>
                  <a:pt x="4004" y="2229"/>
                </a:lnTo>
                <a:lnTo>
                  <a:pt x="4022" y="2220"/>
                </a:lnTo>
                <a:lnTo>
                  <a:pt x="4040" y="2211"/>
                </a:lnTo>
                <a:lnTo>
                  <a:pt x="4058" y="2202"/>
                </a:lnTo>
                <a:lnTo>
                  <a:pt x="4069" y="2199"/>
                </a:lnTo>
                <a:lnTo>
                  <a:pt x="4086" y="2192"/>
                </a:lnTo>
                <a:lnTo>
                  <a:pt x="4094" y="2188"/>
                </a:lnTo>
                <a:lnTo>
                  <a:pt x="4100" y="2185"/>
                </a:lnTo>
                <a:lnTo>
                  <a:pt x="4105" y="2182"/>
                </a:lnTo>
                <a:lnTo>
                  <a:pt x="4107" y="2179"/>
                </a:lnTo>
                <a:lnTo>
                  <a:pt x="4091" y="2176"/>
                </a:lnTo>
                <a:lnTo>
                  <a:pt x="4077" y="2173"/>
                </a:lnTo>
                <a:lnTo>
                  <a:pt x="4070" y="2169"/>
                </a:lnTo>
                <a:lnTo>
                  <a:pt x="4064" y="2166"/>
                </a:lnTo>
                <a:lnTo>
                  <a:pt x="4057" y="2161"/>
                </a:lnTo>
                <a:lnTo>
                  <a:pt x="4052" y="2155"/>
                </a:lnTo>
                <a:lnTo>
                  <a:pt x="4041" y="2145"/>
                </a:lnTo>
                <a:lnTo>
                  <a:pt x="4032" y="2138"/>
                </a:lnTo>
                <a:lnTo>
                  <a:pt x="4022" y="2134"/>
                </a:lnTo>
                <a:lnTo>
                  <a:pt x="4011" y="2132"/>
                </a:lnTo>
                <a:lnTo>
                  <a:pt x="3999" y="2130"/>
                </a:lnTo>
                <a:lnTo>
                  <a:pt x="3988" y="2132"/>
                </a:lnTo>
                <a:lnTo>
                  <a:pt x="3976" y="2133"/>
                </a:lnTo>
                <a:lnTo>
                  <a:pt x="3964" y="2136"/>
                </a:lnTo>
                <a:lnTo>
                  <a:pt x="3939" y="2143"/>
                </a:lnTo>
                <a:lnTo>
                  <a:pt x="3916" y="2147"/>
                </a:lnTo>
                <a:lnTo>
                  <a:pt x="3893" y="2150"/>
                </a:lnTo>
                <a:lnTo>
                  <a:pt x="3865" y="2151"/>
                </a:lnTo>
                <a:lnTo>
                  <a:pt x="3852" y="2142"/>
                </a:lnTo>
                <a:close/>
                <a:moveTo>
                  <a:pt x="86" y="734"/>
                </a:moveTo>
                <a:lnTo>
                  <a:pt x="79" y="734"/>
                </a:lnTo>
                <a:lnTo>
                  <a:pt x="71" y="719"/>
                </a:lnTo>
                <a:lnTo>
                  <a:pt x="61" y="704"/>
                </a:lnTo>
                <a:lnTo>
                  <a:pt x="58" y="699"/>
                </a:lnTo>
                <a:lnTo>
                  <a:pt x="54" y="697"/>
                </a:lnTo>
                <a:lnTo>
                  <a:pt x="50" y="697"/>
                </a:lnTo>
                <a:lnTo>
                  <a:pt x="44" y="698"/>
                </a:lnTo>
                <a:lnTo>
                  <a:pt x="32" y="700"/>
                </a:lnTo>
                <a:lnTo>
                  <a:pt x="15" y="705"/>
                </a:lnTo>
                <a:lnTo>
                  <a:pt x="7" y="708"/>
                </a:lnTo>
                <a:lnTo>
                  <a:pt x="2" y="712"/>
                </a:lnTo>
                <a:lnTo>
                  <a:pt x="1" y="715"/>
                </a:lnTo>
                <a:lnTo>
                  <a:pt x="0" y="718"/>
                </a:lnTo>
                <a:lnTo>
                  <a:pt x="1" y="721"/>
                </a:lnTo>
                <a:lnTo>
                  <a:pt x="3" y="724"/>
                </a:lnTo>
                <a:lnTo>
                  <a:pt x="7" y="730"/>
                </a:lnTo>
                <a:lnTo>
                  <a:pt x="11" y="735"/>
                </a:lnTo>
                <a:lnTo>
                  <a:pt x="16" y="738"/>
                </a:lnTo>
                <a:lnTo>
                  <a:pt x="20" y="740"/>
                </a:lnTo>
                <a:lnTo>
                  <a:pt x="30" y="745"/>
                </a:lnTo>
                <a:lnTo>
                  <a:pt x="43" y="751"/>
                </a:lnTo>
                <a:lnTo>
                  <a:pt x="47" y="753"/>
                </a:lnTo>
                <a:lnTo>
                  <a:pt x="50" y="755"/>
                </a:lnTo>
                <a:lnTo>
                  <a:pt x="52" y="759"/>
                </a:lnTo>
                <a:lnTo>
                  <a:pt x="53" y="761"/>
                </a:lnTo>
                <a:lnTo>
                  <a:pt x="54" y="767"/>
                </a:lnTo>
                <a:lnTo>
                  <a:pt x="57" y="772"/>
                </a:lnTo>
                <a:lnTo>
                  <a:pt x="61" y="781"/>
                </a:lnTo>
                <a:lnTo>
                  <a:pt x="67" y="790"/>
                </a:lnTo>
                <a:lnTo>
                  <a:pt x="70" y="795"/>
                </a:lnTo>
                <a:lnTo>
                  <a:pt x="74" y="798"/>
                </a:lnTo>
                <a:lnTo>
                  <a:pt x="78" y="802"/>
                </a:lnTo>
                <a:lnTo>
                  <a:pt x="84" y="803"/>
                </a:lnTo>
                <a:lnTo>
                  <a:pt x="91" y="804"/>
                </a:lnTo>
                <a:lnTo>
                  <a:pt x="99" y="804"/>
                </a:lnTo>
                <a:lnTo>
                  <a:pt x="103" y="804"/>
                </a:lnTo>
                <a:lnTo>
                  <a:pt x="107" y="803"/>
                </a:lnTo>
                <a:lnTo>
                  <a:pt x="110" y="801"/>
                </a:lnTo>
                <a:lnTo>
                  <a:pt x="112" y="798"/>
                </a:lnTo>
                <a:lnTo>
                  <a:pt x="116" y="794"/>
                </a:lnTo>
                <a:lnTo>
                  <a:pt x="118" y="790"/>
                </a:lnTo>
                <a:lnTo>
                  <a:pt x="117" y="787"/>
                </a:lnTo>
                <a:lnTo>
                  <a:pt x="116" y="785"/>
                </a:lnTo>
                <a:lnTo>
                  <a:pt x="111" y="779"/>
                </a:lnTo>
                <a:lnTo>
                  <a:pt x="105" y="772"/>
                </a:lnTo>
                <a:lnTo>
                  <a:pt x="86" y="734"/>
                </a:lnTo>
                <a:close/>
                <a:moveTo>
                  <a:pt x="3653" y="801"/>
                </a:moveTo>
                <a:lnTo>
                  <a:pt x="3613" y="817"/>
                </a:lnTo>
                <a:lnTo>
                  <a:pt x="3573" y="830"/>
                </a:lnTo>
                <a:lnTo>
                  <a:pt x="3553" y="837"/>
                </a:lnTo>
                <a:lnTo>
                  <a:pt x="3534" y="843"/>
                </a:lnTo>
                <a:lnTo>
                  <a:pt x="3514" y="847"/>
                </a:lnTo>
                <a:lnTo>
                  <a:pt x="3496" y="851"/>
                </a:lnTo>
                <a:lnTo>
                  <a:pt x="3486" y="854"/>
                </a:lnTo>
                <a:lnTo>
                  <a:pt x="3476" y="858"/>
                </a:lnTo>
                <a:lnTo>
                  <a:pt x="3466" y="862"/>
                </a:lnTo>
                <a:lnTo>
                  <a:pt x="3456" y="868"/>
                </a:lnTo>
                <a:lnTo>
                  <a:pt x="3447" y="874"/>
                </a:lnTo>
                <a:lnTo>
                  <a:pt x="3438" y="879"/>
                </a:lnTo>
                <a:lnTo>
                  <a:pt x="3430" y="887"/>
                </a:lnTo>
                <a:lnTo>
                  <a:pt x="3421" y="894"/>
                </a:lnTo>
                <a:lnTo>
                  <a:pt x="3413" y="902"/>
                </a:lnTo>
                <a:lnTo>
                  <a:pt x="3406" y="911"/>
                </a:lnTo>
                <a:lnTo>
                  <a:pt x="3399" y="920"/>
                </a:lnTo>
                <a:lnTo>
                  <a:pt x="3393" y="929"/>
                </a:lnTo>
                <a:lnTo>
                  <a:pt x="3380" y="950"/>
                </a:lnTo>
                <a:lnTo>
                  <a:pt x="3370" y="970"/>
                </a:lnTo>
                <a:lnTo>
                  <a:pt x="3362" y="992"/>
                </a:lnTo>
                <a:lnTo>
                  <a:pt x="3355" y="1015"/>
                </a:lnTo>
                <a:lnTo>
                  <a:pt x="3353" y="1026"/>
                </a:lnTo>
                <a:lnTo>
                  <a:pt x="3352" y="1036"/>
                </a:lnTo>
                <a:lnTo>
                  <a:pt x="3351" y="1048"/>
                </a:lnTo>
                <a:lnTo>
                  <a:pt x="3349" y="1059"/>
                </a:lnTo>
                <a:lnTo>
                  <a:pt x="3349" y="1070"/>
                </a:lnTo>
                <a:lnTo>
                  <a:pt x="3351" y="1082"/>
                </a:lnTo>
                <a:lnTo>
                  <a:pt x="3353" y="1092"/>
                </a:lnTo>
                <a:lnTo>
                  <a:pt x="3355" y="1104"/>
                </a:lnTo>
                <a:lnTo>
                  <a:pt x="3357" y="1114"/>
                </a:lnTo>
                <a:lnTo>
                  <a:pt x="3361" y="1124"/>
                </a:lnTo>
                <a:lnTo>
                  <a:pt x="3365" y="1133"/>
                </a:lnTo>
                <a:lnTo>
                  <a:pt x="3371" y="1143"/>
                </a:lnTo>
                <a:lnTo>
                  <a:pt x="3370" y="1144"/>
                </a:lnTo>
                <a:lnTo>
                  <a:pt x="3370" y="1144"/>
                </a:lnTo>
                <a:lnTo>
                  <a:pt x="3356" y="1148"/>
                </a:lnTo>
                <a:lnTo>
                  <a:pt x="3340" y="1154"/>
                </a:lnTo>
                <a:lnTo>
                  <a:pt x="3323" y="1159"/>
                </a:lnTo>
                <a:lnTo>
                  <a:pt x="3306" y="1167"/>
                </a:lnTo>
                <a:lnTo>
                  <a:pt x="3271" y="1182"/>
                </a:lnTo>
                <a:lnTo>
                  <a:pt x="3241" y="1196"/>
                </a:lnTo>
                <a:lnTo>
                  <a:pt x="3224" y="1204"/>
                </a:lnTo>
                <a:lnTo>
                  <a:pt x="3207" y="1213"/>
                </a:lnTo>
                <a:lnTo>
                  <a:pt x="3191" y="1223"/>
                </a:lnTo>
                <a:lnTo>
                  <a:pt x="3174" y="1232"/>
                </a:lnTo>
                <a:lnTo>
                  <a:pt x="3157" y="1242"/>
                </a:lnTo>
                <a:lnTo>
                  <a:pt x="3141" y="1250"/>
                </a:lnTo>
                <a:lnTo>
                  <a:pt x="3123" y="1257"/>
                </a:lnTo>
                <a:lnTo>
                  <a:pt x="3106" y="1263"/>
                </a:lnTo>
                <a:lnTo>
                  <a:pt x="3079" y="1272"/>
                </a:lnTo>
                <a:lnTo>
                  <a:pt x="3052" y="1282"/>
                </a:lnTo>
                <a:lnTo>
                  <a:pt x="3026" y="1291"/>
                </a:lnTo>
                <a:lnTo>
                  <a:pt x="2999" y="1300"/>
                </a:lnTo>
                <a:lnTo>
                  <a:pt x="2973" y="1308"/>
                </a:lnTo>
                <a:lnTo>
                  <a:pt x="2947" y="1316"/>
                </a:lnTo>
                <a:lnTo>
                  <a:pt x="2919" y="1322"/>
                </a:lnTo>
                <a:lnTo>
                  <a:pt x="2890" y="1328"/>
                </a:lnTo>
                <a:lnTo>
                  <a:pt x="2865" y="1333"/>
                </a:lnTo>
                <a:lnTo>
                  <a:pt x="2843" y="1340"/>
                </a:lnTo>
                <a:lnTo>
                  <a:pt x="2821" y="1348"/>
                </a:lnTo>
                <a:lnTo>
                  <a:pt x="2801" y="1357"/>
                </a:lnTo>
                <a:lnTo>
                  <a:pt x="2781" y="1366"/>
                </a:lnTo>
                <a:lnTo>
                  <a:pt x="2761" y="1377"/>
                </a:lnTo>
                <a:lnTo>
                  <a:pt x="2740" y="1387"/>
                </a:lnTo>
                <a:lnTo>
                  <a:pt x="2718" y="1397"/>
                </a:lnTo>
                <a:lnTo>
                  <a:pt x="2704" y="1402"/>
                </a:lnTo>
                <a:lnTo>
                  <a:pt x="2692" y="1405"/>
                </a:lnTo>
                <a:lnTo>
                  <a:pt x="2680" y="1407"/>
                </a:lnTo>
                <a:lnTo>
                  <a:pt x="2670" y="1407"/>
                </a:lnTo>
                <a:lnTo>
                  <a:pt x="2660" y="1409"/>
                </a:lnTo>
                <a:lnTo>
                  <a:pt x="2648" y="1409"/>
                </a:lnTo>
                <a:lnTo>
                  <a:pt x="2638" y="1410"/>
                </a:lnTo>
                <a:lnTo>
                  <a:pt x="2627" y="1413"/>
                </a:lnTo>
                <a:lnTo>
                  <a:pt x="2590" y="1426"/>
                </a:lnTo>
                <a:lnTo>
                  <a:pt x="2553" y="1440"/>
                </a:lnTo>
                <a:lnTo>
                  <a:pt x="2534" y="1447"/>
                </a:lnTo>
                <a:lnTo>
                  <a:pt x="2515" y="1454"/>
                </a:lnTo>
                <a:lnTo>
                  <a:pt x="2497" y="1459"/>
                </a:lnTo>
                <a:lnTo>
                  <a:pt x="2480" y="1462"/>
                </a:lnTo>
                <a:lnTo>
                  <a:pt x="2469" y="1466"/>
                </a:lnTo>
                <a:lnTo>
                  <a:pt x="2455" y="1471"/>
                </a:lnTo>
                <a:lnTo>
                  <a:pt x="2440" y="1478"/>
                </a:lnTo>
                <a:lnTo>
                  <a:pt x="2427" y="1485"/>
                </a:lnTo>
                <a:lnTo>
                  <a:pt x="2412" y="1493"/>
                </a:lnTo>
                <a:lnTo>
                  <a:pt x="2400" y="1502"/>
                </a:lnTo>
                <a:lnTo>
                  <a:pt x="2388" y="1511"/>
                </a:lnTo>
                <a:lnTo>
                  <a:pt x="2380" y="1520"/>
                </a:lnTo>
                <a:lnTo>
                  <a:pt x="2370" y="1522"/>
                </a:lnTo>
                <a:lnTo>
                  <a:pt x="2361" y="1526"/>
                </a:lnTo>
                <a:lnTo>
                  <a:pt x="2353" y="1529"/>
                </a:lnTo>
                <a:lnTo>
                  <a:pt x="2345" y="1535"/>
                </a:lnTo>
                <a:lnTo>
                  <a:pt x="2338" y="1542"/>
                </a:lnTo>
                <a:lnTo>
                  <a:pt x="2332" y="1551"/>
                </a:lnTo>
                <a:lnTo>
                  <a:pt x="2330" y="1554"/>
                </a:lnTo>
                <a:lnTo>
                  <a:pt x="2329" y="1560"/>
                </a:lnTo>
                <a:lnTo>
                  <a:pt x="2328" y="1565"/>
                </a:lnTo>
                <a:lnTo>
                  <a:pt x="2328" y="1570"/>
                </a:lnTo>
                <a:lnTo>
                  <a:pt x="2315" y="1585"/>
                </a:lnTo>
                <a:lnTo>
                  <a:pt x="2302" y="1601"/>
                </a:lnTo>
                <a:lnTo>
                  <a:pt x="2285" y="1618"/>
                </a:lnTo>
                <a:lnTo>
                  <a:pt x="2268" y="1635"/>
                </a:lnTo>
                <a:lnTo>
                  <a:pt x="2250" y="1650"/>
                </a:lnTo>
                <a:lnTo>
                  <a:pt x="2231" y="1662"/>
                </a:lnTo>
                <a:lnTo>
                  <a:pt x="2222" y="1667"/>
                </a:lnTo>
                <a:lnTo>
                  <a:pt x="2213" y="1670"/>
                </a:lnTo>
                <a:lnTo>
                  <a:pt x="2204" y="1674"/>
                </a:lnTo>
                <a:lnTo>
                  <a:pt x="2196" y="1675"/>
                </a:lnTo>
                <a:lnTo>
                  <a:pt x="2156" y="1682"/>
                </a:lnTo>
                <a:lnTo>
                  <a:pt x="2110" y="1691"/>
                </a:lnTo>
                <a:lnTo>
                  <a:pt x="2098" y="1692"/>
                </a:lnTo>
                <a:lnTo>
                  <a:pt x="2087" y="1693"/>
                </a:lnTo>
                <a:lnTo>
                  <a:pt x="2077" y="1694"/>
                </a:lnTo>
                <a:lnTo>
                  <a:pt x="2065" y="1693"/>
                </a:lnTo>
                <a:lnTo>
                  <a:pt x="2056" y="1692"/>
                </a:lnTo>
                <a:lnTo>
                  <a:pt x="2047" y="1689"/>
                </a:lnTo>
                <a:lnTo>
                  <a:pt x="2038" y="1685"/>
                </a:lnTo>
                <a:lnTo>
                  <a:pt x="2031" y="1680"/>
                </a:lnTo>
                <a:lnTo>
                  <a:pt x="2027" y="1676"/>
                </a:lnTo>
                <a:lnTo>
                  <a:pt x="2020" y="1674"/>
                </a:lnTo>
                <a:lnTo>
                  <a:pt x="2014" y="1674"/>
                </a:lnTo>
                <a:lnTo>
                  <a:pt x="2006" y="1675"/>
                </a:lnTo>
                <a:lnTo>
                  <a:pt x="2000" y="1677"/>
                </a:lnTo>
                <a:lnTo>
                  <a:pt x="1990" y="1680"/>
                </a:lnTo>
                <a:lnTo>
                  <a:pt x="1983" y="1683"/>
                </a:lnTo>
                <a:lnTo>
                  <a:pt x="1973" y="1688"/>
                </a:lnTo>
                <a:lnTo>
                  <a:pt x="1958" y="1698"/>
                </a:lnTo>
                <a:lnTo>
                  <a:pt x="1942" y="1708"/>
                </a:lnTo>
                <a:lnTo>
                  <a:pt x="1928" y="1717"/>
                </a:lnTo>
                <a:lnTo>
                  <a:pt x="1918" y="1724"/>
                </a:lnTo>
                <a:lnTo>
                  <a:pt x="1884" y="1754"/>
                </a:lnTo>
                <a:lnTo>
                  <a:pt x="1845" y="1787"/>
                </a:lnTo>
                <a:lnTo>
                  <a:pt x="1835" y="1795"/>
                </a:lnTo>
                <a:lnTo>
                  <a:pt x="1823" y="1801"/>
                </a:lnTo>
                <a:lnTo>
                  <a:pt x="1813" y="1808"/>
                </a:lnTo>
                <a:lnTo>
                  <a:pt x="1803" y="1813"/>
                </a:lnTo>
                <a:lnTo>
                  <a:pt x="1793" y="1817"/>
                </a:lnTo>
                <a:lnTo>
                  <a:pt x="1781" y="1820"/>
                </a:lnTo>
                <a:lnTo>
                  <a:pt x="1771" y="1820"/>
                </a:lnTo>
                <a:lnTo>
                  <a:pt x="1761" y="1818"/>
                </a:lnTo>
                <a:lnTo>
                  <a:pt x="1745" y="1822"/>
                </a:lnTo>
                <a:lnTo>
                  <a:pt x="1729" y="1825"/>
                </a:lnTo>
                <a:lnTo>
                  <a:pt x="1714" y="1830"/>
                </a:lnTo>
                <a:lnTo>
                  <a:pt x="1700" y="1836"/>
                </a:lnTo>
                <a:lnTo>
                  <a:pt x="1671" y="1847"/>
                </a:lnTo>
                <a:lnTo>
                  <a:pt x="1643" y="1859"/>
                </a:lnTo>
                <a:lnTo>
                  <a:pt x="1628" y="1865"/>
                </a:lnTo>
                <a:lnTo>
                  <a:pt x="1613" y="1870"/>
                </a:lnTo>
                <a:lnTo>
                  <a:pt x="1600" y="1874"/>
                </a:lnTo>
                <a:lnTo>
                  <a:pt x="1585" y="1878"/>
                </a:lnTo>
                <a:lnTo>
                  <a:pt x="1569" y="1880"/>
                </a:lnTo>
                <a:lnTo>
                  <a:pt x="1554" y="1881"/>
                </a:lnTo>
                <a:lnTo>
                  <a:pt x="1538" y="1881"/>
                </a:lnTo>
                <a:lnTo>
                  <a:pt x="1521" y="1879"/>
                </a:lnTo>
                <a:lnTo>
                  <a:pt x="1506" y="1877"/>
                </a:lnTo>
                <a:lnTo>
                  <a:pt x="1489" y="1875"/>
                </a:lnTo>
                <a:lnTo>
                  <a:pt x="1472" y="1874"/>
                </a:lnTo>
                <a:lnTo>
                  <a:pt x="1453" y="1874"/>
                </a:lnTo>
                <a:lnTo>
                  <a:pt x="1434" y="1874"/>
                </a:lnTo>
                <a:lnTo>
                  <a:pt x="1414" y="1875"/>
                </a:lnTo>
                <a:lnTo>
                  <a:pt x="1394" y="1877"/>
                </a:lnTo>
                <a:lnTo>
                  <a:pt x="1373" y="1879"/>
                </a:lnTo>
                <a:lnTo>
                  <a:pt x="1354" y="1882"/>
                </a:lnTo>
                <a:lnTo>
                  <a:pt x="1335" y="1886"/>
                </a:lnTo>
                <a:lnTo>
                  <a:pt x="1316" y="1891"/>
                </a:lnTo>
                <a:lnTo>
                  <a:pt x="1297" y="1897"/>
                </a:lnTo>
                <a:lnTo>
                  <a:pt x="1281" y="1904"/>
                </a:lnTo>
                <a:lnTo>
                  <a:pt x="1266" y="1912"/>
                </a:lnTo>
                <a:lnTo>
                  <a:pt x="1252" y="1921"/>
                </a:lnTo>
                <a:lnTo>
                  <a:pt x="1239" y="1931"/>
                </a:lnTo>
                <a:lnTo>
                  <a:pt x="1214" y="1958"/>
                </a:lnTo>
                <a:lnTo>
                  <a:pt x="1188" y="1986"/>
                </a:lnTo>
                <a:lnTo>
                  <a:pt x="1181" y="1992"/>
                </a:lnTo>
                <a:lnTo>
                  <a:pt x="1175" y="1997"/>
                </a:lnTo>
                <a:lnTo>
                  <a:pt x="1167" y="2001"/>
                </a:lnTo>
                <a:lnTo>
                  <a:pt x="1160" y="2005"/>
                </a:lnTo>
                <a:lnTo>
                  <a:pt x="1152" y="2007"/>
                </a:lnTo>
                <a:lnTo>
                  <a:pt x="1143" y="2009"/>
                </a:lnTo>
                <a:lnTo>
                  <a:pt x="1135" y="2010"/>
                </a:lnTo>
                <a:lnTo>
                  <a:pt x="1126" y="2009"/>
                </a:lnTo>
                <a:lnTo>
                  <a:pt x="1114" y="2010"/>
                </a:lnTo>
                <a:lnTo>
                  <a:pt x="1105" y="2012"/>
                </a:lnTo>
                <a:lnTo>
                  <a:pt x="1096" y="2015"/>
                </a:lnTo>
                <a:lnTo>
                  <a:pt x="1088" y="2020"/>
                </a:lnTo>
                <a:lnTo>
                  <a:pt x="1081" y="2025"/>
                </a:lnTo>
                <a:lnTo>
                  <a:pt x="1076" y="2030"/>
                </a:lnTo>
                <a:lnTo>
                  <a:pt x="1070" y="2037"/>
                </a:lnTo>
                <a:lnTo>
                  <a:pt x="1066" y="2044"/>
                </a:lnTo>
                <a:lnTo>
                  <a:pt x="1058" y="2059"/>
                </a:lnTo>
                <a:lnTo>
                  <a:pt x="1051" y="2073"/>
                </a:lnTo>
                <a:lnTo>
                  <a:pt x="1046" y="2091"/>
                </a:lnTo>
                <a:lnTo>
                  <a:pt x="1042" y="2106"/>
                </a:lnTo>
                <a:lnTo>
                  <a:pt x="1042" y="2108"/>
                </a:lnTo>
                <a:lnTo>
                  <a:pt x="1034" y="2105"/>
                </a:lnTo>
                <a:lnTo>
                  <a:pt x="1027" y="2102"/>
                </a:lnTo>
                <a:lnTo>
                  <a:pt x="1021" y="2097"/>
                </a:lnTo>
                <a:lnTo>
                  <a:pt x="1016" y="2093"/>
                </a:lnTo>
                <a:lnTo>
                  <a:pt x="1010" y="2089"/>
                </a:lnTo>
                <a:lnTo>
                  <a:pt x="1004" y="2087"/>
                </a:lnTo>
                <a:lnTo>
                  <a:pt x="1001" y="2087"/>
                </a:lnTo>
                <a:lnTo>
                  <a:pt x="997" y="2088"/>
                </a:lnTo>
                <a:lnTo>
                  <a:pt x="994" y="2089"/>
                </a:lnTo>
                <a:lnTo>
                  <a:pt x="989" y="2093"/>
                </a:lnTo>
                <a:lnTo>
                  <a:pt x="984" y="2097"/>
                </a:lnTo>
                <a:lnTo>
                  <a:pt x="978" y="2102"/>
                </a:lnTo>
                <a:lnTo>
                  <a:pt x="974" y="2105"/>
                </a:lnTo>
                <a:lnTo>
                  <a:pt x="969" y="2108"/>
                </a:lnTo>
                <a:lnTo>
                  <a:pt x="964" y="2108"/>
                </a:lnTo>
                <a:lnTo>
                  <a:pt x="959" y="2106"/>
                </a:lnTo>
                <a:lnTo>
                  <a:pt x="952" y="2103"/>
                </a:lnTo>
                <a:lnTo>
                  <a:pt x="945" y="2097"/>
                </a:lnTo>
                <a:lnTo>
                  <a:pt x="936" y="2093"/>
                </a:lnTo>
                <a:lnTo>
                  <a:pt x="928" y="2089"/>
                </a:lnTo>
                <a:lnTo>
                  <a:pt x="920" y="2087"/>
                </a:lnTo>
                <a:lnTo>
                  <a:pt x="912" y="2087"/>
                </a:lnTo>
                <a:lnTo>
                  <a:pt x="904" y="2088"/>
                </a:lnTo>
                <a:lnTo>
                  <a:pt x="896" y="2091"/>
                </a:lnTo>
                <a:lnTo>
                  <a:pt x="888" y="2094"/>
                </a:lnTo>
                <a:lnTo>
                  <a:pt x="881" y="2099"/>
                </a:lnTo>
                <a:lnTo>
                  <a:pt x="851" y="2120"/>
                </a:lnTo>
                <a:lnTo>
                  <a:pt x="818" y="2141"/>
                </a:lnTo>
                <a:lnTo>
                  <a:pt x="808" y="2145"/>
                </a:lnTo>
                <a:lnTo>
                  <a:pt x="795" y="2150"/>
                </a:lnTo>
                <a:lnTo>
                  <a:pt x="779" y="2153"/>
                </a:lnTo>
                <a:lnTo>
                  <a:pt x="763" y="2157"/>
                </a:lnTo>
                <a:lnTo>
                  <a:pt x="733" y="2163"/>
                </a:lnTo>
                <a:lnTo>
                  <a:pt x="707" y="2168"/>
                </a:lnTo>
                <a:lnTo>
                  <a:pt x="703" y="2168"/>
                </a:lnTo>
                <a:lnTo>
                  <a:pt x="700" y="2168"/>
                </a:lnTo>
                <a:lnTo>
                  <a:pt x="696" y="2167"/>
                </a:lnTo>
                <a:lnTo>
                  <a:pt x="694" y="2166"/>
                </a:lnTo>
                <a:lnTo>
                  <a:pt x="689" y="2161"/>
                </a:lnTo>
                <a:lnTo>
                  <a:pt x="686" y="2157"/>
                </a:lnTo>
                <a:lnTo>
                  <a:pt x="683" y="2151"/>
                </a:lnTo>
                <a:lnTo>
                  <a:pt x="678" y="2146"/>
                </a:lnTo>
                <a:lnTo>
                  <a:pt x="674" y="2142"/>
                </a:lnTo>
                <a:lnTo>
                  <a:pt x="667" y="2140"/>
                </a:lnTo>
                <a:lnTo>
                  <a:pt x="651" y="2137"/>
                </a:lnTo>
                <a:lnTo>
                  <a:pt x="635" y="2135"/>
                </a:lnTo>
                <a:lnTo>
                  <a:pt x="627" y="2134"/>
                </a:lnTo>
                <a:lnTo>
                  <a:pt x="619" y="2132"/>
                </a:lnTo>
                <a:lnTo>
                  <a:pt x="612" y="2129"/>
                </a:lnTo>
                <a:lnTo>
                  <a:pt x="605" y="2126"/>
                </a:lnTo>
                <a:lnTo>
                  <a:pt x="594" y="2120"/>
                </a:lnTo>
                <a:lnTo>
                  <a:pt x="586" y="2117"/>
                </a:lnTo>
                <a:lnTo>
                  <a:pt x="579" y="2116"/>
                </a:lnTo>
                <a:lnTo>
                  <a:pt x="574" y="2116"/>
                </a:lnTo>
                <a:lnTo>
                  <a:pt x="562" y="2121"/>
                </a:lnTo>
                <a:lnTo>
                  <a:pt x="545" y="2132"/>
                </a:lnTo>
                <a:lnTo>
                  <a:pt x="534" y="2138"/>
                </a:lnTo>
                <a:lnTo>
                  <a:pt x="526" y="2142"/>
                </a:lnTo>
                <a:lnTo>
                  <a:pt x="524" y="2142"/>
                </a:lnTo>
                <a:lnTo>
                  <a:pt x="524" y="2142"/>
                </a:lnTo>
                <a:lnTo>
                  <a:pt x="522" y="2141"/>
                </a:lnTo>
                <a:lnTo>
                  <a:pt x="522" y="2138"/>
                </a:lnTo>
                <a:lnTo>
                  <a:pt x="524" y="2132"/>
                </a:lnTo>
                <a:lnTo>
                  <a:pt x="527" y="2122"/>
                </a:lnTo>
                <a:lnTo>
                  <a:pt x="530" y="2112"/>
                </a:lnTo>
                <a:lnTo>
                  <a:pt x="530" y="2104"/>
                </a:lnTo>
                <a:lnTo>
                  <a:pt x="529" y="2097"/>
                </a:lnTo>
                <a:lnTo>
                  <a:pt x="527" y="2091"/>
                </a:lnTo>
                <a:lnTo>
                  <a:pt x="525" y="2085"/>
                </a:lnTo>
                <a:lnTo>
                  <a:pt x="522" y="2078"/>
                </a:lnTo>
                <a:lnTo>
                  <a:pt x="520" y="2071"/>
                </a:lnTo>
                <a:lnTo>
                  <a:pt x="519" y="2061"/>
                </a:lnTo>
                <a:lnTo>
                  <a:pt x="507" y="2040"/>
                </a:lnTo>
                <a:lnTo>
                  <a:pt x="496" y="2020"/>
                </a:lnTo>
                <a:lnTo>
                  <a:pt x="486" y="1999"/>
                </a:lnTo>
                <a:lnTo>
                  <a:pt x="477" y="1979"/>
                </a:lnTo>
                <a:lnTo>
                  <a:pt x="474" y="1968"/>
                </a:lnTo>
                <a:lnTo>
                  <a:pt x="470" y="1957"/>
                </a:lnTo>
                <a:lnTo>
                  <a:pt x="468" y="1946"/>
                </a:lnTo>
                <a:lnTo>
                  <a:pt x="466" y="1935"/>
                </a:lnTo>
                <a:lnTo>
                  <a:pt x="464" y="1923"/>
                </a:lnTo>
                <a:lnTo>
                  <a:pt x="463" y="1912"/>
                </a:lnTo>
                <a:lnTo>
                  <a:pt x="463" y="1900"/>
                </a:lnTo>
                <a:lnTo>
                  <a:pt x="464" y="1888"/>
                </a:lnTo>
                <a:lnTo>
                  <a:pt x="467" y="1867"/>
                </a:lnTo>
                <a:lnTo>
                  <a:pt x="469" y="1848"/>
                </a:lnTo>
                <a:lnTo>
                  <a:pt x="470" y="1829"/>
                </a:lnTo>
                <a:lnTo>
                  <a:pt x="470" y="1809"/>
                </a:lnTo>
                <a:lnTo>
                  <a:pt x="469" y="1790"/>
                </a:lnTo>
                <a:lnTo>
                  <a:pt x="466" y="1771"/>
                </a:lnTo>
                <a:lnTo>
                  <a:pt x="461" y="1752"/>
                </a:lnTo>
                <a:lnTo>
                  <a:pt x="453" y="1733"/>
                </a:lnTo>
                <a:lnTo>
                  <a:pt x="441" y="1711"/>
                </a:lnTo>
                <a:lnTo>
                  <a:pt x="424" y="1686"/>
                </a:lnTo>
                <a:lnTo>
                  <a:pt x="417" y="1675"/>
                </a:lnTo>
                <a:lnTo>
                  <a:pt x="411" y="1662"/>
                </a:lnTo>
                <a:lnTo>
                  <a:pt x="409" y="1656"/>
                </a:lnTo>
                <a:lnTo>
                  <a:pt x="408" y="1650"/>
                </a:lnTo>
                <a:lnTo>
                  <a:pt x="408" y="1644"/>
                </a:lnTo>
                <a:lnTo>
                  <a:pt x="409" y="1637"/>
                </a:lnTo>
                <a:lnTo>
                  <a:pt x="391" y="1599"/>
                </a:lnTo>
                <a:lnTo>
                  <a:pt x="374" y="1554"/>
                </a:lnTo>
                <a:lnTo>
                  <a:pt x="366" y="1532"/>
                </a:lnTo>
                <a:lnTo>
                  <a:pt x="361" y="1509"/>
                </a:lnTo>
                <a:lnTo>
                  <a:pt x="360" y="1499"/>
                </a:lnTo>
                <a:lnTo>
                  <a:pt x="359" y="1488"/>
                </a:lnTo>
                <a:lnTo>
                  <a:pt x="360" y="1478"/>
                </a:lnTo>
                <a:lnTo>
                  <a:pt x="361" y="1468"/>
                </a:lnTo>
                <a:lnTo>
                  <a:pt x="362" y="1459"/>
                </a:lnTo>
                <a:lnTo>
                  <a:pt x="363" y="1450"/>
                </a:lnTo>
                <a:lnTo>
                  <a:pt x="363" y="1440"/>
                </a:lnTo>
                <a:lnTo>
                  <a:pt x="362" y="1431"/>
                </a:lnTo>
                <a:lnTo>
                  <a:pt x="360" y="1414"/>
                </a:lnTo>
                <a:lnTo>
                  <a:pt x="355" y="1397"/>
                </a:lnTo>
                <a:lnTo>
                  <a:pt x="344" y="1364"/>
                </a:lnTo>
                <a:lnTo>
                  <a:pt x="335" y="1330"/>
                </a:lnTo>
                <a:lnTo>
                  <a:pt x="333" y="1320"/>
                </a:lnTo>
                <a:lnTo>
                  <a:pt x="329" y="1312"/>
                </a:lnTo>
                <a:lnTo>
                  <a:pt x="327" y="1308"/>
                </a:lnTo>
                <a:lnTo>
                  <a:pt x="325" y="1306"/>
                </a:lnTo>
                <a:lnTo>
                  <a:pt x="321" y="1304"/>
                </a:lnTo>
                <a:lnTo>
                  <a:pt x="319" y="1302"/>
                </a:lnTo>
                <a:lnTo>
                  <a:pt x="312" y="1300"/>
                </a:lnTo>
                <a:lnTo>
                  <a:pt x="304" y="1299"/>
                </a:lnTo>
                <a:lnTo>
                  <a:pt x="294" y="1300"/>
                </a:lnTo>
                <a:lnTo>
                  <a:pt x="283" y="1302"/>
                </a:lnTo>
                <a:lnTo>
                  <a:pt x="278" y="1302"/>
                </a:lnTo>
                <a:lnTo>
                  <a:pt x="274" y="1300"/>
                </a:lnTo>
                <a:lnTo>
                  <a:pt x="269" y="1297"/>
                </a:lnTo>
                <a:lnTo>
                  <a:pt x="265" y="1294"/>
                </a:lnTo>
                <a:lnTo>
                  <a:pt x="261" y="1289"/>
                </a:lnTo>
                <a:lnTo>
                  <a:pt x="258" y="1283"/>
                </a:lnTo>
                <a:lnTo>
                  <a:pt x="255" y="1278"/>
                </a:lnTo>
                <a:lnTo>
                  <a:pt x="253" y="1271"/>
                </a:lnTo>
                <a:lnTo>
                  <a:pt x="250" y="1257"/>
                </a:lnTo>
                <a:lnTo>
                  <a:pt x="247" y="1245"/>
                </a:lnTo>
                <a:lnTo>
                  <a:pt x="247" y="1239"/>
                </a:lnTo>
                <a:lnTo>
                  <a:pt x="249" y="1233"/>
                </a:lnTo>
                <a:lnTo>
                  <a:pt x="250" y="1229"/>
                </a:lnTo>
                <a:lnTo>
                  <a:pt x="251" y="1225"/>
                </a:lnTo>
                <a:lnTo>
                  <a:pt x="254" y="1225"/>
                </a:lnTo>
                <a:lnTo>
                  <a:pt x="258" y="1226"/>
                </a:lnTo>
                <a:lnTo>
                  <a:pt x="260" y="1229"/>
                </a:lnTo>
                <a:lnTo>
                  <a:pt x="262" y="1231"/>
                </a:lnTo>
                <a:lnTo>
                  <a:pt x="266" y="1237"/>
                </a:lnTo>
                <a:lnTo>
                  <a:pt x="268" y="1244"/>
                </a:lnTo>
                <a:lnTo>
                  <a:pt x="270" y="1250"/>
                </a:lnTo>
                <a:lnTo>
                  <a:pt x="274" y="1257"/>
                </a:lnTo>
                <a:lnTo>
                  <a:pt x="276" y="1263"/>
                </a:lnTo>
                <a:lnTo>
                  <a:pt x="280" y="1266"/>
                </a:lnTo>
                <a:lnTo>
                  <a:pt x="290" y="1259"/>
                </a:lnTo>
                <a:lnTo>
                  <a:pt x="295" y="1256"/>
                </a:lnTo>
                <a:lnTo>
                  <a:pt x="297" y="1256"/>
                </a:lnTo>
                <a:lnTo>
                  <a:pt x="299" y="1256"/>
                </a:lnTo>
                <a:lnTo>
                  <a:pt x="301" y="1258"/>
                </a:lnTo>
                <a:lnTo>
                  <a:pt x="303" y="1261"/>
                </a:lnTo>
                <a:lnTo>
                  <a:pt x="309" y="1262"/>
                </a:lnTo>
                <a:lnTo>
                  <a:pt x="317" y="1263"/>
                </a:lnTo>
                <a:lnTo>
                  <a:pt x="319" y="1258"/>
                </a:lnTo>
                <a:lnTo>
                  <a:pt x="319" y="1252"/>
                </a:lnTo>
                <a:lnTo>
                  <a:pt x="318" y="1242"/>
                </a:lnTo>
                <a:lnTo>
                  <a:pt x="316" y="1233"/>
                </a:lnTo>
                <a:lnTo>
                  <a:pt x="310" y="1215"/>
                </a:lnTo>
                <a:lnTo>
                  <a:pt x="304" y="1205"/>
                </a:lnTo>
                <a:lnTo>
                  <a:pt x="307" y="1197"/>
                </a:lnTo>
                <a:lnTo>
                  <a:pt x="296" y="1174"/>
                </a:lnTo>
                <a:lnTo>
                  <a:pt x="285" y="1150"/>
                </a:lnTo>
                <a:lnTo>
                  <a:pt x="283" y="1144"/>
                </a:lnTo>
                <a:lnTo>
                  <a:pt x="282" y="1139"/>
                </a:lnTo>
                <a:lnTo>
                  <a:pt x="280" y="1133"/>
                </a:lnTo>
                <a:lnTo>
                  <a:pt x="279" y="1129"/>
                </a:lnTo>
                <a:lnTo>
                  <a:pt x="280" y="1123"/>
                </a:lnTo>
                <a:lnTo>
                  <a:pt x="283" y="1118"/>
                </a:lnTo>
                <a:lnTo>
                  <a:pt x="286" y="1114"/>
                </a:lnTo>
                <a:lnTo>
                  <a:pt x="291" y="1109"/>
                </a:lnTo>
                <a:lnTo>
                  <a:pt x="302" y="1099"/>
                </a:lnTo>
                <a:lnTo>
                  <a:pt x="312" y="1088"/>
                </a:lnTo>
                <a:lnTo>
                  <a:pt x="319" y="1076"/>
                </a:lnTo>
                <a:lnTo>
                  <a:pt x="324" y="1065"/>
                </a:lnTo>
                <a:lnTo>
                  <a:pt x="327" y="1053"/>
                </a:lnTo>
                <a:lnTo>
                  <a:pt x="329" y="1040"/>
                </a:lnTo>
                <a:lnTo>
                  <a:pt x="330" y="1026"/>
                </a:lnTo>
                <a:lnTo>
                  <a:pt x="329" y="1010"/>
                </a:lnTo>
                <a:lnTo>
                  <a:pt x="329" y="996"/>
                </a:lnTo>
                <a:lnTo>
                  <a:pt x="327" y="982"/>
                </a:lnTo>
                <a:lnTo>
                  <a:pt x="325" y="968"/>
                </a:lnTo>
                <a:lnTo>
                  <a:pt x="321" y="953"/>
                </a:lnTo>
                <a:lnTo>
                  <a:pt x="315" y="925"/>
                </a:lnTo>
                <a:lnTo>
                  <a:pt x="307" y="896"/>
                </a:lnTo>
                <a:lnTo>
                  <a:pt x="307" y="896"/>
                </a:lnTo>
                <a:lnTo>
                  <a:pt x="360" y="892"/>
                </a:lnTo>
                <a:lnTo>
                  <a:pt x="366" y="884"/>
                </a:lnTo>
                <a:lnTo>
                  <a:pt x="369" y="877"/>
                </a:lnTo>
                <a:lnTo>
                  <a:pt x="371" y="871"/>
                </a:lnTo>
                <a:lnTo>
                  <a:pt x="372" y="866"/>
                </a:lnTo>
                <a:lnTo>
                  <a:pt x="375" y="861"/>
                </a:lnTo>
                <a:lnTo>
                  <a:pt x="378" y="856"/>
                </a:lnTo>
                <a:lnTo>
                  <a:pt x="384" y="852"/>
                </a:lnTo>
                <a:lnTo>
                  <a:pt x="393" y="846"/>
                </a:lnTo>
                <a:lnTo>
                  <a:pt x="409" y="837"/>
                </a:lnTo>
                <a:lnTo>
                  <a:pt x="416" y="831"/>
                </a:lnTo>
                <a:lnTo>
                  <a:pt x="420" y="825"/>
                </a:lnTo>
                <a:lnTo>
                  <a:pt x="429" y="809"/>
                </a:lnTo>
                <a:lnTo>
                  <a:pt x="444" y="797"/>
                </a:lnTo>
                <a:lnTo>
                  <a:pt x="463" y="782"/>
                </a:lnTo>
                <a:lnTo>
                  <a:pt x="468" y="778"/>
                </a:lnTo>
                <a:lnTo>
                  <a:pt x="471" y="773"/>
                </a:lnTo>
                <a:lnTo>
                  <a:pt x="475" y="769"/>
                </a:lnTo>
                <a:lnTo>
                  <a:pt x="476" y="764"/>
                </a:lnTo>
                <a:lnTo>
                  <a:pt x="476" y="760"/>
                </a:lnTo>
                <a:lnTo>
                  <a:pt x="475" y="754"/>
                </a:lnTo>
                <a:lnTo>
                  <a:pt x="471" y="748"/>
                </a:lnTo>
                <a:lnTo>
                  <a:pt x="467" y="744"/>
                </a:lnTo>
                <a:lnTo>
                  <a:pt x="458" y="737"/>
                </a:lnTo>
                <a:lnTo>
                  <a:pt x="447" y="729"/>
                </a:lnTo>
                <a:lnTo>
                  <a:pt x="442" y="724"/>
                </a:lnTo>
                <a:lnTo>
                  <a:pt x="437" y="720"/>
                </a:lnTo>
                <a:lnTo>
                  <a:pt x="434" y="715"/>
                </a:lnTo>
                <a:lnTo>
                  <a:pt x="432" y="711"/>
                </a:lnTo>
                <a:lnTo>
                  <a:pt x="438" y="698"/>
                </a:lnTo>
                <a:lnTo>
                  <a:pt x="449" y="683"/>
                </a:lnTo>
                <a:lnTo>
                  <a:pt x="447" y="672"/>
                </a:lnTo>
                <a:lnTo>
                  <a:pt x="446" y="662"/>
                </a:lnTo>
                <a:lnTo>
                  <a:pt x="445" y="655"/>
                </a:lnTo>
                <a:lnTo>
                  <a:pt x="444" y="648"/>
                </a:lnTo>
                <a:lnTo>
                  <a:pt x="443" y="641"/>
                </a:lnTo>
                <a:lnTo>
                  <a:pt x="445" y="633"/>
                </a:lnTo>
                <a:lnTo>
                  <a:pt x="449" y="623"/>
                </a:lnTo>
                <a:lnTo>
                  <a:pt x="457" y="611"/>
                </a:lnTo>
                <a:lnTo>
                  <a:pt x="468" y="598"/>
                </a:lnTo>
                <a:lnTo>
                  <a:pt x="480" y="588"/>
                </a:lnTo>
                <a:lnTo>
                  <a:pt x="483" y="584"/>
                </a:lnTo>
                <a:lnTo>
                  <a:pt x="485" y="582"/>
                </a:lnTo>
                <a:lnTo>
                  <a:pt x="486" y="580"/>
                </a:lnTo>
                <a:lnTo>
                  <a:pt x="486" y="576"/>
                </a:lnTo>
                <a:lnTo>
                  <a:pt x="485" y="574"/>
                </a:lnTo>
                <a:lnTo>
                  <a:pt x="483" y="571"/>
                </a:lnTo>
                <a:lnTo>
                  <a:pt x="479" y="568"/>
                </a:lnTo>
                <a:lnTo>
                  <a:pt x="474" y="565"/>
                </a:lnTo>
                <a:lnTo>
                  <a:pt x="471" y="563"/>
                </a:lnTo>
                <a:lnTo>
                  <a:pt x="469" y="558"/>
                </a:lnTo>
                <a:lnTo>
                  <a:pt x="468" y="554"/>
                </a:lnTo>
                <a:lnTo>
                  <a:pt x="467" y="547"/>
                </a:lnTo>
                <a:lnTo>
                  <a:pt x="468" y="540"/>
                </a:lnTo>
                <a:lnTo>
                  <a:pt x="469" y="532"/>
                </a:lnTo>
                <a:lnTo>
                  <a:pt x="470" y="524"/>
                </a:lnTo>
                <a:lnTo>
                  <a:pt x="472" y="517"/>
                </a:lnTo>
                <a:lnTo>
                  <a:pt x="476" y="509"/>
                </a:lnTo>
                <a:lnTo>
                  <a:pt x="479" y="502"/>
                </a:lnTo>
                <a:lnTo>
                  <a:pt x="484" y="497"/>
                </a:lnTo>
                <a:lnTo>
                  <a:pt x="489" y="492"/>
                </a:lnTo>
                <a:lnTo>
                  <a:pt x="495" y="489"/>
                </a:lnTo>
                <a:lnTo>
                  <a:pt x="501" y="486"/>
                </a:lnTo>
                <a:lnTo>
                  <a:pt x="508" y="488"/>
                </a:lnTo>
                <a:lnTo>
                  <a:pt x="514" y="490"/>
                </a:lnTo>
                <a:lnTo>
                  <a:pt x="526" y="496"/>
                </a:lnTo>
                <a:lnTo>
                  <a:pt x="537" y="504"/>
                </a:lnTo>
                <a:lnTo>
                  <a:pt x="547" y="512"/>
                </a:lnTo>
                <a:lnTo>
                  <a:pt x="559" y="521"/>
                </a:lnTo>
                <a:lnTo>
                  <a:pt x="570" y="530"/>
                </a:lnTo>
                <a:lnTo>
                  <a:pt x="580" y="538"/>
                </a:lnTo>
                <a:lnTo>
                  <a:pt x="592" y="545"/>
                </a:lnTo>
                <a:lnTo>
                  <a:pt x="601" y="550"/>
                </a:lnTo>
                <a:lnTo>
                  <a:pt x="620" y="556"/>
                </a:lnTo>
                <a:lnTo>
                  <a:pt x="634" y="559"/>
                </a:lnTo>
                <a:lnTo>
                  <a:pt x="641" y="562"/>
                </a:lnTo>
                <a:lnTo>
                  <a:pt x="647" y="565"/>
                </a:lnTo>
                <a:lnTo>
                  <a:pt x="654" y="570"/>
                </a:lnTo>
                <a:lnTo>
                  <a:pt x="661" y="576"/>
                </a:lnTo>
                <a:lnTo>
                  <a:pt x="664" y="579"/>
                </a:lnTo>
                <a:lnTo>
                  <a:pt x="668" y="580"/>
                </a:lnTo>
                <a:lnTo>
                  <a:pt x="671" y="581"/>
                </a:lnTo>
                <a:lnTo>
                  <a:pt x="675" y="581"/>
                </a:lnTo>
                <a:lnTo>
                  <a:pt x="680" y="580"/>
                </a:lnTo>
                <a:lnTo>
                  <a:pt x="687" y="576"/>
                </a:lnTo>
                <a:lnTo>
                  <a:pt x="692" y="572"/>
                </a:lnTo>
                <a:lnTo>
                  <a:pt x="697" y="567"/>
                </a:lnTo>
                <a:lnTo>
                  <a:pt x="701" y="562"/>
                </a:lnTo>
                <a:lnTo>
                  <a:pt x="704" y="556"/>
                </a:lnTo>
                <a:lnTo>
                  <a:pt x="707" y="551"/>
                </a:lnTo>
                <a:lnTo>
                  <a:pt x="710" y="549"/>
                </a:lnTo>
                <a:lnTo>
                  <a:pt x="713" y="549"/>
                </a:lnTo>
                <a:lnTo>
                  <a:pt x="717" y="550"/>
                </a:lnTo>
                <a:lnTo>
                  <a:pt x="725" y="555"/>
                </a:lnTo>
                <a:lnTo>
                  <a:pt x="730" y="559"/>
                </a:lnTo>
                <a:lnTo>
                  <a:pt x="733" y="560"/>
                </a:lnTo>
                <a:lnTo>
                  <a:pt x="735" y="562"/>
                </a:lnTo>
                <a:lnTo>
                  <a:pt x="737" y="562"/>
                </a:lnTo>
                <a:lnTo>
                  <a:pt x="741" y="560"/>
                </a:lnTo>
                <a:lnTo>
                  <a:pt x="747" y="557"/>
                </a:lnTo>
                <a:lnTo>
                  <a:pt x="754" y="554"/>
                </a:lnTo>
                <a:lnTo>
                  <a:pt x="762" y="550"/>
                </a:lnTo>
                <a:lnTo>
                  <a:pt x="770" y="547"/>
                </a:lnTo>
                <a:lnTo>
                  <a:pt x="775" y="546"/>
                </a:lnTo>
                <a:lnTo>
                  <a:pt x="779" y="546"/>
                </a:lnTo>
                <a:lnTo>
                  <a:pt x="784" y="547"/>
                </a:lnTo>
                <a:lnTo>
                  <a:pt x="788" y="548"/>
                </a:lnTo>
                <a:lnTo>
                  <a:pt x="793" y="549"/>
                </a:lnTo>
                <a:lnTo>
                  <a:pt x="801" y="548"/>
                </a:lnTo>
                <a:lnTo>
                  <a:pt x="811" y="546"/>
                </a:lnTo>
                <a:lnTo>
                  <a:pt x="821" y="543"/>
                </a:lnTo>
                <a:lnTo>
                  <a:pt x="844" y="539"/>
                </a:lnTo>
                <a:lnTo>
                  <a:pt x="862" y="537"/>
                </a:lnTo>
                <a:lnTo>
                  <a:pt x="879" y="539"/>
                </a:lnTo>
                <a:lnTo>
                  <a:pt x="896" y="539"/>
                </a:lnTo>
                <a:lnTo>
                  <a:pt x="914" y="539"/>
                </a:lnTo>
                <a:lnTo>
                  <a:pt x="933" y="538"/>
                </a:lnTo>
                <a:lnTo>
                  <a:pt x="968" y="534"/>
                </a:lnTo>
                <a:lnTo>
                  <a:pt x="1003" y="530"/>
                </a:lnTo>
                <a:lnTo>
                  <a:pt x="1020" y="529"/>
                </a:lnTo>
                <a:lnTo>
                  <a:pt x="1038" y="529"/>
                </a:lnTo>
                <a:lnTo>
                  <a:pt x="1055" y="530"/>
                </a:lnTo>
                <a:lnTo>
                  <a:pt x="1071" y="531"/>
                </a:lnTo>
                <a:lnTo>
                  <a:pt x="1088" y="535"/>
                </a:lnTo>
                <a:lnTo>
                  <a:pt x="1104" y="541"/>
                </a:lnTo>
                <a:lnTo>
                  <a:pt x="1112" y="545"/>
                </a:lnTo>
                <a:lnTo>
                  <a:pt x="1119" y="549"/>
                </a:lnTo>
                <a:lnTo>
                  <a:pt x="1127" y="554"/>
                </a:lnTo>
                <a:lnTo>
                  <a:pt x="1135" y="559"/>
                </a:lnTo>
                <a:lnTo>
                  <a:pt x="1142" y="565"/>
                </a:lnTo>
                <a:lnTo>
                  <a:pt x="1150" y="568"/>
                </a:lnTo>
                <a:lnTo>
                  <a:pt x="1159" y="572"/>
                </a:lnTo>
                <a:lnTo>
                  <a:pt x="1168" y="575"/>
                </a:lnTo>
                <a:lnTo>
                  <a:pt x="1187" y="579"/>
                </a:lnTo>
                <a:lnTo>
                  <a:pt x="1209" y="581"/>
                </a:lnTo>
                <a:lnTo>
                  <a:pt x="1230" y="582"/>
                </a:lnTo>
                <a:lnTo>
                  <a:pt x="1251" y="583"/>
                </a:lnTo>
                <a:lnTo>
                  <a:pt x="1271" y="586"/>
                </a:lnTo>
                <a:lnTo>
                  <a:pt x="1289" y="588"/>
                </a:lnTo>
                <a:lnTo>
                  <a:pt x="1318" y="595"/>
                </a:lnTo>
                <a:lnTo>
                  <a:pt x="1344" y="600"/>
                </a:lnTo>
                <a:lnTo>
                  <a:pt x="1369" y="605"/>
                </a:lnTo>
                <a:lnTo>
                  <a:pt x="1392" y="608"/>
                </a:lnTo>
                <a:lnTo>
                  <a:pt x="1416" y="609"/>
                </a:lnTo>
                <a:lnTo>
                  <a:pt x="1441" y="609"/>
                </a:lnTo>
                <a:lnTo>
                  <a:pt x="1467" y="606"/>
                </a:lnTo>
                <a:lnTo>
                  <a:pt x="1496" y="601"/>
                </a:lnTo>
                <a:lnTo>
                  <a:pt x="1526" y="598"/>
                </a:lnTo>
                <a:lnTo>
                  <a:pt x="1548" y="595"/>
                </a:lnTo>
                <a:lnTo>
                  <a:pt x="1559" y="592"/>
                </a:lnTo>
                <a:lnTo>
                  <a:pt x="1569" y="592"/>
                </a:lnTo>
                <a:lnTo>
                  <a:pt x="1578" y="591"/>
                </a:lnTo>
                <a:lnTo>
                  <a:pt x="1586" y="592"/>
                </a:lnTo>
                <a:lnTo>
                  <a:pt x="1594" y="593"/>
                </a:lnTo>
                <a:lnTo>
                  <a:pt x="1602" y="596"/>
                </a:lnTo>
                <a:lnTo>
                  <a:pt x="1609" y="600"/>
                </a:lnTo>
                <a:lnTo>
                  <a:pt x="1617" y="606"/>
                </a:lnTo>
                <a:lnTo>
                  <a:pt x="1625" y="613"/>
                </a:lnTo>
                <a:lnTo>
                  <a:pt x="1633" y="622"/>
                </a:lnTo>
                <a:lnTo>
                  <a:pt x="1642" y="633"/>
                </a:lnTo>
                <a:lnTo>
                  <a:pt x="1651" y="647"/>
                </a:lnTo>
                <a:lnTo>
                  <a:pt x="1661" y="661"/>
                </a:lnTo>
                <a:lnTo>
                  <a:pt x="1672" y="672"/>
                </a:lnTo>
                <a:lnTo>
                  <a:pt x="1679" y="678"/>
                </a:lnTo>
                <a:lnTo>
                  <a:pt x="1685" y="681"/>
                </a:lnTo>
                <a:lnTo>
                  <a:pt x="1692" y="686"/>
                </a:lnTo>
                <a:lnTo>
                  <a:pt x="1697" y="688"/>
                </a:lnTo>
                <a:lnTo>
                  <a:pt x="1711" y="693"/>
                </a:lnTo>
                <a:lnTo>
                  <a:pt x="1723" y="695"/>
                </a:lnTo>
                <a:lnTo>
                  <a:pt x="1737" y="695"/>
                </a:lnTo>
                <a:lnTo>
                  <a:pt x="1750" y="693"/>
                </a:lnTo>
                <a:lnTo>
                  <a:pt x="1763" y="689"/>
                </a:lnTo>
                <a:lnTo>
                  <a:pt x="1776" y="683"/>
                </a:lnTo>
                <a:lnTo>
                  <a:pt x="1787" y="675"/>
                </a:lnTo>
                <a:lnTo>
                  <a:pt x="1798" y="666"/>
                </a:lnTo>
                <a:lnTo>
                  <a:pt x="1810" y="655"/>
                </a:lnTo>
                <a:lnTo>
                  <a:pt x="1819" y="642"/>
                </a:lnTo>
                <a:lnTo>
                  <a:pt x="1828" y="629"/>
                </a:lnTo>
                <a:lnTo>
                  <a:pt x="1836" y="614"/>
                </a:lnTo>
                <a:lnTo>
                  <a:pt x="1851" y="576"/>
                </a:lnTo>
                <a:lnTo>
                  <a:pt x="1862" y="543"/>
                </a:lnTo>
                <a:lnTo>
                  <a:pt x="1870" y="527"/>
                </a:lnTo>
                <a:lnTo>
                  <a:pt x="1879" y="513"/>
                </a:lnTo>
                <a:lnTo>
                  <a:pt x="1885" y="505"/>
                </a:lnTo>
                <a:lnTo>
                  <a:pt x="1890" y="497"/>
                </a:lnTo>
                <a:lnTo>
                  <a:pt x="1898" y="489"/>
                </a:lnTo>
                <a:lnTo>
                  <a:pt x="1906" y="482"/>
                </a:lnTo>
                <a:lnTo>
                  <a:pt x="1922" y="466"/>
                </a:lnTo>
                <a:lnTo>
                  <a:pt x="1938" y="449"/>
                </a:lnTo>
                <a:lnTo>
                  <a:pt x="1954" y="432"/>
                </a:lnTo>
                <a:lnTo>
                  <a:pt x="1970" y="412"/>
                </a:lnTo>
                <a:lnTo>
                  <a:pt x="1985" y="393"/>
                </a:lnTo>
                <a:lnTo>
                  <a:pt x="1998" y="374"/>
                </a:lnTo>
                <a:lnTo>
                  <a:pt x="2011" y="354"/>
                </a:lnTo>
                <a:lnTo>
                  <a:pt x="2023" y="335"/>
                </a:lnTo>
                <a:lnTo>
                  <a:pt x="2029" y="329"/>
                </a:lnTo>
                <a:lnTo>
                  <a:pt x="2034" y="324"/>
                </a:lnTo>
                <a:lnTo>
                  <a:pt x="2037" y="317"/>
                </a:lnTo>
                <a:lnTo>
                  <a:pt x="2042" y="311"/>
                </a:lnTo>
                <a:lnTo>
                  <a:pt x="2045" y="304"/>
                </a:lnTo>
                <a:lnTo>
                  <a:pt x="2050" y="299"/>
                </a:lnTo>
                <a:lnTo>
                  <a:pt x="2054" y="293"/>
                </a:lnTo>
                <a:lnTo>
                  <a:pt x="2061" y="288"/>
                </a:lnTo>
                <a:lnTo>
                  <a:pt x="2089" y="270"/>
                </a:lnTo>
                <a:lnTo>
                  <a:pt x="2121" y="253"/>
                </a:lnTo>
                <a:lnTo>
                  <a:pt x="2153" y="238"/>
                </a:lnTo>
                <a:lnTo>
                  <a:pt x="2185" y="222"/>
                </a:lnTo>
                <a:lnTo>
                  <a:pt x="2218" y="208"/>
                </a:lnTo>
                <a:lnTo>
                  <a:pt x="2250" y="192"/>
                </a:lnTo>
                <a:lnTo>
                  <a:pt x="2280" y="175"/>
                </a:lnTo>
                <a:lnTo>
                  <a:pt x="2311" y="157"/>
                </a:lnTo>
                <a:lnTo>
                  <a:pt x="2325" y="149"/>
                </a:lnTo>
                <a:lnTo>
                  <a:pt x="2340" y="142"/>
                </a:lnTo>
                <a:lnTo>
                  <a:pt x="2359" y="135"/>
                </a:lnTo>
                <a:lnTo>
                  <a:pt x="2378" y="129"/>
                </a:lnTo>
                <a:lnTo>
                  <a:pt x="2400" y="123"/>
                </a:lnTo>
                <a:lnTo>
                  <a:pt x="2421" y="119"/>
                </a:lnTo>
                <a:lnTo>
                  <a:pt x="2444" y="115"/>
                </a:lnTo>
                <a:lnTo>
                  <a:pt x="2467" y="112"/>
                </a:lnTo>
                <a:lnTo>
                  <a:pt x="2513" y="106"/>
                </a:lnTo>
                <a:lnTo>
                  <a:pt x="2557" y="102"/>
                </a:lnTo>
                <a:lnTo>
                  <a:pt x="2598" y="101"/>
                </a:lnTo>
                <a:lnTo>
                  <a:pt x="2634" y="99"/>
                </a:lnTo>
                <a:lnTo>
                  <a:pt x="2932" y="69"/>
                </a:lnTo>
                <a:lnTo>
                  <a:pt x="3294" y="0"/>
                </a:lnTo>
                <a:lnTo>
                  <a:pt x="3294" y="0"/>
                </a:lnTo>
                <a:lnTo>
                  <a:pt x="3543" y="554"/>
                </a:lnTo>
                <a:lnTo>
                  <a:pt x="3537" y="580"/>
                </a:lnTo>
                <a:lnTo>
                  <a:pt x="3562" y="591"/>
                </a:lnTo>
                <a:lnTo>
                  <a:pt x="3653" y="801"/>
                </a:lnTo>
                <a:lnTo>
                  <a:pt x="3653" y="801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29" name="Freeform 139">
            <a:extLst>
              <a:ext uri="{FF2B5EF4-FFF2-40B4-BE49-F238E27FC236}">
                <a16:creationId xmlns:a16="http://schemas.microsoft.com/office/drawing/2014/main" id="{4A8C1E11-0CFF-4F4D-96FD-0C97CD346CC2}"/>
              </a:ext>
            </a:extLst>
          </p:cNvPr>
          <p:cNvSpPr>
            <a:spLocks/>
          </p:cNvSpPr>
          <p:nvPr/>
        </p:nvSpPr>
        <p:spPr bwMode="auto">
          <a:xfrm>
            <a:off x="6213476" y="4967287"/>
            <a:ext cx="123825" cy="46037"/>
          </a:xfrm>
          <a:custGeom>
            <a:avLst/>
            <a:gdLst>
              <a:gd name="T0" fmla="*/ 128 w 389"/>
              <a:gd name="T1" fmla="*/ 20 h 141"/>
              <a:gd name="T2" fmla="*/ 109 w 389"/>
              <a:gd name="T3" fmla="*/ 10 h 141"/>
              <a:gd name="T4" fmla="*/ 85 w 389"/>
              <a:gd name="T5" fmla="*/ 2 h 141"/>
              <a:gd name="T6" fmla="*/ 69 w 389"/>
              <a:gd name="T7" fmla="*/ 0 h 141"/>
              <a:gd name="T8" fmla="*/ 61 w 389"/>
              <a:gd name="T9" fmla="*/ 2 h 141"/>
              <a:gd name="T10" fmla="*/ 47 w 389"/>
              <a:gd name="T11" fmla="*/ 20 h 141"/>
              <a:gd name="T12" fmla="*/ 26 w 389"/>
              <a:gd name="T13" fmla="*/ 43 h 141"/>
              <a:gd name="T14" fmla="*/ 9 w 389"/>
              <a:gd name="T15" fmla="*/ 53 h 141"/>
              <a:gd name="T16" fmla="*/ 4 w 389"/>
              <a:gd name="T17" fmla="*/ 60 h 141"/>
              <a:gd name="T18" fmla="*/ 27 w 389"/>
              <a:gd name="T19" fmla="*/ 75 h 141"/>
              <a:gd name="T20" fmla="*/ 42 w 389"/>
              <a:gd name="T21" fmla="*/ 86 h 141"/>
              <a:gd name="T22" fmla="*/ 53 w 389"/>
              <a:gd name="T23" fmla="*/ 102 h 141"/>
              <a:gd name="T24" fmla="*/ 62 w 389"/>
              <a:gd name="T25" fmla="*/ 119 h 141"/>
              <a:gd name="T26" fmla="*/ 71 w 389"/>
              <a:gd name="T27" fmla="*/ 130 h 141"/>
              <a:gd name="T28" fmla="*/ 79 w 389"/>
              <a:gd name="T29" fmla="*/ 135 h 141"/>
              <a:gd name="T30" fmla="*/ 92 w 389"/>
              <a:gd name="T31" fmla="*/ 139 h 141"/>
              <a:gd name="T32" fmla="*/ 112 w 389"/>
              <a:gd name="T33" fmla="*/ 141 h 141"/>
              <a:gd name="T34" fmla="*/ 148 w 389"/>
              <a:gd name="T35" fmla="*/ 140 h 141"/>
              <a:gd name="T36" fmla="*/ 202 w 389"/>
              <a:gd name="T37" fmla="*/ 135 h 141"/>
              <a:gd name="T38" fmla="*/ 250 w 389"/>
              <a:gd name="T39" fmla="*/ 126 h 141"/>
              <a:gd name="T40" fmla="*/ 286 w 389"/>
              <a:gd name="T41" fmla="*/ 112 h 141"/>
              <a:gd name="T42" fmla="*/ 322 w 389"/>
              <a:gd name="T43" fmla="*/ 94 h 141"/>
              <a:gd name="T44" fmla="*/ 351 w 389"/>
              <a:gd name="T45" fmla="*/ 82 h 141"/>
              <a:gd name="T46" fmla="*/ 376 w 389"/>
              <a:gd name="T47" fmla="*/ 71 h 141"/>
              <a:gd name="T48" fmla="*/ 387 w 389"/>
              <a:gd name="T49" fmla="*/ 65 h 141"/>
              <a:gd name="T50" fmla="*/ 373 w 389"/>
              <a:gd name="T51" fmla="*/ 59 h 141"/>
              <a:gd name="T52" fmla="*/ 352 w 389"/>
              <a:gd name="T53" fmla="*/ 52 h 141"/>
              <a:gd name="T54" fmla="*/ 339 w 389"/>
              <a:gd name="T55" fmla="*/ 44 h 141"/>
              <a:gd name="T56" fmla="*/ 323 w 389"/>
              <a:gd name="T57" fmla="*/ 28 h 141"/>
              <a:gd name="T58" fmla="*/ 304 w 389"/>
              <a:gd name="T59" fmla="*/ 17 h 141"/>
              <a:gd name="T60" fmla="*/ 281 w 389"/>
              <a:gd name="T61" fmla="*/ 13 h 141"/>
              <a:gd name="T62" fmla="*/ 258 w 389"/>
              <a:gd name="T63" fmla="*/ 16 h 141"/>
              <a:gd name="T64" fmla="*/ 221 w 389"/>
              <a:gd name="T65" fmla="*/ 26 h 141"/>
              <a:gd name="T66" fmla="*/ 175 w 389"/>
              <a:gd name="T67" fmla="*/ 33 h 141"/>
              <a:gd name="T68" fmla="*/ 134 w 389"/>
              <a:gd name="T69" fmla="*/ 25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89" h="141">
                <a:moveTo>
                  <a:pt x="134" y="25"/>
                </a:moveTo>
                <a:lnTo>
                  <a:pt x="128" y="20"/>
                </a:lnTo>
                <a:lnTo>
                  <a:pt x="119" y="15"/>
                </a:lnTo>
                <a:lnTo>
                  <a:pt x="109" y="10"/>
                </a:lnTo>
                <a:lnTo>
                  <a:pt x="96" y="5"/>
                </a:lnTo>
                <a:lnTo>
                  <a:pt x="85" y="2"/>
                </a:lnTo>
                <a:lnTo>
                  <a:pt x="73" y="0"/>
                </a:lnTo>
                <a:lnTo>
                  <a:pt x="69" y="0"/>
                </a:lnTo>
                <a:lnTo>
                  <a:pt x="64" y="1"/>
                </a:lnTo>
                <a:lnTo>
                  <a:pt x="61" y="2"/>
                </a:lnTo>
                <a:lnTo>
                  <a:pt x="59" y="4"/>
                </a:lnTo>
                <a:lnTo>
                  <a:pt x="47" y="20"/>
                </a:lnTo>
                <a:lnTo>
                  <a:pt x="34" y="36"/>
                </a:lnTo>
                <a:lnTo>
                  <a:pt x="26" y="43"/>
                </a:lnTo>
                <a:lnTo>
                  <a:pt x="18" y="49"/>
                </a:lnTo>
                <a:lnTo>
                  <a:pt x="9" y="53"/>
                </a:lnTo>
                <a:lnTo>
                  <a:pt x="0" y="57"/>
                </a:lnTo>
                <a:lnTo>
                  <a:pt x="4" y="60"/>
                </a:lnTo>
                <a:lnTo>
                  <a:pt x="14" y="67"/>
                </a:lnTo>
                <a:lnTo>
                  <a:pt x="27" y="75"/>
                </a:lnTo>
                <a:lnTo>
                  <a:pt x="35" y="79"/>
                </a:lnTo>
                <a:lnTo>
                  <a:pt x="42" y="86"/>
                </a:lnTo>
                <a:lnTo>
                  <a:pt x="47" y="94"/>
                </a:lnTo>
                <a:lnTo>
                  <a:pt x="53" y="102"/>
                </a:lnTo>
                <a:lnTo>
                  <a:pt x="58" y="111"/>
                </a:lnTo>
                <a:lnTo>
                  <a:pt x="62" y="119"/>
                </a:lnTo>
                <a:lnTo>
                  <a:pt x="68" y="126"/>
                </a:lnTo>
                <a:lnTo>
                  <a:pt x="71" y="130"/>
                </a:lnTo>
                <a:lnTo>
                  <a:pt x="76" y="133"/>
                </a:lnTo>
                <a:lnTo>
                  <a:pt x="79" y="135"/>
                </a:lnTo>
                <a:lnTo>
                  <a:pt x="84" y="136"/>
                </a:lnTo>
                <a:lnTo>
                  <a:pt x="92" y="139"/>
                </a:lnTo>
                <a:lnTo>
                  <a:pt x="102" y="140"/>
                </a:lnTo>
                <a:lnTo>
                  <a:pt x="112" y="141"/>
                </a:lnTo>
                <a:lnTo>
                  <a:pt x="123" y="141"/>
                </a:lnTo>
                <a:lnTo>
                  <a:pt x="148" y="140"/>
                </a:lnTo>
                <a:lnTo>
                  <a:pt x="176" y="137"/>
                </a:lnTo>
                <a:lnTo>
                  <a:pt x="202" y="135"/>
                </a:lnTo>
                <a:lnTo>
                  <a:pt x="227" y="131"/>
                </a:lnTo>
                <a:lnTo>
                  <a:pt x="250" y="126"/>
                </a:lnTo>
                <a:lnTo>
                  <a:pt x="267" y="120"/>
                </a:lnTo>
                <a:lnTo>
                  <a:pt x="286" y="112"/>
                </a:lnTo>
                <a:lnTo>
                  <a:pt x="304" y="103"/>
                </a:lnTo>
                <a:lnTo>
                  <a:pt x="322" y="94"/>
                </a:lnTo>
                <a:lnTo>
                  <a:pt x="340" y="85"/>
                </a:lnTo>
                <a:lnTo>
                  <a:pt x="351" y="82"/>
                </a:lnTo>
                <a:lnTo>
                  <a:pt x="368" y="75"/>
                </a:lnTo>
                <a:lnTo>
                  <a:pt x="376" y="71"/>
                </a:lnTo>
                <a:lnTo>
                  <a:pt x="382" y="68"/>
                </a:lnTo>
                <a:lnTo>
                  <a:pt x="387" y="65"/>
                </a:lnTo>
                <a:lnTo>
                  <a:pt x="389" y="62"/>
                </a:lnTo>
                <a:lnTo>
                  <a:pt x="373" y="59"/>
                </a:lnTo>
                <a:lnTo>
                  <a:pt x="359" y="56"/>
                </a:lnTo>
                <a:lnTo>
                  <a:pt x="352" y="52"/>
                </a:lnTo>
                <a:lnTo>
                  <a:pt x="346" y="49"/>
                </a:lnTo>
                <a:lnTo>
                  <a:pt x="339" y="44"/>
                </a:lnTo>
                <a:lnTo>
                  <a:pt x="334" y="38"/>
                </a:lnTo>
                <a:lnTo>
                  <a:pt x="323" y="28"/>
                </a:lnTo>
                <a:lnTo>
                  <a:pt x="314" y="21"/>
                </a:lnTo>
                <a:lnTo>
                  <a:pt x="304" y="17"/>
                </a:lnTo>
                <a:lnTo>
                  <a:pt x="293" y="15"/>
                </a:lnTo>
                <a:lnTo>
                  <a:pt x="281" y="13"/>
                </a:lnTo>
                <a:lnTo>
                  <a:pt x="270" y="15"/>
                </a:lnTo>
                <a:lnTo>
                  <a:pt x="258" y="16"/>
                </a:lnTo>
                <a:lnTo>
                  <a:pt x="246" y="19"/>
                </a:lnTo>
                <a:lnTo>
                  <a:pt x="221" y="26"/>
                </a:lnTo>
                <a:lnTo>
                  <a:pt x="198" y="30"/>
                </a:lnTo>
                <a:lnTo>
                  <a:pt x="175" y="33"/>
                </a:lnTo>
                <a:lnTo>
                  <a:pt x="147" y="34"/>
                </a:lnTo>
                <a:lnTo>
                  <a:pt x="134" y="2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0" name="Freeform 140">
            <a:extLst>
              <a:ext uri="{FF2B5EF4-FFF2-40B4-BE49-F238E27FC236}">
                <a16:creationId xmlns:a16="http://schemas.microsoft.com/office/drawing/2014/main" id="{54A05C50-3035-4026-AA83-A29FCA1974CA}"/>
              </a:ext>
            </a:extLst>
          </p:cNvPr>
          <p:cNvSpPr>
            <a:spLocks/>
          </p:cNvSpPr>
          <p:nvPr/>
        </p:nvSpPr>
        <p:spPr bwMode="auto">
          <a:xfrm>
            <a:off x="5032376" y="4516437"/>
            <a:ext cx="38100" cy="34925"/>
          </a:xfrm>
          <a:custGeom>
            <a:avLst/>
            <a:gdLst>
              <a:gd name="T0" fmla="*/ 86 w 118"/>
              <a:gd name="T1" fmla="*/ 37 h 107"/>
              <a:gd name="T2" fmla="*/ 79 w 118"/>
              <a:gd name="T3" fmla="*/ 37 h 107"/>
              <a:gd name="T4" fmla="*/ 71 w 118"/>
              <a:gd name="T5" fmla="*/ 22 h 107"/>
              <a:gd name="T6" fmla="*/ 61 w 118"/>
              <a:gd name="T7" fmla="*/ 7 h 107"/>
              <a:gd name="T8" fmla="*/ 58 w 118"/>
              <a:gd name="T9" fmla="*/ 2 h 107"/>
              <a:gd name="T10" fmla="*/ 54 w 118"/>
              <a:gd name="T11" fmla="*/ 0 h 107"/>
              <a:gd name="T12" fmla="*/ 50 w 118"/>
              <a:gd name="T13" fmla="*/ 0 h 107"/>
              <a:gd name="T14" fmla="*/ 44 w 118"/>
              <a:gd name="T15" fmla="*/ 1 h 107"/>
              <a:gd name="T16" fmla="*/ 32 w 118"/>
              <a:gd name="T17" fmla="*/ 3 h 107"/>
              <a:gd name="T18" fmla="*/ 15 w 118"/>
              <a:gd name="T19" fmla="*/ 8 h 107"/>
              <a:gd name="T20" fmla="*/ 7 w 118"/>
              <a:gd name="T21" fmla="*/ 11 h 107"/>
              <a:gd name="T22" fmla="*/ 2 w 118"/>
              <a:gd name="T23" fmla="*/ 15 h 107"/>
              <a:gd name="T24" fmla="*/ 1 w 118"/>
              <a:gd name="T25" fmla="*/ 18 h 107"/>
              <a:gd name="T26" fmla="*/ 0 w 118"/>
              <a:gd name="T27" fmla="*/ 21 h 107"/>
              <a:gd name="T28" fmla="*/ 1 w 118"/>
              <a:gd name="T29" fmla="*/ 24 h 107"/>
              <a:gd name="T30" fmla="*/ 3 w 118"/>
              <a:gd name="T31" fmla="*/ 27 h 107"/>
              <a:gd name="T32" fmla="*/ 7 w 118"/>
              <a:gd name="T33" fmla="*/ 33 h 107"/>
              <a:gd name="T34" fmla="*/ 11 w 118"/>
              <a:gd name="T35" fmla="*/ 38 h 107"/>
              <a:gd name="T36" fmla="*/ 16 w 118"/>
              <a:gd name="T37" fmla="*/ 41 h 107"/>
              <a:gd name="T38" fmla="*/ 20 w 118"/>
              <a:gd name="T39" fmla="*/ 43 h 107"/>
              <a:gd name="T40" fmla="*/ 30 w 118"/>
              <a:gd name="T41" fmla="*/ 48 h 107"/>
              <a:gd name="T42" fmla="*/ 43 w 118"/>
              <a:gd name="T43" fmla="*/ 54 h 107"/>
              <a:gd name="T44" fmla="*/ 47 w 118"/>
              <a:gd name="T45" fmla="*/ 56 h 107"/>
              <a:gd name="T46" fmla="*/ 50 w 118"/>
              <a:gd name="T47" fmla="*/ 58 h 107"/>
              <a:gd name="T48" fmla="*/ 52 w 118"/>
              <a:gd name="T49" fmla="*/ 62 h 107"/>
              <a:gd name="T50" fmla="*/ 53 w 118"/>
              <a:gd name="T51" fmla="*/ 64 h 107"/>
              <a:gd name="T52" fmla="*/ 54 w 118"/>
              <a:gd name="T53" fmla="*/ 70 h 107"/>
              <a:gd name="T54" fmla="*/ 57 w 118"/>
              <a:gd name="T55" fmla="*/ 75 h 107"/>
              <a:gd name="T56" fmla="*/ 61 w 118"/>
              <a:gd name="T57" fmla="*/ 84 h 107"/>
              <a:gd name="T58" fmla="*/ 67 w 118"/>
              <a:gd name="T59" fmla="*/ 93 h 107"/>
              <a:gd name="T60" fmla="*/ 70 w 118"/>
              <a:gd name="T61" fmla="*/ 98 h 107"/>
              <a:gd name="T62" fmla="*/ 74 w 118"/>
              <a:gd name="T63" fmla="*/ 101 h 107"/>
              <a:gd name="T64" fmla="*/ 78 w 118"/>
              <a:gd name="T65" fmla="*/ 105 h 107"/>
              <a:gd name="T66" fmla="*/ 84 w 118"/>
              <a:gd name="T67" fmla="*/ 106 h 107"/>
              <a:gd name="T68" fmla="*/ 91 w 118"/>
              <a:gd name="T69" fmla="*/ 107 h 107"/>
              <a:gd name="T70" fmla="*/ 99 w 118"/>
              <a:gd name="T71" fmla="*/ 107 h 107"/>
              <a:gd name="T72" fmla="*/ 103 w 118"/>
              <a:gd name="T73" fmla="*/ 107 h 107"/>
              <a:gd name="T74" fmla="*/ 107 w 118"/>
              <a:gd name="T75" fmla="*/ 106 h 107"/>
              <a:gd name="T76" fmla="*/ 110 w 118"/>
              <a:gd name="T77" fmla="*/ 104 h 107"/>
              <a:gd name="T78" fmla="*/ 112 w 118"/>
              <a:gd name="T79" fmla="*/ 101 h 107"/>
              <a:gd name="T80" fmla="*/ 116 w 118"/>
              <a:gd name="T81" fmla="*/ 97 h 107"/>
              <a:gd name="T82" fmla="*/ 118 w 118"/>
              <a:gd name="T83" fmla="*/ 93 h 107"/>
              <a:gd name="T84" fmla="*/ 117 w 118"/>
              <a:gd name="T85" fmla="*/ 90 h 107"/>
              <a:gd name="T86" fmla="*/ 116 w 118"/>
              <a:gd name="T87" fmla="*/ 88 h 107"/>
              <a:gd name="T88" fmla="*/ 111 w 118"/>
              <a:gd name="T89" fmla="*/ 82 h 107"/>
              <a:gd name="T90" fmla="*/ 105 w 118"/>
              <a:gd name="T91" fmla="*/ 75 h 107"/>
              <a:gd name="T92" fmla="*/ 86 w 118"/>
              <a:gd name="T93" fmla="*/ 37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8" h="107">
                <a:moveTo>
                  <a:pt x="86" y="37"/>
                </a:moveTo>
                <a:lnTo>
                  <a:pt x="79" y="37"/>
                </a:lnTo>
                <a:lnTo>
                  <a:pt x="71" y="22"/>
                </a:lnTo>
                <a:lnTo>
                  <a:pt x="61" y="7"/>
                </a:lnTo>
                <a:lnTo>
                  <a:pt x="58" y="2"/>
                </a:lnTo>
                <a:lnTo>
                  <a:pt x="54" y="0"/>
                </a:lnTo>
                <a:lnTo>
                  <a:pt x="50" y="0"/>
                </a:lnTo>
                <a:lnTo>
                  <a:pt x="44" y="1"/>
                </a:lnTo>
                <a:lnTo>
                  <a:pt x="32" y="3"/>
                </a:lnTo>
                <a:lnTo>
                  <a:pt x="15" y="8"/>
                </a:lnTo>
                <a:lnTo>
                  <a:pt x="7" y="11"/>
                </a:lnTo>
                <a:lnTo>
                  <a:pt x="2" y="15"/>
                </a:lnTo>
                <a:lnTo>
                  <a:pt x="1" y="18"/>
                </a:lnTo>
                <a:lnTo>
                  <a:pt x="0" y="21"/>
                </a:lnTo>
                <a:lnTo>
                  <a:pt x="1" y="24"/>
                </a:lnTo>
                <a:lnTo>
                  <a:pt x="3" y="27"/>
                </a:lnTo>
                <a:lnTo>
                  <a:pt x="7" y="33"/>
                </a:lnTo>
                <a:lnTo>
                  <a:pt x="11" y="38"/>
                </a:lnTo>
                <a:lnTo>
                  <a:pt x="16" y="41"/>
                </a:lnTo>
                <a:lnTo>
                  <a:pt x="20" y="43"/>
                </a:lnTo>
                <a:lnTo>
                  <a:pt x="30" y="48"/>
                </a:lnTo>
                <a:lnTo>
                  <a:pt x="43" y="54"/>
                </a:lnTo>
                <a:lnTo>
                  <a:pt x="47" y="56"/>
                </a:lnTo>
                <a:lnTo>
                  <a:pt x="50" y="58"/>
                </a:lnTo>
                <a:lnTo>
                  <a:pt x="52" y="62"/>
                </a:lnTo>
                <a:lnTo>
                  <a:pt x="53" y="64"/>
                </a:lnTo>
                <a:lnTo>
                  <a:pt x="54" y="70"/>
                </a:lnTo>
                <a:lnTo>
                  <a:pt x="57" y="75"/>
                </a:lnTo>
                <a:lnTo>
                  <a:pt x="61" y="84"/>
                </a:lnTo>
                <a:lnTo>
                  <a:pt x="67" y="93"/>
                </a:lnTo>
                <a:lnTo>
                  <a:pt x="70" y="98"/>
                </a:lnTo>
                <a:lnTo>
                  <a:pt x="74" y="101"/>
                </a:lnTo>
                <a:lnTo>
                  <a:pt x="78" y="105"/>
                </a:lnTo>
                <a:lnTo>
                  <a:pt x="84" y="106"/>
                </a:lnTo>
                <a:lnTo>
                  <a:pt x="91" y="107"/>
                </a:lnTo>
                <a:lnTo>
                  <a:pt x="99" y="107"/>
                </a:lnTo>
                <a:lnTo>
                  <a:pt x="103" y="107"/>
                </a:lnTo>
                <a:lnTo>
                  <a:pt x="107" y="106"/>
                </a:lnTo>
                <a:lnTo>
                  <a:pt x="110" y="104"/>
                </a:lnTo>
                <a:lnTo>
                  <a:pt x="112" y="101"/>
                </a:lnTo>
                <a:lnTo>
                  <a:pt x="116" y="97"/>
                </a:lnTo>
                <a:lnTo>
                  <a:pt x="118" y="93"/>
                </a:lnTo>
                <a:lnTo>
                  <a:pt x="117" y="90"/>
                </a:lnTo>
                <a:lnTo>
                  <a:pt x="116" y="88"/>
                </a:lnTo>
                <a:lnTo>
                  <a:pt x="111" y="82"/>
                </a:lnTo>
                <a:lnTo>
                  <a:pt x="105" y="75"/>
                </a:lnTo>
                <a:lnTo>
                  <a:pt x="86" y="37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1" name="Freeform 141">
            <a:extLst>
              <a:ext uri="{FF2B5EF4-FFF2-40B4-BE49-F238E27FC236}">
                <a16:creationId xmlns:a16="http://schemas.microsoft.com/office/drawing/2014/main" id="{BADBB2BA-15DB-4F6A-935F-5B143221EF89}"/>
              </a:ext>
            </a:extLst>
          </p:cNvPr>
          <p:cNvSpPr>
            <a:spLocks/>
          </p:cNvSpPr>
          <p:nvPr/>
        </p:nvSpPr>
        <p:spPr bwMode="auto">
          <a:xfrm>
            <a:off x="5111751" y="4295775"/>
            <a:ext cx="1081088" cy="688975"/>
          </a:xfrm>
          <a:custGeom>
            <a:avLst/>
            <a:gdLst>
              <a:gd name="T0" fmla="*/ 3219 w 3406"/>
              <a:gd name="T1" fmla="*/ 862 h 2168"/>
              <a:gd name="T2" fmla="*/ 3133 w 3406"/>
              <a:gd name="T3" fmla="*/ 950 h 2168"/>
              <a:gd name="T4" fmla="*/ 3106 w 3406"/>
              <a:gd name="T5" fmla="*/ 1092 h 2168"/>
              <a:gd name="T6" fmla="*/ 3076 w 3406"/>
              <a:gd name="T7" fmla="*/ 1159 h 2168"/>
              <a:gd name="T8" fmla="*/ 2876 w 3406"/>
              <a:gd name="T9" fmla="*/ 1257 h 2168"/>
              <a:gd name="T10" fmla="*/ 2618 w 3406"/>
              <a:gd name="T11" fmla="*/ 1333 h 2168"/>
              <a:gd name="T12" fmla="*/ 2433 w 3406"/>
              <a:gd name="T13" fmla="*/ 1407 h 2168"/>
              <a:gd name="T14" fmla="*/ 2250 w 3406"/>
              <a:gd name="T15" fmla="*/ 1459 h 2168"/>
              <a:gd name="T16" fmla="*/ 2123 w 3406"/>
              <a:gd name="T17" fmla="*/ 1522 h 2168"/>
              <a:gd name="T18" fmla="*/ 2068 w 3406"/>
              <a:gd name="T19" fmla="*/ 1585 h 2168"/>
              <a:gd name="T20" fmla="*/ 1909 w 3406"/>
              <a:gd name="T21" fmla="*/ 1682 h 2168"/>
              <a:gd name="T22" fmla="*/ 1780 w 3406"/>
              <a:gd name="T23" fmla="*/ 1676 h 2168"/>
              <a:gd name="T24" fmla="*/ 1681 w 3406"/>
              <a:gd name="T25" fmla="*/ 1717 h 2168"/>
              <a:gd name="T26" fmla="*/ 1524 w 3406"/>
              <a:gd name="T27" fmla="*/ 1820 h 2168"/>
              <a:gd name="T28" fmla="*/ 1353 w 3406"/>
              <a:gd name="T29" fmla="*/ 1874 h 2168"/>
              <a:gd name="T30" fmla="*/ 1187 w 3406"/>
              <a:gd name="T31" fmla="*/ 1874 h 2168"/>
              <a:gd name="T32" fmla="*/ 1005 w 3406"/>
              <a:gd name="T33" fmla="*/ 1921 h 2168"/>
              <a:gd name="T34" fmla="*/ 888 w 3406"/>
              <a:gd name="T35" fmla="*/ 2010 h 2168"/>
              <a:gd name="T36" fmla="*/ 811 w 3406"/>
              <a:gd name="T37" fmla="*/ 2059 h 2168"/>
              <a:gd name="T38" fmla="*/ 757 w 3406"/>
              <a:gd name="T39" fmla="*/ 2087 h 2168"/>
              <a:gd name="T40" fmla="*/ 712 w 3406"/>
              <a:gd name="T41" fmla="*/ 2106 h 2168"/>
              <a:gd name="T42" fmla="*/ 634 w 3406"/>
              <a:gd name="T43" fmla="*/ 2099 h 2168"/>
              <a:gd name="T44" fmla="*/ 453 w 3406"/>
              <a:gd name="T45" fmla="*/ 2168 h 2168"/>
              <a:gd name="T46" fmla="*/ 388 w 3406"/>
              <a:gd name="T47" fmla="*/ 2135 h 2168"/>
              <a:gd name="T48" fmla="*/ 298 w 3406"/>
              <a:gd name="T49" fmla="*/ 2132 h 2168"/>
              <a:gd name="T50" fmla="*/ 283 w 3406"/>
              <a:gd name="T51" fmla="*/ 2104 h 2168"/>
              <a:gd name="T52" fmla="*/ 230 w 3406"/>
              <a:gd name="T53" fmla="*/ 1979 h 2168"/>
              <a:gd name="T54" fmla="*/ 222 w 3406"/>
              <a:gd name="T55" fmla="*/ 1848 h 2168"/>
              <a:gd name="T56" fmla="*/ 164 w 3406"/>
              <a:gd name="T57" fmla="*/ 1662 h 2168"/>
              <a:gd name="T58" fmla="*/ 112 w 3406"/>
              <a:gd name="T59" fmla="*/ 1488 h 2168"/>
              <a:gd name="T60" fmla="*/ 88 w 3406"/>
              <a:gd name="T61" fmla="*/ 1330 h 2168"/>
              <a:gd name="T62" fmla="*/ 36 w 3406"/>
              <a:gd name="T63" fmla="*/ 1302 h 2168"/>
              <a:gd name="T64" fmla="*/ 0 w 3406"/>
              <a:gd name="T65" fmla="*/ 1245 h 2168"/>
              <a:gd name="T66" fmla="*/ 21 w 3406"/>
              <a:gd name="T67" fmla="*/ 1244 h 2168"/>
              <a:gd name="T68" fmla="*/ 56 w 3406"/>
              <a:gd name="T69" fmla="*/ 1261 h 2168"/>
              <a:gd name="T70" fmla="*/ 49 w 3406"/>
              <a:gd name="T71" fmla="*/ 1174 h 2168"/>
              <a:gd name="T72" fmla="*/ 55 w 3406"/>
              <a:gd name="T73" fmla="*/ 1099 h 2168"/>
              <a:gd name="T74" fmla="*/ 78 w 3406"/>
              <a:gd name="T75" fmla="*/ 968 h 2168"/>
              <a:gd name="T76" fmla="*/ 128 w 3406"/>
              <a:gd name="T77" fmla="*/ 861 h 2168"/>
              <a:gd name="T78" fmla="*/ 221 w 3406"/>
              <a:gd name="T79" fmla="*/ 778 h 2168"/>
              <a:gd name="T80" fmla="*/ 195 w 3406"/>
              <a:gd name="T81" fmla="*/ 724 h 2168"/>
              <a:gd name="T82" fmla="*/ 196 w 3406"/>
              <a:gd name="T83" fmla="*/ 641 h 2168"/>
              <a:gd name="T84" fmla="*/ 238 w 3406"/>
              <a:gd name="T85" fmla="*/ 574 h 2168"/>
              <a:gd name="T86" fmla="*/ 223 w 3406"/>
              <a:gd name="T87" fmla="*/ 524 h 2168"/>
              <a:gd name="T88" fmla="*/ 279 w 3406"/>
              <a:gd name="T89" fmla="*/ 496 h 2168"/>
              <a:gd name="T90" fmla="*/ 394 w 3406"/>
              <a:gd name="T91" fmla="*/ 562 h 2168"/>
              <a:gd name="T92" fmla="*/ 445 w 3406"/>
              <a:gd name="T93" fmla="*/ 572 h 2168"/>
              <a:gd name="T94" fmla="*/ 486 w 3406"/>
              <a:gd name="T95" fmla="*/ 560 h 2168"/>
              <a:gd name="T96" fmla="*/ 537 w 3406"/>
              <a:gd name="T97" fmla="*/ 547 h 2168"/>
              <a:gd name="T98" fmla="*/ 667 w 3406"/>
              <a:gd name="T99" fmla="*/ 539 h 2168"/>
              <a:gd name="T100" fmla="*/ 865 w 3406"/>
              <a:gd name="T101" fmla="*/ 545 h 2168"/>
              <a:gd name="T102" fmla="*/ 983 w 3406"/>
              <a:gd name="T103" fmla="*/ 582 h 2168"/>
              <a:gd name="T104" fmla="*/ 1220 w 3406"/>
              <a:gd name="T105" fmla="*/ 606 h 2168"/>
              <a:gd name="T106" fmla="*/ 1362 w 3406"/>
              <a:gd name="T107" fmla="*/ 600 h 2168"/>
              <a:gd name="T108" fmla="*/ 1445 w 3406"/>
              <a:gd name="T109" fmla="*/ 686 h 2168"/>
              <a:gd name="T110" fmla="*/ 1563 w 3406"/>
              <a:gd name="T111" fmla="*/ 655 h 2168"/>
              <a:gd name="T112" fmla="*/ 1651 w 3406"/>
              <a:gd name="T113" fmla="*/ 489 h 2168"/>
              <a:gd name="T114" fmla="*/ 1782 w 3406"/>
              <a:gd name="T115" fmla="*/ 329 h 2168"/>
              <a:gd name="T116" fmla="*/ 1906 w 3406"/>
              <a:gd name="T117" fmla="*/ 238 h 2168"/>
              <a:gd name="T118" fmla="*/ 2153 w 3406"/>
              <a:gd name="T119" fmla="*/ 123 h 2168"/>
              <a:gd name="T120" fmla="*/ 3047 w 3406"/>
              <a:gd name="T121" fmla="*/ 0 h 2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406" h="2168">
                <a:moveTo>
                  <a:pt x="3406" y="801"/>
                </a:moveTo>
                <a:lnTo>
                  <a:pt x="3366" y="817"/>
                </a:lnTo>
                <a:lnTo>
                  <a:pt x="3326" y="830"/>
                </a:lnTo>
                <a:lnTo>
                  <a:pt x="3306" y="837"/>
                </a:lnTo>
                <a:lnTo>
                  <a:pt x="3287" y="843"/>
                </a:lnTo>
                <a:lnTo>
                  <a:pt x="3267" y="847"/>
                </a:lnTo>
                <a:lnTo>
                  <a:pt x="3249" y="851"/>
                </a:lnTo>
                <a:lnTo>
                  <a:pt x="3239" y="854"/>
                </a:lnTo>
                <a:lnTo>
                  <a:pt x="3229" y="858"/>
                </a:lnTo>
                <a:lnTo>
                  <a:pt x="3219" y="862"/>
                </a:lnTo>
                <a:lnTo>
                  <a:pt x="3209" y="868"/>
                </a:lnTo>
                <a:lnTo>
                  <a:pt x="3200" y="874"/>
                </a:lnTo>
                <a:lnTo>
                  <a:pt x="3191" y="879"/>
                </a:lnTo>
                <a:lnTo>
                  <a:pt x="3183" y="887"/>
                </a:lnTo>
                <a:lnTo>
                  <a:pt x="3174" y="894"/>
                </a:lnTo>
                <a:lnTo>
                  <a:pt x="3166" y="902"/>
                </a:lnTo>
                <a:lnTo>
                  <a:pt x="3159" y="911"/>
                </a:lnTo>
                <a:lnTo>
                  <a:pt x="3152" y="920"/>
                </a:lnTo>
                <a:lnTo>
                  <a:pt x="3146" y="929"/>
                </a:lnTo>
                <a:lnTo>
                  <a:pt x="3133" y="950"/>
                </a:lnTo>
                <a:lnTo>
                  <a:pt x="3123" y="970"/>
                </a:lnTo>
                <a:lnTo>
                  <a:pt x="3115" y="992"/>
                </a:lnTo>
                <a:lnTo>
                  <a:pt x="3108" y="1015"/>
                </a:lnTo>
                <a:lnTo>
                  <a:pt x="3106" y="1026"/>
                </a:lnTo>
                <a:lnTo>
                  <a:pt x="3105" y="1036"/>
                </a:lnTo>
                <a:lnTo>
                  <a:pt x="3104" y="1048"/>
                </a:lnTo>
                <a:lnTo>
                  <a:pt x="3102" y="1059"/>
                </a:lnTo>
                <a:lnTo>
                  <a:pt x="3102" y="1070"/>
                </a:lnTo>
                <a:lnTo>
                  <a:pt x="3104" y="1082"/>
                </a:lnTo>
                <a:lnTo>
                  <a:pt x="3106" y="1092"/>
                </a:lnTo>
                <a:lnTo>
                  <a:pt x="3108" y="1104"/>
                </a:lnTo>
                <a:lnTo>
                  <a:pt x="3110" y="1114"/>
                </a:lnTo>
                <a:lnTo>
                  <a:pt x="3114" y="1124"/>
                </a:lnTo>
                <a:lnTo>
                  <a:pt x="3118" y="1133"/>
                </a:lnTo>
                <a:lnTo>
                  <a:pt x="3124" y="1143"/>
                </a:lnTo>
                <a:lnTo>
                  <a:pt x="3123" y="1144"/>
                </a:lnTo>
                <a:lnTo>
                  <a:pt x="3123" y="1144"/>
                </a:lnTo>
                <a:lnTo>
                  <a:pt x="3109" y="1148"/>
                </a:lnTo>
                <a:lnTo>
                  <a:pt x="3093" y="1154"/>
                </a:lnTo>
                <a:lnTo>
                  <a:pt x="3076" y="1159"/>
                </a:lnTo>
                <a:lnTo>
                  <a:pt x="3059" y="1167"/>
                </a:lnTo>
                <a:lnTo>
                  <a:pt x="3024" y="1182"/>
                </a:lnTo>
                <a:lnTo>
                  <a:pt x="2994" y="1196"/>
                </a:lnTo>
                <a:lnTo>
                  <a:pt x="2977" y="1204"/>
                </a:lnTo>
                <a:lnTo>
                  <a:pt x="2960" y="1213"/>
                </a:lnTo>
                <a:lnTo>
                  <a:pt x="2944" y="1223"/>
                </a:lnTo>
                <a:lnTo>
                  <a:pt x="2927" y="1232"/>
                </a:lnTo>
                <a:lnTo>
                  <a:pt x="2910" y="1242"/>
                </a:lnTo>
                <a:lnTo>
                  <a:pt x="2894" y="1250"/>
                </a:lnTo>
                <a:lnTo>
                  <a:pt x="2876" y="1257"/>
                </a:lnTo>
                <a:lnTo>
                  <a:pt x="2859" y="1263"/>
                </a:lnTo>
                <a:lnTo>
                  <a:pt x="2832" y="1272"/>
                </a:lnTo>
                <a:lnTo>
                  <a:pt x="2805" y="1282"/>
                </a:lnTo>
                <a:lnTo>
                  <a:pt x="2779" y="1291"/>
                </a:lnTo>
                <a:lnTo>
                  <a:pt x="2752" y="1300"/>
                </a:lnTo>
                <a:lnTo>
                  <a:pt x="2726" y="1308"/>
                </a:lnTo>
                <a:lnTo>
                  <a:pt x="2700" y="1316"/>
                </a:lnTo>
                <a:lnTo>
                  <a:pt x="2672" y="1322"/>
                </a:lnTo>
                <a:lnTo>
                  <a:pt x="2643" y="1328"/>
                </a:lnTo>
                <a:lnTo>
                  <a:pt x="2618" y="1333"/>
                </a:lnTo>
                <a:lnTo>
                  <a:pt x="2596" y="1340"/>
                </a:lnTo>
                <a:lnTo>
                  <a:pt x="2574" y="1348"/>
                </a:lnTo>
                <a:lnTo>
                  <a:pt x="2554" y="1357"/>
                </a:lnTo>
                <a:lnTo>
                  <a:pt x="2534" y="1366"/>
                </a:lnTo>
                <a:lnTo>
                  <a:pt x="2514" y="1377"/>
                </a:lnTo>
                <a:lnTo>
                  <a:pt x="2493" y="1387"/>
                </a:lnTo>
                <a:lnTo>
                  <a:pt x="2471" y="1397"/>
                </a:lnTo>
                <a:lnTo>
                  <a:pt x="2457" y="1402"/>
                </a:lnTo>
                <a:lnTo>
                  <a:pt x="2445" y="1405"/>
                </a:lnTo>
                <a:lnTo>
                  <a:pt x="2433" y="1407"/>
                </a:lnTo>
                <a:lnTo>
                  <a:pt x="2423" y="1407"/>
                </a:lnTo>
                <a:lnTo>
                  <a:pt x="2413" y="1409"/>
                </a:lnTo>
                <a:lnTo>
                  <a:pt x="2401" y="1409"/>
                </a:lnTo>
                <a:lnTo>
                  <a:pt x="2391" y="1410"/>
                </a:lnTo>
                <a:lnTo>
                  <a:pt x="2380" y="1413"/>
                </a:lnTo>
                <a:lnTo>
                  <a:pt x="2343" y="1426"/>
                </a:lnTo>
                <a:lnTo>
                  <a:pt x="2306" y="1440"/>
                </a:lnTo>
                <a:lnTo>
                  <a:pt x="2287" y="1447"/>
                </a:lnTo>
                <a:lnTo>
                  <a:pt x="2268" y="1454"/>
                </a:lnTo>
                <a:lnTo>
                  <a:pt x="2250" y="1459"/>
                </a:lnTo>
                <a:lnTo>
                  <a:pt x="2233" y="1462"/>
                </a:lnTo>
                <a:lnTo>
                  <a:pt x="2222" y="1466"/>
                </a:lnTo>
                <a:lnTo>
                  <a:pt x="2208" y="1471"/>
                </a:lnTo>
                <a:lnTo>
                  <a:pt x="2193" y="1478"/>
                </a:lnTo>
                <a:lnTo>
                  <a:pt x="2180" y="1485"/>
                </a:lnTo>
                <a:lnTo>
                  <a:pt x="2165" y="1493"/>
                </a:lnTo>
                <a:lnTo>
                  <a:pt x="2153" y="1502"/>
                </a:lnTo>
                <a:lnTo>
                  <a:pt x="2141" y="1511"/>
                </a:lnTo>
                <a:lnTo>
                  <a:pt x="2133" y="1520"/>
                </a:lnTo>
                <a:lnTo>
                  <a:pt x="2123" y="1522"/>
                </a:lnTo>
                <a:lnTo>
                  <a:pt x="2114" y="1526"/>
                </a:lnTo>
                <a:lnTo>
                  <a:pt x="2106" y="1529"/>
                </a:lnTo>
                <a:lnTo>
                  <a:pt x="2098" y="1535"/>
                </a:lnTo>
                <a:lnTo>
                  <a:pt x="2091" y="1542"/>
                </a:lnTo>
                <a:lnTo>
                  <a:pt x="2085" y="1551"/>
                </a:lnTo>
                <a:lnTo>
                  <a:pt x="2083" y="1554"/>
                </a:lnTo>
                <a:lnTo>
                  <a:pt x="2082" y="1560"/>
                </a:lnTo>
                <a:lnTo>
                  <a:pt x="2081" y="1565"/>
                </a:lnTo>
                <a:lnTo>
                  <a:pt x="2081" y="1570"/>
                </a:lnTo>
                <a:lnTo>
                  <a:pt x="2068" y="1585"/>
                </a:lnTo>
                <a:lnTo>
                  <a:pt x="2055" y="1601"/>
                </a:lnTo>
                <a:lnTo>
                  <a:pt x="2038" y="1618"/>
                </a:lnTo>
                <a:lnTo>
                  <a:pt x="2021" y="1635"/>
                </a:lnTo>
                <a:lnTo>
                  <a:pt x="2003" y="1650"/>
                </a:lnTo>
                <a:lnTo>
                  <a:pt x="1984" y="1662"/>
                </a:lnTo>
                <a:lnTo>
                  <a:pt x="1975" y="1667"/>
                </a:lnTo>
                <a:lnTo>
                  <a:pt x="1966" y="1670"/>
                </a:lnTo>
                <a:lnTo>
                  <a:pt x="1957" y="1674"/>
                </a:lnTo>
                <a:lnTo>
                  <a:pt x="1949" y="1675"/>
                </a:lnTo>
                <a:lnTo>
                  <a:pt x="1909" y="1682"/>
                </a:lnTo>
                <a:lnTo>
                  <a:pt x="1863" y="1691"/>
                </a:lnTo>
                <a:lnTo>
                  <a:pt x="1851" y="1692"/>
                </a:lnTo>
                <a:lnTo>
                  <a:pt x="1840" y="1693"/>
                </a:lnTo>
                <a:lnTo>
                  <a:pt x="1830" y="1694"/>
                </a:lnTo>
                <a:lnTo>
                  <a:pt x="1818" y="1693"/>
                </a:lnTo>
                <a:lnTo>
                  <a:pt x="1809" y="1692"/>
                </a:lnTo>
                <a:lnTo>
                  <a:pt x="1800" y="1689"/>
                </a:lnTo>
                <a:lnTo>
                  <a:pt x="1791" y="1685"/>
                </a:lnTo>
                <a:lnTo>
                  <a:pt x="1784" y="1680"/>
                </a:lnTo>
                <a:lnTo>
                  <a:pt x="1780" y="1676"/>
                </a:lnTo>
                <a:lnTo>
                  <a:pt x="1773" y="1674"/>
                </a:lnTo>
                <a:lnTo>
                  <a:pt x="1767" y="1674"/>
                </a:lnTo>
                <a:lnTo>
                  <a:pt x="1759" y="1675"/>
                </a:lnTo>
                <a:lnTo>
                  <a:pt x="1753" y="1677"/>
                </a:lnTo>
                <a:lnTo>
                  <a:pt x="1743" y="1680"/>
                </a:lnTo>
                <a:lnTo>
                  <a:pt x="1736" y="1683"/>
                </a:lnTo>
                <a:lnTo>
                  <a:pt x="1726" y="1688"/>
                </a:lnTo>
                <a:lnTo>
                  <a:pt x="1711" y="1698"/>
                </a:lnTo>
                <a:lnTo>
                  <a:pt x="1695" y="1708"/>
                </a:lnTo>
                <a:lnTo>
                  <a:pt x="1681" y="1717"/>
                </a:lnTo>
                <a:lnTo>
                  <a:pt x="1671" y="1724"/>
                </a:lnTo>
                <a:lnTo>
                  <a:pt x="1637" y="1754"/>
                </a:lnTo>
                <a:lnTo>
                  <a:pt x="1598" y="1787"/>
                </a:lnTo>
                <a:lnTo>
                  <a:pt x="1588" y="1795"/>
                </a:lnTo>
                <a:lnTo>
                  <a:pt x="1576" y="1801"/>
                </a:lnTo>
                <a:lnTo>
                  <a:pt x="1566" y="1808"/>
                </a:lnTo>
                <a:lnTo>
                  <a:pt x="1556" y="1813"/>
                </a:lnTo>
                <a:lnTo>
                  <a:pt x="1546" y="1817"/>
                </a:lnTo>
                <a:lnTo>
                  <a:pt x="1534" y="1820"/>
                </a:lnTo>
                <a:lnTo>
                  <a:pt x="1524" y="1820"/>
                </a:lnTo>
                <a:lnTo>
                  <a:pt x="1514" y="1818"/>
                </a:lnTo>
                <a:lnTo>
                  <a:pt x="1498" y="1822"/>
                </a:lnTo>
                <a:lnTo>
                  <a:pt x="1482" y="1825"/>
                </a:lnTo>
                <a:lnTo>
                  <a:pt x="1467" y="1830"/>
                </a:lnTo>
                <a:lnTo>
                  <a:pt x="1453" y="1836"/>
                </a:lnTo>
                <a:lnTo>
                  <a:pt x="1424" y="1847"/>
                </a:lnTo>
                <a:lnTo>
                  <a:pt x="1396" y="1859"/>
                </a:lnTo>
                <a:lnTo>
                  <a:pt x="1381" y="1865"/>
                </a:lnTo>
                <a:lnTo>
                  <a:pt x="1366" y="1870"/>
                </a:lnTo>
                <a:lnTo>
                  <a:pt x="1353" y="1874"/>
                </a:lnTo>
                <a:lnTo>
                  <a:pt x="1338" y="1878"/>
                </a:lnTo>
                <a:lnTo>
                  <a:pt x="1322" y="1880"/>
                </a:lnTo>
                <a:lnTo>
                  <a:pt x="1307" y="1881"/>
                </a:lnTo>
                <a:lnTo>
                  <a:pt x="1291" y="1881"/>
                </a:lnTo>
                <a:lnTo>
                  <a:pt x="1274" y="1879"/>
                </a:lnTo>
                <a:lnTo>
                  <a:pt x="1259" y="1877"/>
                </a:lnTo>
                <a:lnTo>
                  <a:pt x="1242" y="1875"/>
                </a:lnTo>
                <a:lnTo>
                  <a:pt x="1225" y="1874"/>
                </a:lnTo>
                <a:lnTo>
                  <a:pt x="1206" y="1874"/>
                </a:lnTo>
                <a:lnTo>
                  <a:pt x="1187" y="1874"/>
                </a:lnTo>
                <a:lnTo>
                  <a:pt x="1167" y="1875"/>
                </a:lnTo>
                <a:lnTo>
                  <a:pt x="1147" y="1877"/>
                </a:lnTo>
                <a:lnTo>
                  <a:pt x="1126" y="1879"/>
                </a:lnTo>
                <a:lnTo>
                  <a:pt x="1107" y="1882"/>
                </a:lnTo>
                <a:lnTo>
                  <a:pt x="1088" y="1886"/>
                </a:lnTo>
                <a:lnTo>
                  <a:pt x="1069" y="1891"/>
                </a:lnTo>
                <a:lnTo>
                  <a:pt x="1050" y="1897"/>
                </a:lnTo>
                <a:lnTo>
                  <a:pt x="1034" y="1904"/>
                </a:lnTo>
                <a:lnTo>
                  <a:pt x="1019" y="1912"/>
                </a:lnTo>
                <a:lnTo>
                  <a:pt x="1005" y="1921"/>
                </a:lnTo>
                <a:lnTo>
                  <a:pt x="992" y="1931"/>
                </a:lnTo>
                <a:lnTo>
                  <a:pt x="967" y="1958"/>
                </a:lnTo>
                <a:lnTo>
                  <a:pt x="941" y="1986"/>
                </a:lnTo>
                <a:lnTo>
                  <a:pt x="934" y="1992"/>
                </a:lnTo>
                <a:lnTo>
                  <a:pt x="928" y="1997"/>
                </a:lnTo>
                <a:lnTo>
                  <a:pt x="920" y="2001"/>
                </a:lnTo>
                <a:lnTo>
                  <a:pt x="913" y="2005"/>
                </a:lnTo>
                <a:lnTo>
                  <a:pt x="905" y="2007"/>
                </a:lnTo>
                <a:lnTo>
                  <a:pt x="896" y="2009"/>
                </a:lnTo>
                <a:lnTo>
                  <a:pt x="888" y="2010"/>
                </a:lnTo>
                <a:lnTo>
                  <a:pt x="879" y="2009"/>
                </a:lnTo>
                <a:lnTo>
                  <a:pt x="867" y="2010"/>
                </a:lnTo>
                <a:lnTo>
                  <a:pt x="858" y="2012"/>
                </a:lnTo>
                <a:lnTo>
                  <a:pt x="849" y="2015"/>
                </a:lnTo>
                <a:lnTo>
                  <a:pt x="841" y="2020"/>
                </a:lnTo>
                <a:lnTo>
                  <a:pt x="834" y="2025"/>
                </a:lnTo>
                <a:lnTo>
                  <a:pt x="829" y="2030"/>
                </a:lnTo>
                <a:lnTo>
                  <a:pt x="823" y="2037"/>
                </a:lnTo>
                <a:lnTo>
                  <a:pt x="819" y="2044"/>
                </a:lnTo>
                <a:lnTo>
                  <a:pt x="811" y="2059"/>
                </a:lnTo>
                <a:lnTo>
                  <a:pt x="804" y="2073"/>
                </a:lnTo>
                <a:lnTo>
                  <a:pt x="799" y="2091"/>
                </a:lnTo>
                <a:lnTo>
                  <a:pt x="795" y="2106"/>
                </a:lnTo>
                <a:lnTo>
                  <a:pt x="795" y="2108"/>
                </a:lnTo>
                <a:lnTo>
                  <a:pt x="787" y="2105"/>
                </a:lnTo>
                <a:lnTo>
                  <a:pt x="780" y="2102"/>
                </a:lnTo>
                <a:lnTo>
                  <a:pt x="774" y="2097"/>
                </a:lnTo>
                <a:lnTo>
                  <a:pt x="769" y="2093"/>
                </a:lnTo>
                <a:lnTo>
                  <a:pt x="763" y="2089"/>
                </a:lnTo>
                <a:lnTo>
                  <a:pt x="757" y="2087"/>
                </a:lnTo>
                <a:lnTo>
                  <a:pt x="754" y="2087"/>
                </a:lnTo>
                <a:lnTo>
                  <a:pt x="750" y="2088"/>
                </a:lnTo>
                <a:lnTo>
                  <a:pt x="747" y="2089"/>
                </a:lnTo>
                <a:lnTo>
                  <a:pt x="742" y="2093"/>
                </a:lnTo>
                <a:lnTo>
                  <a:pt x="737" y="2097"/>
                </a:lnTo>
                <a:lnTo>
                  <a:pt x="731" y="2102"/>
                </a:lnTo>
                <a:lnTo>
                  <a:pt x="727" y="2105"/>
                </a:lnTo>
                <a:lnTo>
                  <a:pt x="722" y="2108"/>
                </a:lnTo>
                <a:lnTo>
                  <a:pt x="717" y="2108"/>
                </a:lnTo>
                <a:lnTo>
                  <a:pt x="712" y="2106"/>
                </a:lnTo>
                <a:lnTo>
                  <a:pt x="705" y="2103"/>
                </a:lnTo>
                <a:lnTo>
                  <a:pt x="698" y="2097"/>
                </a:lnTo>
                <a:lnTo>
                  <a:pt x="689" y="2093"/>
                </a:lnTo>
                <a:lnTo>
                  <a:pt x="681" y="2089"/>
                </a:lnTo>
                <a:lnTo>
                  <a:pt x="673" y="2087"/>
                </a:lnTo>
                <a:lnTo>
                  <a:pt x="665" y="2087"/>
                </a:lnTo>
                <a:lnTo>
                  <a:pt x="657" y="2088"/>
                </a:lnTo>
                <a:lnTo>
                  <a:pt x="649" y="2091"/>
                </a:lnTo>
                <a:lnTo>
                  <a:pt x="641" y="2094"/>
                </a:lnTo>
                <a:lnTo>
                  <a:pt x="634" y="2099"/>
                </a:lnTo>
                <a:lnTo>
                  <a:pt x="604" y="2120"/>
                </a:lnTo>
                <a:lnTo>
                  <a:pt x="571" y="2141"/>
                </a:lnTo>
                <a:lnTo>
                  <a:pt x="561" y="2145"/>
                </a:lnTo>
                <a:lnTo>
                  <a:pt x="548" y="2150"/>
                </a:lnTo>
                <a:lnTo>
                  <a:pt x="532" y="2153"/>
                </a:lnTo>
                <a:lnTo>
                  <a:pt x="516" y="2157"/>
                </a:lnTo>
                <a:lnTo>
                  <a:pt x="486" y="2163"/>
                </a:lnTo>
                <a:lnTo>
                  <a:pt x="460" y="2168"/>
                </a:lnTo>
                <a:lnTo>
                  <a:pt x="456" y="2168"/>
                </a:lnTo>
                <a:lnTo>
                  <a:pt x="453" y="2168"/>
                </a:lnTo>
                <a:lnTo>
                  <a:pt x="449" y="2167"/>
                </a:lnTo>
                <a:lnTo>
                  <a:pt x="447" y="2166"/>
                </a:lnTo>
                <a:lnTo>
                  <a:pt x="442" y="2161"/>
                </a:lnTo>
                <a:lnTo>
                  <a:pt x="439" y="2157"/>
                </a:lnTo>
                <a:lnTo>
                  <a:pt x="436" y="2151"/>
                </a:lnTo>
                <a:lnTo>
                  <a:pt x="431" y="2146"/>
                </a:lnTo>
                <a:lnTo>
                  <a:pt x="427" y="2142"/>
                </a:lnTo>
                <a:lnTo>
                  <a:pt x="420" y="2140"/>
                </a:lnTo>
                <a:lnTo>
                  <a:pt x="404" y="2137"/>
                </a:lnTo>
                <a:lnTo>
                  <a:pt x="388" y="2135"/>
                </a:lnTo>
                <a:lnTo>
                  <a:pt x="380" y="2134"/>
                </a:lnTo>
                <a:lnTo>
                  <a:pt x="372" y="2132"/>
                </a:lnTo>
                <a:lnTo>
                  <a:pt x="365" y="2129"/>
                </a:lnTo>
                <a:lnTo>
                  <a:pt x="358" y="2126"/>
                </a:lnTo>
                <a:lnTo>
                  <a:pt x="347" y="2120"/>
                </a:lnTo>
                <a:lnTo>
                  <a:pt x="339" y="2117"/>
                </a:lnTo>
                <a:lnTo>
                  <a:pt x="332" y="2116"/>
                </a:lnTo>
                <a:lnTo>
                  <a:pt x="327" y="2116"/>
                </a:lnTo>
                <a:lnTo>
                  <a:pt x="315" y="2121"/>
                </a:lnTo>
                <a:lnTo>
                  <a:pt x="298" y="2132"/>
                </a:lnTo>
                <a:lnTo>
                  <a:pt x="287" y="2138"/>
                </a:lnTo>
                <a:lnTo>
                  <a:pt x="279" y="2142"/>
                </a:lnTo>
                <a:lnTo>
                  <a:pt x="277" y="2142"/>
                </a:lnTo>
                <a:lnTo>
                  <a:pt x="277" y="2142"/>
                </a:lnTo>
                <a:lnTo>
                  <a:pt x="275" y="2141"/>
                </a:lnTo>
                <a:lnTo>
                  <a:pt x="275" y="2138"/>
                </a:lnTo>
                <a:lnTo>
                  <a:pt x="277" y="2132"/>
                </a:lnTo>
                <a:lnTo>
                  <a:pt x="280" y="2122"/>
                </a:lnTo>
                <a:lnTo>
                  <a:pt x="283" y="2112"/>
                </a:lnTo>
                <a:lnTo>
                  <a:pt x="283" y="2104"/>
                </a:lnTo>
                <a:lnTo>
                  <a:pt x="282" y="2097"/>
                </a:lnTo>
                <a:lnTo>
                  <a:pt x="280" y="2091"/>
                </a:lnTo>
                <a:lnTo>
                  <a:pt x="278" y="2085"/>
                </a:lnTo>
                <a:lnTo>
                  <a:pt x="275" y="2078"/>
                </a:lnTo>
                <a:lnTo>
                  <a:pt x="273" y="2071"/>
                </a:lnTo>
                <a:lnTo>
                  <a:pt x="272" y="2061"/>
                </a:lnTo>
                <a:lnTo>
                  <a:pt x="260" y="2040"/>
                </a:lnTo>
                <a:lnTo>
                  <a:pt x="249" y="2020"/>
                </a:lnTo>
                <a:lnTo>
                  <a:pt x="239" y="1999"/>
                </a:lnTo>
                <a:lnTo>
                  <a:pt x="230" y="1979"/>
                </a:lnTo>
                <a:lnTo>
                  <a:pt x="227" y="1968"/>
                </a:lnTo>
                <a:lnTo>
                  <a:pt x="223" y="1957"/>
                </a:lnTo>
                <a:lnTo>
                  <a:pt x="221" y="1946"/>
                </a:lnTo>
                <a:lnTo>
                  <a:pt x="219" y="1935"/>
                </a:lnTo>
                <a:lnTo>
                  <a:pt x="217" y="1923"/>
                </a:lnTo>
                <a:lnTo>
                  <a:pt x="216" y="1912"/>
                </a:lnTo>
                <a:lnTo>
                  <a:pt x="216" y="1900"/>
                </a:lnTo>
                <a:lnTo>
                  <a:pt x="217" y="1888"/>
                </a:lnTo>
                <a:lnTo>
                  <a:pt x="220" y="1867"/>
                </a:lnTo>
                <a:lnTo>
                  <a:pt x="222" y="1848"/>
                </a:lnTo>
                <a:lnTo>
                  <a:pt x="223" y="1829"/>
                </a:lnTo>
                <a:lnTo>
                  <a:pt x="223" y="1809"/>
                </a:lnTo>
                <a:lnTo>
                  <a:pt x="222" y="1790"/>
                </a:lnTo>
                <a:lnTo>
                  <a:pt x="219" y="1771"/>
                </a:lnTo>
                <a:lnTo>
                  <a:pt x="214" y="1752"/>
                </a:lnTo>
                <a:lnTo>
                  <a:pt x="206" y="1733"/>
                </a:lnTo>
                <a:lnTo>
                  <a:pt x="194" y="1711"/>
                </a:lnTo>
                <a:lnTo>
                  <a:pt x="177" y="1686"/>
                </a:lnTo>
                <a:lnTo>
                  <a:pt x="170" y="1675"/>
                </a:lnTo>
                <a:lnTo>
                  <a:pt x="164" y="1662"/>
                </a:lnTo>
                <a:lnTo>
                  <a:pt x="162" y="1656"/>
                </a:lnTo>
                <a:lnTo>
                  <a:pt x="161" y="1650"/>
                </a:lnTo>
                <a:lnTo>
                  <a:pt x="161" y="1644"/>
                </a:lnTo>
                <a:lnTo>
                  <a:pt x="162" y="1637"/>
                </a:lnTo>
                <a:lnTo>
                  <a:pt x="144" y="1599"/>
                </a:lnTo>
                <a:lnTo>
                  <a:pt x="127" y="1554"/>
                </a:lnTo>
                <a:lnTo>
                  <a:pt x="119" y="1532"/>
                </a:lnTo>
                <a:lnTo>
                  <a:pt x="114" y="1509"/>
                </a:lnTo>
                <a:lnTo>
                  <a:pt x="113" y="1499"/>
                </a:lnTo>
                <a:lnTo>
                  <a:pt x="112" y="1488"/>
                </a:lnTo>
                <a:lnTo>
                  <a:pt x="113" y="1478"/>
                </a:lnTo>
                <a:lnTo>
                  <a:pt x="114" y="1468"/>
                </a:lnTo>
                <a:lnTo>
                  <a:pt x="115" y="1459"/>
                </a:lnTo>
                <a:lnTo>
                  <a:pt x="116" y="1450"/>
                </a:lnTo>
                <a:lnTo>
                  <a:pt x="116" y="1440"/>
                </a:lnTo>
                <a:lnTo>
                  <a:pt x="115" y="1431"/>
                </a:lnTo>
                <a:lnTo>
                  <a:pt x="113" y="1414"/>
                </a:lnTo>
                <a:lnTo>
                  <a:pt x="108" y="1397"/>
                </a:lnTo>
                <a:lnTo>
                  <a:pt x="97" y="1364"/>
                </a:lnTo>
                <a:lnTo>
                  <a:pt x="88" y="1330"/>
                </a:lnTo>
                <a:lnTo>
                  <a:pt x="86" y="1320"/>
                </a:lnTo>
                <a:lnTo>
                  <a:pt x="82" y="1312"/>
                </a:lnTo>
                <a:lnTo>
                  <a:pt x="80" y="1308"/>
                </a:lnTo>
                <a:lnTo>
                  <a:pt x="78" y="1306"/>
                </a:lnTo>
                <a:lnTo>
                  <a:pt x="74" y="1304"/>
                </a:lnTo>
                <a:lnTo>
                  <a:pt x="72" y="1302"/>
                </a:lnTo>
                <a:lnTo>
                  <a:pt x="65" y="1300"/>
                </a:lnTo>
                <a:lnTo>
                  <a:pt x="57" y="1299"/>
                </a:lnTo>
                <a:lnTo>
                  <a:pt x="47" y="1300"/>
                </a:lnTo>
                <a:lnTo>
                  <a:pt x="36" y="1302"/>
                </a:lnTo>
                <a:lnTo>
                  <a:pt x="31" y="1302"/>
                </a:lnTo>
                <a:lnTo>
                  <a:pt x="27" y="1300"/>
                </a:lnTo>
                <a:lnTo>
                  <a:pt x="22" y="1297"/>
                </a:lnTo>
                <a:lnTo>
                  <a:pt x="18" y="1294"/>
                </a:lnTo>
                <a:lnTo>
                  <a:pt x="14" y="1289"/>
                </a:lnTo>
                <a:lnTo>
                  <a:pt x="11" y="1283"/>
                </a:lnTo>
                <a:lnTo>
                  <a:pt x="8" y="1278"/>
                </a:lnTo>
                <a:lnTo>
                  <a:pt x="6" y="1271"/>
                </a:lnTo>
                <a:lnTo>
                  <a:pt x="3" y="1257"/>
                </a:lnTo>
                <a:lnTo>
                  <a:pt x="0" y="1245"/>
                </a:lnTo>
                <a:lnTo>
                  <a:pt x="0" y="1239"/>
                </a:lnTo>
                <a:lnTo>
                  <a:pt x="2" y="1233"/>
                </a:lnTo>
                <a:lnTo>
                  <a:pt x="3" y="1229"/>
                </a:lnTo>
                <a:lnTo>
                  <a:pt x="4" y="1225"/>
                </a:lnTo>
                <a:lnTo>
                  <a:pt x="7" y="1225"/>
                </a:lnTo>
                <a:lnTo>
                  <a:pt x="11" y="1226"/>
                </a:lnTo>
                <a:lnTo>
                  <a:pt x="13" y="1229"/>
                </a:lnTo>
                <a:lnTo>
                  <a:pt x="15" y="1231"/>
                </a:lnTo>
                <a:lnTo>
                  <a:pt x="19" y="1237"/>
                </a:lnTo>
                <a:lnTo>
                  <a:pt x="21" y="1244"/>
                </a:lnTo>
                <a:lnTo>
                  <a:pt x="23" y="1250"/>
                </a:lnTo>
                <a:lnTo>
                  <a:pt x="27" y="1257"/>
                </a:lnTo>
                <a:lnTo>
                  <a:pt x="29" y="1263"/>
                </a:lnTo>
                <a:lnTo>
                  <a:pt x="33" y="1266"/>
                </a:lnTo>
                <a:lnTo>
                  <a:pt x="43" y="1259"/>
                </a:lnTo>
                <a:lnTo>
                  <a:pt x="48" y="1256"/>
                </a:lnTo>
                <a:lnTo>
                  <a:pt x="50" y="1256"/>
                </a:lnTo>
                <a:lnTo>
                  <a:pt x="52" y="1256"/>
                </a:lnTo>
                <a:lnTo>
                  <a:pt x="54" y="1258"/>
                </a:lnTo>
                <a:lnTo>
                  <a:pt x="56" y="1261"/>
                </a:lnTo>
                <a:lnTo>
                  <a:pt x="62" y="1262"/>
                </a:lnTo>
                <a:lnTo>
                  <a:pt x="70" y="1263"/>
                </a:lnTo>
                <a:lnTo>
                  <a:pt x="72" y="1258"/>
                </a:lnTo>
                <a:lnTo>
                  <a:pt x="72" y="1252"/>
                </a:lnTo>
                <a:lnTo>
                  <a:pt x="71" y="1242"/>
                </a:lnTo>
                <a:lnTo>
                  <a:pt x="69" y="1233"/>
                </a:lnTo>
                <a:lnTo>
                  <a:pt x="63" y="1215"/>
                </a:lnTo>
                <a:lnTo>
                  <a:pt x="57" y="1205"/>
                </a:lnTo>
                <a:lnTo>
                  <a:pt x="60" y="1197"/>
                </a:lnTo>
                <a:lnTo>
                  <a:pt x="49" y="1174"/>
                </a:lnTo>
                <a:lnTo>
                  <a:pt x="38" y="1150"/>
                </a:lnTo>
                <a:lnTo>
                  <a:pt x="36" y="1144"/>
                </a:lnTo>
                <a:lnTo>
                  <a:pt x="35" y="1139"/>
                </a:lnTo>
                <a:lnTo>
                  <a:pt x="33" y="1133"/>
                </a:lnTo>
                <a:lnTo>
                  <a:pt x="32" y="1129"/>
                </a:lnTo>
                <a:lnTo>
                  <a:pt x="33" y="1123"/>
                </a:lnTo>
                <a:lnTo>
                  <a:pt x="36" y="1118"/>
                </a:lnTo>
                <a:lnTo>
                  <a:pt x="39" y="1114"/>
                </a:lnTo>
                <a:lnTo>
                  <a:pt x="44" y="1109"/>
                </a:lnTo>
                <a:lnTo>
                  <a:pt x="55" y="1099"/>
                </a:lnTo>
                <a:lnTo>
                  <a:pt x="65" y="1088"/>
                </a:lnTo>
                <a:lnTo>
                  <a:pt x="72" y="1076"/>
                </a:lnTo>
                <a:lnTo>
                  <a:pt x="77" y="1065"/>
                </a:lnTo>
                <a:lnTo>
                  <a:pt x="80" y="1053"/>
                </a:lnTo>
                <a:lnTo>
                  <a:pt x="82" y="1040"/>
                </a:lnTo>
                <a:lnTo>
                  <a:pt x="83" y="1026"/>
                </a:lnTo>
                <a:lnTo>
                  <a:pt x="82" y="1010"/>
                </a:lnTo>
                <a:lnTo>
                  <a:pt x="82" y="996"/>
                </a:lnTo>
                <a:lnTo>
                  <a:pt x="80" y="982"/>
                </a:lnTo>
                <a:lnTo>
                  <a:pt x="78" y="968"/>
                </a:lnTo>
                <a:lnTo>
                  <a:pt x="74" y="953"/>
                </a:lnTo>
                <a:lnTo>
                  <a:pt x="68" y="925"/>
                </a:lnTo>
                <a:lnTo>
                  <a:pt x="60" y="896"/>
                </a:lnTo>
                <a:lnTo>
                  <a:pt x="60" y="896"/>
                </a:lnTo>
                <a:lnTo>
                  <a:pt x="113" y="892"/>
                </a:lnTo>
                <a:lnTo>
                  <a:pt x="119" y="884"/>
                </a:lnTo>
                <a:lnTo>
                  <a:pt x="122" y="877"/>
                </a:lnTo>
                <a:lnTo>
                  <a:pt x="124" y="871"/>
                </a:lnTo>
                <a:lnTo>
                  <a:pt x="125" y="866"/>
                </a:lnTo>
                <a:lnTo>
                  <a:pt x="128" y="861"/>
                </a:lnTo>
                <a:lnTo>
                  <a:pt x="131" y="856"/>
                </a:lnTo>
                <a:lnTo>
                  <a:pt x="137" y="852"/>
                </a:lnTo>
                <a:lnTo>
                  <a:pt x="146" y="846"/>
                </a:lnTo>
                <a:lnTo>
                  <a:pt x="162" y="837"/>
                </a:lnTo>
                <a:lnTo>
                  <a:pt x="169" y="831"/>
                </a:lnTo>
                <a:lnTo>
                  <a:pt x="173" y="825"/>
                </a:lnTo>
                <a:lnTo>
                  <a:pt x="182" y="809"/>
                </a:lnTo>
                <a:lnTo>
                  <a:pt x="197" y="797"/>
                </a:lnTo>
                <a:lnTo>
                  <a:pt x="216" y="782"/>
                </a:lnTo>
                <a:lnTo>
                  <a:pt x="221" y="778"/>
                </a:lnTo>
                <a:lnTo>
                  <a:pt x="224" y="773"/>
                </a:lnTo>
                <a:lnTo>
                  <a:pt x="228" y="769"/>
                </a:lnTo>
                <a:lnTo>
                  <a:pt x="229" y="764"/>
                </a:lnTo>
                <a:lnTo>
                  <a:pt x="229" y="760"/>
                </a:lnTo>
                <a:lnTo>
                  <a:pt x="228" y="754"/>
                </a:lnTo>
                <a:lnTo>
                  <a:pt x="224" y="748"/>
                </a:lnTo>
                <a:lnTo>
                  <a:pt x="220" y="744"/>
                </a:lnTo>
                <a:lnTo>
                  <a:pt x="211" y="737"/>
                </a:lnTo>
                <a:lnTo>
                  <a:pt x="200" y="729"/>
                </a:lnTo>
                <a:lnTo>
                  <a:pt x="195" y="724"/>
                </a:lnTo>
                <a:lnTo>
                  <a:pt x="190" y="720"/>
                </a:lnTo>
                <a:lnTo>
                  <a:pt x="187" y="715"/>
                </a:lnTo>
                <a:lnTo>
                  <a:pt x="185" y="711"/>
                </a:lnTo>
                <a:lnTo>
                  <a:pt x="191" y="698"/>
                </a:lnTo>
                <a:lnTo>
                  <a:pt x="202" y="683"/>
                </a:lnTo>
                <a:lnTo>
                  <a:pt x="200" y="672"/>
                </a:lnTo>
                <a:lnTo>
                  <a:pt x="199" y="662"/>
                </a:lnTo>
                <a:lnTo>
                  <a:pt x="198" y="655"/>
                </a:lnTo>
                <a:lnTo>
                  <a:pt x="197" y="648"/>
                </a:lnTo>
                <a:lnTo>
                  <a:pt x="196" y="641"/>
                </a:lnTo>
                <a:lnTo>
                  <a:pt x="198" y="633"/>
                </a:lnTo>
                <a:lnTo>
                  <a:pt x="202" y="623"/>
                </a:lnTo>
                <a:lnTo>
                  <a:pt x="210" y="611"/>
                </a:lnTo>
                <a:lnTo>
                  <a:pt x="221" y="598"/>
                </a:lnTo>
                <a:lnTo>
                  <a:pt x="233" y="588"/>
                </a:lnTo>
                <a:lnTo>
                  <a:pt x="236" y="584"/>
                </a:lnTo>
                <a:lnTo>
                  <a:pt x="238" y="582"/>
                </a:lnTo>
                <a:lnTo>
                  <a:pt x="239" y="580"/>
                </a:lnTo>
                <a:lnTo>
                  <a:pt x="239" y="576"/>
                </a:lnTo>
                <a:lnTo>
                  <a:pt x="238" y="574"/>
                </a:lnTo>
                <a:lnTo>
                  <a:pt x="236" y="571"/>
                </a:lnTo>
                <a:lnTo>
                  <a:pt x="232" y="568"/>
                </a:lnTo>
                <a:lnTo>
                  <a:pt x="227" y="565"/>
                </a:lnTo>
                <a:lnTo>
                  <a:pt x="224" y="563"/>
                </a:lnTo>
                <a:lnTo>
                  <a:pt x="222" y="558"/>
                </a:lnTo>
                <a:lnTo>
                  <a:pt x="221" y="554"/>
                </a:lnTo>
                <a:lnTo>
                  <a:pt x="220" y="547"/>
                </a:lnTo>
                <a:lnTo>
                  <a:pt x="221" y="540"/>
                </a:lnTo>
                <a:lnTo>
                  <a:pt x="222" y="532"/>
                </a:lnTo>
                <a:lnTo>
                  <a:pt x="223" y="524"/>
                </a:lnTo>
                <a:lnTo>
                  <a:pt x="225" y="517"/>
                </a:lnTo>
                <a:lnTo>
                  <a:pt x="229" y="509"/>
                </a:lnTo>
                <a:lnTo>
                  <a:pt x="232" y="502"/>
                </a:lnTo>
                <a:lnTo>
                  <a:pt x="237" y="497"/>
                </a:lnTo>
                <a:lnTo>
                  <a:pt x="242" y="492"/>
                </a:lnTo>
                <a:lnTo>
                  <a:pt x="248" y="489"/>
                </a:lnTo>
                <a:lnTo>
                  <a:pt x="254" y="486"/>
                </a:lnTo>
                <a:lnTo>
                  <a:pt x="261" y="488"/>
                </a:lnTo>
                <a:lnTo>
                  <a:pt x="267" y="490"/>
                </a:lnTo>
                <a:lnTo>
                  <a:pt x="279" y="496"/>
                </a:lnTo>
                <a:lnTo>
                  <a:pt x="290" y="504"/>
                </a:lnTo>
                <a:lnTo>
                  <a:pt x="300" y="512"/>
                </a:lnTo>
                <a:lnTo>
                  <a:pt x="312" y="521"/>
                </a:lnTo>
                <a:lnTo>
                  <a:pt x="323" y="530"/>
                </a:lnTo>
                <a:lnTo>
                  <a:pt x="333" y="538"/>
                </a:lnTo>
                <a:lnTo>
                  <a:pt x="345" y="545"/>
                </a:lnTo>
                <a:lnTo>
                  <a:pt x="354" y="550"/>
                </a:lnTo>
                <a:lnTo>
                  <a:pt x="373" y="556"/>
                </a:lnTo>
                <a:lnTo>
                  <a:pt x="387" y="559"/>
                </a:lnTo>
                <a:lnTo>
                  <a:pt x="394" y="562"/>
                </a:lnTo>
                <a:lnTo>
                  <a:pt x="400" y="565"/>
                </a:lnTo>
                <a:lnTo>
                  <a:pt x="407" y="570"/>
                </a:lnTo>
                <a:lnTo>
                  <a:pt x="414" y="576"/>
                </a:lnTo>
                <a:lnTo>
                  <a:pt x="417" y="579"/>
                </a:lnTo>
                <a:lnTo>
                  <a:pt x="421" y="580"/>
                </a:lnTo>
                <a:lnTo>
                  <a:pt x="424" y="581"/>
                </a:lnTo>
                <a:lnTo>
                  <a:pt x="428" y="581"/>
                </a:lnTo>
                <a:lnTo>
                  <a:pt x="433" y="580"/>
                </a:lnTo>
                <a:lnTo>
                  <a:pt x="440" y="576"/>
                </a:lnTo>
                <a:lnTo>
                  <a:pt x="445" y="572"/>
                </a:lnTo>
                <a:lnTo>
                  <a:pt x="450" y="567"/>
                </a:lnTo>
                <a:lnTo>
                  <a:pt x="454" y="562"/>
                </a:lnTo>
                <a:lnTo>
                  <a:pt x="457" y="556"/>
                </a:lnTo>
                <a:lnTo>
                  <a:pt x="460" y="551"/>
                </a:lnTo>
                <a:lnTo>
                  <a:pt x="463" y="549"/>
                </a:lnTo>
                <a:lnTo>
                  <a:pt x="466" y="549"/>
                </a:lnTo>
                <a:lnTo>
                  <a:pt x="470" y="550"/>
                </a:lnTo>
                <a:lnTo>
                  <a:pt x="478" y="555"/>
                </a:lnTo>
                <a:lnTo>
                  <a:pt x="483" y="559"/>
                </a:lnTo>
                <a:lnTo>
                  <a:pt x="486" y="560"/>
                </a:lnTo>
                <a:lnTo>
                  <a:pt x="488" y="562"/>
                </a:lnTo>
                <a:lnTo>
                  <a:pt x="490" y="562"/>
                </a:lnTo>
                <a:lnTo>
                  <a:pt x="494" y="560"/>
                </a:lnTo>
                <a:lnTo>
                  <a:pt x="500" y="557"/>
                </a:lnTo>
                <a:lnTo>
                  <a:pt x="507" y="554"/>
                </a:lnTo>
                <a:lnTo>
                  <a:pt x="515" y="550"/>
                </a:lnTo>
                <a:lnTo>
                  <a:pt x="523" y="547"/>
                </a:lnTo>
                <a:lnTo>
                  <a:pt x="528" y="546"/>
                </a:lnTo>
                <a:lnTo>
                  <a:pt x="532" y="546"/>
                </a:lnTo>
                <a:lnTo>
                  <a:pt x="537" y="547"/>
                </a:lnTo>
                <a:lnTo>
                  <a:pt x="541" y="548"/>
                </a:lnTo>
                <a:lnTo>
                  <a:pt x="546" y="549"/>
                </a:lnTo>
                <a:lnTo>
                  <a:pt x="554" y="548"/>
                </a:lnTo>
                <a:lnTo>
                  <a:pt x="564" y="546"/>
                </a:lnTo>
                <a:lnTo>
                  <a:pt x="574" y="543"/>
                </a:lnTo>
                <a:lnTo>
                  <a:pt x="597" y="539"/>
                </a:lnTo>
                <a:lnTo>
                  <a:pt x="615" y="537"/>
                </a:lnTo>
                <a:lnTo>
                  <a:pt x="632" y="539"/>
                </a:lnTo>
                <a:lnTo>
                  <a:pt x="649" y="539"/>
                </a:lnTo>
                <a:lnTo>
                  <a:pt x="667" y="539"/>
                </a:lnTo>
                <a:lnTo>
                  <a:pt x="686" y="538"/>
                </a:lnTo>
                <a:lnTo>
                  <a:pt x="721" y="534"/>
                </a:lnTo>
                <a:lnTo>
                  <a:pt x="756" y="530"/>
                </a:lnTo>
                <a:lnTo>
                  <a:pt x="773" y="529"/>
                </a:lnTo>
                <a:lnTo>
                  <a:pt x="791" y="529"/>
                </a:lnTo>
                <a:lnTo>
                  <a:pt x="808" y="530"/>
                </a:lnTo>
                <a:lnTo>
                  <a:pt x="824" y="531"/>
                </a:lnTo>
                <a:lnTo>
                  <a:pt x="841" y="535"/>
                </a:lnTo>
                <a:lnTo>
                  <a:pt x="857" y="541"/>
                </a:lnTo>
                <a:lnTo>
                  <a:pt x="865" y="545"/>
                </a:lnTo>
                <a:lnTo>
                  <a:pt x="872" y="549"/>
                </a:lnTo>
                <a:lnTo>
                  <a:pt x="880" y="554"/>
                </a:lnTo>
                <a:lnTo>
                  <a:pt x="888" y="559"/>
                </a:lnTo>
                <a:lnTo>
                  <a:pt x="895" y="565"/>
                </a:lnTo>
                <a:lnTo>
                  <a:pt x="903" y="568"/>
                </a:lnTo>
                <a:lnTo>
                  <a:pt x="912" y="572"/>
                </a:lnTo>
                <a:lnTo>
                  <a:pt x="921" y="575"/>
                </a:lnTo>
                <a:lnTo>
                  <a:pt x="940" y="579"/>
                </a:lnTo>
                <a:lnTo>
                  <a:pt x="962" y="581"/>
                </a:lnTo>
                <a:lnTo>
                  <a:pt x="983" y="582"/>
                </a:lnTo>
                <a:lnTo>
                  <a:pt x="1004" y="583"/>
                </a:lnTo>
                <a:lnTo>
                  <a:pt x="1024" y="586"/>
                </a:lnTo>
                <a:lnTo>
                  <a:pt x="1042" y="588"/>
                </a:lnTo>
                <a:lnTo>
                  <a:pt x="1071" y="595"/>
                </a:lnTo>
                <a:lnTo>
                  <a:pt x="1097" y="600"/>
                </a:lnTo>
                <a:lnTo>
                  <a:pt x="1122" y="605"/>
                </a:lnTo>
                <a:lnTo>
                  <a:pt x="1145" y="608"/>
                </a:lnTo>
                <a:lnTo>
                  <a:pt x="1169" y="609"/>
                </a:lnTo>
                <a:lnTo>
                  <a:pt x="1194" y="609"/>
                </a:lnTo>
                <a:lnTo>
                  <a:pt x="1220" y="606"/>
                </a:lnTo>
                <a:lnTo>
                  <a:pt x="1249" y="601"/>
                </a:lnTo>
                <a:lnTo>
                  <a:pt x="1279" y="598"/>
                </a:lnTo>
                <a:lnTo>
                  <a:pt x="1301" y="595"/>
                </a:lnTo>
                <a:lnTo>
                  <a:pt x="1312" y="592"/>
                </a:lnTo>
                <a:lnTo>
                  <a:pt x="1322" y="592"/>
                </a:lnTo>
                <a:lnTo>
                  <a:pt x="1331" y="591"/>
                </a:lnTo>
                <a:lnTo>
                  <a:pt x="1339" y="592"/>
                </a:lnTo>
                <a:lnTo>
                  <a:pt x="1347" y="593"/>
                </a:lnTo>
                <a:lnTo>
                  <a:pt x="1355" y="596"/>
                </a:lnTo>
                <a:lnTo>
                  <a:pt x="1362" y="600"/>
                </a:lnTo>
                <a:lnTo>
                  <a:pt x="1370" y="606"/>
                </a:lnTo>
                <a:lnTo>
                  <a:pt x="1378" y="613"/>
                </a:lnTo>
                <a:lnTo>
                  <a:pt x="1386" y="622"/>
                </a:lnTo>
                <a:lnTo>
                  <a:pt x="1395" y="633"/>
                </a:lnTo>
                <a:lnTo>
                  <a:pt x="1404" y="647"/>
                </a:lnTo>
                <a:lnTo>
                  <a:pt x="1414" y="661"/>
                </a:lnTo>
                <a:lnTo>
                  <a:pt x="1425" y="672"/>
                </a:lnTo>
                <a:lnTo>
                  <a:pt x="1432" y="678"/>
                </a:lnTo>
                <a:lnTo>
                  <a:pt x="1438" y="681"/>
                </a:lnTo>
                <a:lnTo>
                  <a:pt x="1445" y="686"/>
                </a:lnTo>
                <a:lnTo>
                  <a:pt x="1450" y="688"/>
                </a:lnTo>
                <a:lnTo>
                  <a:pt x="1464" y="693"/>
                </a:lnTo>
                <a:lnTo>
                  <a:pt x="1476" y="695"/>
                </a:lnTo>
                <a:lnTo>
                  <a:pt x="1490" y="695"/>
                </a:lnTo>
                <a:lnTo>
                  <a:pt x="1503" y="693"/>
                </a:lnTo>
                <a:lnTo>
                  <a:pt x="1516" y="689"/>
                </a:lnTo>
                <a:lnTo>
                  <a:pt x="1529" y="683"/>
                </a:lnTo>
                <a:lnTo>
                  <a:pt x="1540" y="675"/>
                </a:lnTo>
                <a:lnTo>
                  <a:pt x="1551" y="666"/>
                </a:lnTo>
                <a:lnTo>
                  <a:pt x="1563" y="655"/>
                </a:lnTo>
                <a:lnTo>
                  <a:pt x="1572" y="642"/>
                </a:lnTo>
                <a:lnTo>
                  <a:pt x="1581" y="629"/>
                </a:lnTo>
                <a:lnTo>
                  <a:pt x="1589" y="614"/>
                </a:lnTo>
                <a:lnTo>
                  <a:pt x="1604" y="576"/>
                </a:lnTo>
                <a:lnTo>
                  <a:pt x="1615" y="543"/>
                </a:lnTo>
                <a:lnTo>
                  <a:pt x="1623" y="527"/>
                </a:lnTo>
                <a:lnTo>
                  <a:pt x="1632" y="513"/>
                </a:lnTo>
                <a:lnTo>
                  <a:pt x="1638" y="505"/>
                </a:lnTo>
                <a:lnTo>
                  <a:pt x="1643" y="497"/>
                </a:lnTo>
                <a:lnTo>
                  <a:pt x="1651" y="489"/>
                </a:lnTo>
                <a:lnTo>
                  <a:pt x="1659" y="482"/>
                </a:lnTo>
                <a:lnTo>
                  <a:pt x="1675" y="466"/>
                </a:lnTo>
                <a:lnTo>
                  <a:pt x="1691" y="449"/>
                </a:lnTo>
                <a:lnTo>
                  <a:pt x="1707" y="432"/>
                </a:lnTo>
                <a:lnTo>
                  <a:pt x="1723" y="412"/>
                </a:lnTo>
                <a:lnTo>
                  <a:pt x="1738" y="393"/>
                </a:lnTo>
                <a:lnTo>
                  <a:pt x="1751" y="374"/>
                </a:lnTo>
                <a:lnTo>
                  <a:pt x="1764" y="354"/>
                </a:lnTo>
                <a:lnTo>
                  <a:pt x="1776" y="335"/>
                </a:lnTo>
                <a:lnTo>
                  <a:pt x="1782" y="329"/>
                </a:lnTo>
                <a:lnTo>
                  <a:pt x="1787" y="324"/>
                </a:lnTo>
                <a:lnTo>
                  <a:pt x="1790" y="317"/>
                </a:lnTo>
                <a:lnTo>
                  <a:pt x="1795" y="311"/>
                </a:lnTo>
                <a:lnTo>
                  <a:pt x="1798" y="304"/>
                </a:lnTo>
                <a:lnTo>
                  <a:pt x="1803" y="299"/>
                </a:lnTo>
                <a:lnTo>
                  <a:pt x="1807" y="293"/>
                </a:lnTo>
                <a:lnTo>
                  <a:pt x="1814" y="288"/>
                </a:lnTo>
                <a:lnTo>
                  <a:pt x="1842" y="270"/>
                </a:lnTo>
                <a:lnTo>
                  <a:pt x="1874" y="253"/>
                </a:lnTo>
                <a:lnTo>
                  <a:pt x="1906" y="238"/>
                </a:lnTo>
                <a:lnTo>
                  <a:pt x="1938" y="222"/>
                </a:lnTo>
                <a:lnTo>
                  <a:pt x="1971" y="208"/>
                </a:lnTo>
                <a:lnTo>
                  <a:pt x="2003" y="192"/>
                </a:lnTo>
                <a:lnTo>
                  <a:pt x="2033" y="175"/>
                </a:lnTo>
                <a:lnTo>
                  <a:pt x="2064" y="157"/>
                </a:lnTo>
                <a:lnTo>
                  <a:pt x="2078" y="149"/>
                </a:lnTo>
                <a:lnTo>
                  <a:pt x="2093" y="142"/>
                </a:lnTo>
                <a:lnTo>
                  <a:pt x="2112" y="135"/>
                </a:lnTo>
                <a:lnTo>
                  <a:pt x="2131" y="129"/>
                </a:lnTo>
                <a:lnTo>
                  <a:pt x="2153" y="123"/>
                </a:lnTo>
                <a:lnTo>
                  <a:pt x="2174" y="119"/>
                </a:lnTo>
                <a:lnTo>
                  <a:pt x="2197" y="115"/>
                </a:lnTo>
                <a:lnTo>
                  <a:pt x="2220" y="112"/>
                </a:lnTo>
                <a:lnTo>
                  <a:pt x="2266" y="106"/>
                </a:lnTo>
                <a:lnTo>
                  <a:pt x="2310" y="102"/>
                </a:lnTo>
                <a:lnTo>
                  <a:pt x="2351" y="101"/>
                </a:lnTo>
                <a:lnTo>
                  <a:pt x="2387" y="99"/>
                </a:lnTo>
                <a:lnTo>
                  <a:pt x="2685" y="69"/>
                </a:lnTo>
                <a:lnTo>
                  <a:pt x="3047" y="0"/>
                </a:lnTo>
                <a:lnTo>
                  <a:pt x="3047" y="0"/>
                </a:lnTo>
                <a:lnTo>
                  <a:pt x="3296" y="554"/>
                </a:lnTo>
                <a:lnTo>
                  <a:pt x="3290" y="580"/>
                </a:lnTo>
                <a:lnTo>
                  <a:pt x="3315" y="591"/>
                </a:lnTo>
                <a:lnTo>
                  <a:pt x="3406" y="801"/>
                </a:lnTo>
                <a:lnTo>
                  <a:pt x="3406" y="801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2" name="Freeform 142">
            <a:extLst>
              <a:ext uri="{FF2B5EF4-FFF2-40B4-BE49-F238E27FC236}">
                <a16:creationId xmlns:a16="http://schemas.microsoft.com/office/drawing/2014/main" id="{9D14C730-F355-4122-8A40-01E1563E29B3}"/>
              </a:ext>
            </a:extLst>
          </p:cNvPr>
          <p:cNvSpPr>
            <a:spLocks/>
          </p:cNvSpPr>
          <p:nvPr/>
        </p:nvSpPr>
        <p:spPr bwMode="auto">
          <a:xfrm>
            <a:off x="5884863" y="5048250"/>
            <a:ext cx="123825" cy="46037"/>
          </a:xfrm>
          <a:custGeom>
            <a:avLst/>
            <a:gdLst>
              <a:gd name="T0" fmla="*/ 0 w 391"/>
              <a:gd name="T1" fmla="*/ 146 h 146"/>
              <a:gd name="T2" fmla="*/ 10 w 391"/>
              <a:gd name="T3" fmla="*/ 140 h 146"/>
              <a:gd name="T4" fmla="*/ 21 w 391"/>
              <a:gd name="T5" fmla="*/ 134 h 146"/>
              <a:gd name="T6" fmla="*/ 33 w 391"/>
              <a:gd name="T7" fmla="*/ 126 h 146"/>
              <a:gd name="T8" fmla="*/ 45 w 391"/>
              <a:gd name="T9" fmla="*/ 119 h 146"/>
              <a:gd name="T10" fmla="*/ 65 w 391"/>
              <a:gd name="T11" fmla="*/ 110 h 146"/>
              <a:gd name="T12" fmla="*/ 83 w 391"/>
              <a:gd name="T13" fmla="*/ 102 h 146"/>
              <a:gd name="T14" fmla="*/ 92 w 391"/>
              <a:gd name="T15" fmla="*/ 97 h 146"/>
              <a:gd name="T16" fmla="*/ 100 w 391"/>
              <a:gd name="T17" fmla="*/ 91 h 146"/>
              <a:gd name="T18" fmla="*/ 108 w 391"/>
              <a:gd name="T19" fmla="*/ 83 h 146"/>
              <a:gd name="T20" fmla="*/ 116 w 391"/>
              <a:gd name="T21" fmla="*/ 73 h 146"/>
              <a:gd name="T22" fmla="*/ 127 w 391"/>
              <a:gd name="T23" fmla="*/ 57 h 146"/>
              <a:gd name="T24" fmla="*/ 135 w 391"/>
              <a:gd name="T25" fmla="*/ 44 h 146"/>
              <a:gd name="T26" fmla="*/ 139 w 391"/>
              <a:gd name="T27" fmla="*/ 38 h 146"/>
              <a:gd name="T28" fmla="*/ 145 w 391"/>
              <a:gd name="T29" fmla="*/ 32 h 146"/>
              <a:gd name="T30" fmla="*/ 153 w 391"/>
              <a:gd name="T31" fmla="*/ 27 h 146"/>
              <a:gd name="T32" fmla="*/ 162 w 391"/>
              <a:gd name="T33" fmla="*/ 22 h 146"/>
              <a:gd name="T34" fmla="*/ 178 w 391"/>
              <a:gd name="T35" fmla="*/ 15 h 146"/>
              <a:gd name="T36" fmla="*/ 192 w 391"/>
              <a:gd name="T37" fmla="*/ 9 h 146"/>
              <a:gd name="T38" fmla="*/ 206 w 391"/>
              <a:gd name="T39" fmla="*/ 5 h 146"/>
              <a:gd name="T40" fmla="*/ 220 w 391"/>
              <a:gd name="T41" fmla="*/ 1 h 146"/>
              <a:gd name="T42" fmla="*/ 225 w 391"/>
              <a:gd name="T43" fmla="*/ 0 h 146"/>
              <a:gd name="T44" fmla="*/ 232 w 391"/>
              <a:gd name="T45" fmla="*/ 1 h 146"/>
              <a:gd name="T46" fmla="*/ 239 w 391"/>
              <a:gd name="T47" fmla="*/ 1 h 146"/>
              <a:gd name="T48" fmla="*/ 246 w 391"/>
              <a:gd name="T49" fmla="*/ 4 h 146"/>
              <a:gd name="T50" fmla="*/ 253 w 391"/>
              <a:gd name="T51" fmla="*/ 6 h 146"/>
              <a:gd name="T52" fmla="*/ 261 w 391"/>
              <a:gd name="T53" fmla="*/ 9 h 146"/>
              <a:gd name="T54" fmla="*/ 267 w 391"/>
              <a:gd name="T55" fmla="*/ 14 h 146"/>
              <a:gd name="T56" fmla="*/ 275 w 391"/>
              <a:gd name="T57" fmla="*/ 19 h 146"/>
              <a:gd name="T58" fmla="*/ 282 w 391"/>
              <a:gd name="T59" fmla="*/ 23 h 146"/>
              <a:gd name="T60" fmla="*/ 289 w 391"/>
              <a:gd name="T61" fmla="*/ 28 h 146"/>
              <a:gd name="T62" fmla="*/ 297 w 391"/>
              <a:gd name="T63" fmla="*/ 31 h 146"/>
              <a:gd name="T64" fmla="*/ 305 w 391"/>
              <a:gd name="T65" fmla="*/ 33 h 146"/>
              <a:gd name="T66" fmla="*/ 321 w 391"/>
              <a:gd name="T67" fmla="*/ 38 h 146"/>
              <a:gd name="T68" fmla="*/ 337 w 391"/>
              <a:gd name="T69" fmla="*/ 41 h 146"/>
              <a:gd name="T70" fmla="*/ 350 w 391"/>
              <a:gd name="T71" fmla="*/ 41 h 146"/>
              <a:gd name="T72" fmla="*/ 365 w 391"/>
              <a:gd name="T73" fmla="*/ 41 h 146"/>
              <a:gd name="T74" fmla="*/ 379 w 391"/>
              <a:gd name="T75" fmla="*/ 41 h 146"/>
              <a:gd name="T76" fmla="*/ 390 w 391"/>
              <a:gd name="T77" fmla="*/ 42 h 146"/>
              <a:gd name="T78" fmla="*/ 391 w 391"/>
              <a:gd name="T79" fmla="*/ 47 h 146"/>
              <a:gd name="T80" fmla="*/ 390 w 391"/>
              <a:gd name="T81" fmla="*/ 52 h 146"/>
              <a:gd name="T82" fmla="*/ 389 w 391"/>
              <a:gd name="T83" fmla="*/ 56 h 146"/>
              <a:gd name="T84" fmla="*/ 387 w 391"/>
              <a:gd name="T85" fmla="*/ 62 h 146"/>
              <a:gd name="T86" fmla="*/ 381 w 391"/>
              <a:gd name="T87" fmla="*/ 72 h 146"/>
              <a:gd name="T88" fmla="*/ 374 w 391"/>
              <a:gd name="T89" fmla="*/ 83 h 146"/>
              <a:gd name="T90" fmla="*/ 360 w 391"/>
              <a:gd name="T91" fmla="*/ 105 h 146"/>
              <a:gd name="T92" fmla="*/ 348 w 391"/>
              <a:gd name="T93" fmla="*/ 122 h 146"/>
              <a:gd name="T94" fmla="*/ 336 w 391"/>
              <a:gd name="T95" fmla="*/ 146 h 146"/>
              <a:gd name="T96" fmla="*/ 0 w 391"/>
              <a:gd name="T97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91" h="146">
                <a:moveTo>
                  <a:pt x="0" y="146"/>
                </a:moveTo>
                <a:lnTo>
                  <a:pt x="10" y="140"/>
                </a:lnTo>
                <a:lnTo>
                  <a:pt x="21" y="134"/>
                </a:lnTo>
                <a:lnTo>
                  <a:pt x="33" y="126"/>
                </a:lnTo>
                <a:lnTo>
                  <a:pt x="45" y="119"/>
                </a:lnTo>
                <a:lnTo>
                  <a:pt x="65" y="110"/>
                </a:lnTo>
                <a:lnTo>
                  <a:pt x="83" y="102"/>
                </a:lnTo>
                <a:lnTo>
                  <a:pt x="92" y="97"/>
                </a:lnTo>
                <a:lnTo>
                  <a:pt x="100" y="91"/>
                </a:lnTo>
                <a:lnTo>
                  <a:pt x="108" y="83"/>
                </a:lnTo>
                <a:lnTo>
                  <a:pt x="116" y="73"/>
                </a:lnTo>
                <a:lnTo>
                  <a:pt x="127" y="57"/>
                </a:lnTo>
                <a:lnTo>
                  <a:pt x="135" y="44"/>
                </a:lnTo>
                <a:lnTo>
                  <a:pt x="139" y="38"/>
                </a:lnTo>
                <a:lnTo>
                  <a:pt x="145" y="32"/>
                </a:lnTo>
                <a:lnTo>
                  <a:pt x="153" y="27"/>
                </a:lnTo>
                <a:lnTo>
                  <a:pt x="162" y="22"/>
                </a:lnTo>
                <a:lnTo>
                  <a:pt x="178" y="15"/>
                </a:lnTo>
                <a:lnTo>
                  <a:pt x="192" y="9"/>
                </a:lnTo>
                <a:lnTo>
                  <a:pt x="206" y="5"/>
                </a:lnTo>
                <a:lnTo>
                  <a:pt x="220" y="1"/>
                </a:lnTo>
                <a:lnTo>
                  <a:pt x="225" y="0"/>
                </a:lnTo>
                <a:lnTo>
                  <a:pt x="232" y="1"/>
                </a:lnTo>
                <a:lnTo>
                  <a:pt x="239" y="1"/>
                </a:lnTo>
                <a:lnTo>
                  <a:pt x="246" y="4"/>
                </a:lnTo>
                <a:lnTo>
                  <a:pt x="253" y="6"/>
                </a:lnTo>
                <a:lnTo>
                  <a:pt x="261" y="9"/>
                </a:lnTo>
                <a:lnTo>
                  <a:pt x="267" y="14"/>
                </a:lnTo>
                <a:lnTo>
                  <a:pt x="275" y="19"/>
                </a:lnTo>
                <a:lnTo>
                  <a:pt x="282" y="23"/>
                </a:lnTo>
                <a:lnTo>
                  <a:pt x="289" y="28"/>
                </a:lnTo>
                <a:lnTo>
                  <a:pt x="297" y="31"/>
                </a:lnTo>
                <a:lnTo>
                  <a:pt x="305" y="33"/>
                </a:lnTo>
                <a:lnTo>
                  <a:pt x="321" y="38"/>
                </a:lnTo>
                <a:lnTo>
                  <a:pt x="337" y="41"/>
                </a:lnTo>
                <a:lnTo>
                  <a:pt x="350" y="41"/>
                </a:lnTo>
                <a:lnTo>
                  <a:pt x="365" y="41"/>
                </a:lnTo>
                <a:lnTo>
                  <a:pt x="379" y="41"/>
                </a:lnTo>
                <a:lnTo>
                  <a:pt x="390" y="42"/>
                </a:lnTo>
                <a:lnTo>
                  <a:pt x="391" y="47"/>
                </a:lnTo>
                <a:lnTo>
                  <a:pt x="390" y="52"/>
                </a:lnTo>
                <a:lnTo>
                  <a:pt x="389" y="56"/>
                </a:lnTo>
                <a:lnTo>
                  <a:pt x="387" y="62"/>
                </a:lnTo>
                <a:lnTo>
                  <a:pt x="381" y="72"/>
                </a:lnTo>
                <a:lnTo>
                  <a:pt x="374" y="83"/>
                </a:lnTo>
                <a:lnTo>
                  <a:pt x="360" y="105"/>
                </a:lnTo>
                <a:lnTo>
                  <a:pt x="348" y="122"/>
                </a:lnTo>
                <a:lnTo>
                  <a:pt x="336" y="146"/>
                </a:lnTo>
                <a:lnTo>
                  <a:pt x="0" y="146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3" name="Freeform 143">
            <a:extLst>
              <a:ext uri="{FF2B5EF4-FFF2-40B4-BE49-F238E27FC236}">
                <a16:creationId xmlns:a16="http://schemas.microsoft.com/office/drawing/2014/main" id="{DD8063E3-1C8A-4D78-87B7-C1FE4562D7C4}"/>
              </a:ext>
            </a:extLst>
          </p:cNvPr>
          <p:cNvSpPr>
            <a:spLocks/>
          </p:cNvSpPr>
          <p:nvPr/>
        </p:nvSpPr>
        <p:spPr bwMode="auto">
          <a:xfrm>
            <a:off x="5884863" y="5048250"/>
            <a:ext cx="123825" cy="46037"/>
          </a:xfrm>
          <a:custGeom>
            <a:avLst/>
            <a:gdLst>
              <a:gd name="T0" fmla="*/ 0 w 391"/>
              <a:gd name="T1" fmla="*/ 146 h 146"/>
              <a:gd name="T2" fmla="*/ 10 w 391"/>
              <a:gd name="T3" fmla="*/ 140 h 146"/>
              <a:gd name="T4" fmla="*/ 21 w 391"/>
              <a:gd name="T5" fmla="*/ 134 h 146"/>
              <a:gd name="T6" fmla="*/ 33 w 391"/>
              <a:gd name="T7" fmla="*/ 126 h 146"/>
              <a:gd name="T8" fmla="*/ 45 w 391"/>
              <a:gd name="T9" fmla="*/ 119 h 146"/>
              <a:gd name="T10" fmla="*/ 65 w 391"/>
              <a:gd name="T11" fmla="*/ 110 h 146"/>
              <a:gd name="T12" fmla="*/ 83 w 391"/>
              <a:gd name="T13" fmla="*/ 102 h 146"/>
              <a:gd name="T14" fmla="*/ 92 w 391"/>
              <a:gd name="T15" fmla="*/ 97 h 146"/>
              <a:gd name="T16" fmla="*/ 100 w 391"/>
              <a:gd name="T17" fmla="*/ 91 h 146"/>
              <a:gd name="T18" fmla="*/ 108 w 391"/>
              <a:gd name="T19" fmla="*/ 83 h 146"/>
              <a:gd name="T20" fmla="*/ 116 w 391"/>
              <a:gd name="T21" fmla="*/ 73 h 146"/>
              <a:gd name="T22" fmla="*/ 127 w 391"/>
              <a:gd name="T23" fmla="*/ 57 h 146"/>
              <a:gd name="T24" fmla="*/ 135 w 391"/>
              <a:gd name="T25" fmla="*/ 44 h 146"/>
              <a:gd name="T26" fmla="*/ 139 w 391"/>
              <a:gd name="T27" fmla="*/ 38 h 146"/>
              <a:gd name="T28" fmla="*/ 145 w 391"/>
              <a:gd name="T29" fmla="*/ 32 h 146"/>
              <a:gd name="T30" fmla="*/ 153 w 391"/>
              <a:gd name="T31" fmla="*/ 27 h 146"/>
              <a:gd name="T32" fmla="*/ 162 w 391"/>
              <a:gd name="T33" fmla="*/ 22 h 146"/>
              <a:gd name="T34" fmla="*/ 178 w 391"/>
              <a:gd name="T35" fmla="*/ 15 h 146"/>
              <a:gd name="T36" fmla="*/ 192 w 391"/>
              <a:gd name="T37" fmla="*/ 9 h 146"/>
              <a:gd name="T38" fmla="*/ 206 w 391"/>
              <a:gd name="T39" fmla="*/ 5 h 146"/>
              <a:gd name="T40" fmla="*/ 220 w 391"/>
              <a:gd name="T41" fmla="*/ 1 h 146"/>
              <a:gd name="T42" fmla="*/ 225 w 391"/>
              <a:gd name="T43" fmla="*/ 0 h 146"/>
              <a:gd name="T44" fmla="*/ 232 w 391"/>
              <a:gd name="T45" fmla="*/ 1 h 146"/>
              <a:gd name="T46" fmla="*/ 239 w 391"/>
              <a:gd name="T47" fmla="*/ 1 h 146"/>
              <a:gd name="T48" fmla="*/ 246 w 391"/>
              <a:gd name="T49" fmla="*/ 4 h 146"/>
              <a:gd name="T50" fmla="*/ 253 w 391"/>
              <a:gd name="T51" fmla="*/ 6 h 146"/>
              <a:gd name="T52" fmla="*/ 261 w 391"/>
              <a:gd name="T53" fmla="*/ 9 h 146"/>
              <a:gd name="T54" fmla="*/ 267 w 391"/>
              <a:gd name="T55" fmla="*/ 14 h 146"/>
              <a:gd name="T56" fmla="*/ 275 w 391"/>
              <a:gd name="T57" fmla="*/ 19 h 146"/>
              <a:gd name="T58" fmla="*/ 282 w 391"/>
              <a:gd name="T59" fmla="*/ 23 h 146"/>
              <a:gd name="T60" fmla="*/ 289 w 391"/>
              <a:gd name="T61" fmla="*/ 28 h 146"/>
              <a:gd name="T62" fmla="*/ 297 w 391"/>
              <a:gd name="T63" fmla="*/ 31 h 146"/>
              <a:gd name="T64" fmla="*/ 305 w 391"/>
              <a:gd name="T65" fmla="*/ 33 h 146"/>
              <a:gd name="T66" fmla="*/ 321 w 391"/>
              <a:gd name="T67" fmla="*/ 38 h 146"/>
              <a:gd name="T68" fmla="*/ 337 w 391"/>
              <a:gd name="T69" fmla="*/ 41 h 146"/>
              <a:gd name="T70" fmla="*/ 350 w 391"/>
              <a:gd name="T71" fmla="*/ 41 h 146"/>
              <a:gd name="T72" fmla="*/ 365 w 391"/>
              <a:gd name="T73" fmla="*/ 41 h 146"/>
              <a:gd name="T74" fmla="*/ 379 w 391"/>
              <a:gd name="T75" fmla="*/ 41 h 146"/>
              <a:gd name="T76" fmla="*/ 390 w 391"/>
              <a:gd name="T77" fmla="*/ 42 h 146"/>
              <a:gd name="T78" fmla="*/ 391 w 391"/>
              <a:gd name="T79" fmla="*/ 47 h 146"/>
              <a:gd name="T80" fmla="*/ 390 w 391"/>
              <a:gd name="T81" fmla="*/ 52 h 146"/>
              <a:gd name="T82" fmla="*/ 389 w 391"/>
              <a:gd name="T83" fmla="*/ 56 h 146"/>
              <a:gd name="T84" fmla="*/ 387 w 391"/>
              <a:gd name="T85" fmla="*/ 62 h 146"/>
              <a:gd name="T86" fmla="*/ 381 w 391"/>
              <a:gd name="T87" fmla="*/ 72 h 146"/>
              <a:gd name="T88" fmla="*/ 374 w 391"/>
              <a:gd name="T89" fmla="*/ 83 h 146"/>
              <a:gd name="T90" fmla="*/ 360 w 391"/>
              <a:gd name="T91" fmla="*/ 105 h 146"/>
              <a:gd name="T92" fmla="*/ 348 w 391"/>
              <a:gd name="T93" fmla="*/ 122 h 146"/>
              <a:gd name="T94" fmla="*/ 336 w 391"/>
              <a:gd name="T95" fmla="*/ 146 h 146"/>
              <a:gd name="T96" fmla="*/ 0 w 391"/>
              <a:gd name="T97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91" h="146">
                <a:moveTo>
                  <a:pt x="0" y="146"/>
                </a:moveTo>
                <a:lnTo>
                  <a:pt x="10" y="140"/>
                </a:lnTo>
                <a:lnTo>
                  <a:pt x="21" y="134"/>
                </a:lnTo>
                <a:lnTo>
                  <a:pt x="33" y="126"/>
                </a:lnTo>
                <a:lnTo>
                  <a:pt x="45" y="119"/>
                </a:lnTo>
                <a:lnTo>
                  <a:pt x="65" y="110"/>
                </a:lnTo>
                <a:lnTo>
                  <a:pt x="83" y="102"/>
                </a:lnTo>
                <a:lnTo>
                  <a:pt x="92" y="97"/>
                </a:lnTo>
                <a:lnTo>
                  <a:pt x="100" y="91"/>
                </a:lnTo>
                <a:lnTo>
                  <a:pt x="108" y="83"/>
                </a:lnTo>
                <a:lnTo>
                  <a:pt x="116" y="73"/>
                </a:lnTo>
                <a:lnTo>
                  <a:pt x="127" y="57"/>
                </a:lnTo>
                <a:lnTo>
                  <a:pt x="135" y="44"/>
                </a:lnTo>
                <a:lnTo>
                  <a:pt x="139" y="38"/>
                </a:lnTo>
                <a:lnTo>
                  <a:pt x="145" y="32"/>
                </a:lnTo>
                <a:lnTo>
                  <a:pt x="153" y="27"/>
                </a:lnTo>
                <a:lnTo>
                  <a:pt x="162" y="22"/>
                </a:lnTo>
                <a:lnTo>
                  <a:pt x="178" y="15"/>
                </a:lnTo>
                <a:lnTo>
                  <a:pt x="192" y="9"/>
                </a:lnTo>
                <a:lnTo>
                  <a:pt x="206" y="5"/>
                </a:lnTo>
                <a:lnTo>
                  <a:pt x="220" y="1"/>
                </a:lnTo>
                <a:lnTo>
                  <a:pt x="225" y="0"/>
                </a:lnTo>
                <a:lnTo>
                  <a:pt x="232" y="1"/>
                </a:lnTo>
                <a:lnTo>
                  <a:pt x="239" y="1"/>
                </a:lnTo>
                <a:lnTo>
                  <a:pt x="246" y="4"/>
                </a:lnTo>
                <a:lnTo>
                  <a:pt x="253" y="6"/>
                </a:lnTo>
                <a:lnTo>
                  <a:pt x="261" y="9"/>
                </a:lnTo>
                <a:lnTo>
                  <a:pt x="267" y="14"/>
                </a:lnTo>
                <a:lnTo>
                  <a:pt x="275" y="19"/>
                </a:lnTo>
                <a:lnTo>
                  <a:pt x="282" y="23"/>
                </a:lnTo>
                <a:lnTo>
                  <a:pt x="289" y="28"/>
                </a:lnTo>
                <a:lnTo>
                  <a:pt x="297" y="31"/>
                </a:lnTo>
                <a:lnTo>
                  <a:pt x="305" y="33"/>
                </a:lnTo>
                <a:lnTo>
                  <a:pt x="321" y="38"/>
                </a:lnTo>
                <a:lnTo>
                  <a:pt x="337" y="41"/>
                </a:lnTo>
                <a:lnTo>
                  <a:pt x="350" y="41"/>
                </a:lnTo>
                <a:lnTo>
                  <a:pt x="365" y="41"/>
                </a:lnTo>
                <a:lnTo>
                  <a:pt x="379" y="41"/>
                </a:lnTo>
                <a:lnTo>
                  <a:pt x="390" y="42"/>
                </a:lnTo>
                <a:lnTo>
                  <a:pt x="391" y="47"/>
                </a:lnTo>
                <a:lnTo>
                  <a:pt x="390" y="52"/>
                </a:lnTo>
                <a:lnTo>
                  <a:pt x="389" y="56"/>
                </a:lnTo>
                <a:lnTo>
                  <a:pt x="387" y="62"/>
                </a:lnTo>
                <a:lnTo>
                  <a:pt x="381" y="72"/>
                </a:lnTo>
                <a:lnTo>
                  <a:pt x="374" y="83"/>
                </a:lnTo>
                <a:lnTo>
                  <a:pt x="360" y="105"/>
                </a:lnTo>
                <a:lnTo>
                  <a:pt x="348" y="122"/>
                </a:lnTo>
                <a:lnTo>
                  <a:pt x="336" y="146"/>
                </a:lnTo>
                <a:lnTo>
                  <a:pt x="0" y="146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4" name="Freeform 144">
            <a:extLst>
              <a:ext uri="{FF2B5EF4-FFF2-40B4-BE49-F238E27FC236}">
                <a16:creationId xmlns:a16="http://schemas.microsoft.com/office/drawing/2014/main" id="{5E872872-B7E6-4AA5-BF4C-FC7A9CB995AA}"/>
              </a:ext>
            </a:extLst>
          </p:cNvPr>
          <p:cNvSpPr>
            <a:spLocks/>
          </p:cNvSpPr>
          <p:nvPr/>
        </p:nvSpPr>
        <p:spPr bwMode="auto">
          <a:xfrm>
            <a:off x="5516563" y="1811337"/>
            <a:ext cx="3175" cy="1587"/>
          </a:xfrm>
          <a:custGeom>
            <a:avLst/>
            <a:gdLst>
              <a:gd name="T0" fmla="*/ 10 w 10"/>
              <a:gd name="T1" fmla="*/ 8 h 8"/>
              <a:gd name="T2" fmla="*/ 9 w 10"/>
              <a:gd name="T3" fmla="*/ 7 h 8"/>
              <a:gd name="T4" fmla="*/ 8 w 10"/>
              <a:gd name="T5" fmla="*/ 7 h 8"/>
              <a:gd name="T6" fmla="*/ 6 w 10"/>
              <a:gd name="T7" fmla="*/ 6 h 8"/>
              <a:gd name="T8" fmla="*/ 5 w 10"/>
              <a:gd name="T9" fmla="*/ 5 h 8"/>
              <a:gd name="T10" fmla="*/ 2 w 10"/>
              <a:gd name="T11" fmla="*/ 3 h 8"/>
              <a:gd name="T12" fmla="*/ 0 w 10"/>
              <a:gd name="T13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" h="8">
                <a:moveTo>
                  <a:pt x="10" y="8"/>
                </a:moveTo>
                <a:lnTo>
                  <a:pt x="9" y="7"/>
                </a:lnTo>
                <a:lnTo>
                  <a:pt x="8" y="7"/>
                </a:lnTo>
                <a:lnTo>
                  <a:pt x="6" y="6"/>
                </a:lnTo>
                <a:lnTo>
                  <a:pt x="5" y="5"/>
                </a:lnTo>
                <a:lnTo>
                  <a:pt x="2" y="3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5" name="Freeform 145">
            <a:extLst>
              <a:ext uri="{FF2B5EF4-FFF2-40B4-BE49-F238E27FC236}">
                <a16:creationId xmlns:a16="http://schemas.microsoft.com/office/drawing/2014/main" id="{2F8B7991-8480-4DEC-ACC2-8ECF02AF3B4C}"/>
              </a:ext>
            </a:extLst>
          </p:cNvPr>
          <p:cNvSpPr>
            <a:spLocks/>
          </p:cNvSpPr>
          <p:nvPr/>
        </p:nvSpPr>
        <p:spPr bwMode="auto">
          <a:xfrm>
            <a:off x="5510213" y="1801812"/>
            <a:ext cx="3175" cy="3175"/>
          </a:xfrm>
          <a:custGeom>
            <a:avLst/>
            <a:gdLst>
              <a:gd name="T0" fmla="*/ 8 w 8"/>
              <a:gd name="T1" fmla="*/ 11 h 11"/>
              <a:gd name="T2" fmla="*/ 5 w 8"/>
              <a:gd name="T3" fmla="*/ 7 h 11"/>
              <a:gd name="T4" fmla="*/ 1 w 8"/>
              <a:gd name="T5" fmla="*/ 1 h 11"/>
              <a:gd name="T6" fmla="*/ 0 w 8"/>
              <a:gd name="T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11">
                <a:moveTo>
                  <a:pt x="8" y="11"/>
                </a:moveTo>
                <a:lnTo>
                  <a:pt x="5" y="7"/>
                </a:lnTo>
                <a:lnTo>
                  <a:pt x="1" y="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6" name="Freeform 146">
            <a:extLst>
              <a:ext uri="{FF2B5EF4-FFF2-40B4-BE49-F238E27FC236}">
                <a16:creationId xmlns:a16="http://schemas.microsoft.com/office/drawing/2014/main" id="{1188B97C-9478-4C58-B440-82D41FD4E814}"/>
              </a:ext>
            </a:extLst>
          </p:cNvPr>
          <p:cNvSpPr>
            <a:spLocks/>
          </p:cNvSpPr>
          <p:nvPr/>
        </p:nvSpPr>
        <p:spPr bwMode="auto">
          <a:xfrm>
            <a:off x="5505451" y="1793875"/>
            <a:ext cx="1588" cy="3175"/>
          </a:xfrm>
          <a:custGeom>
            <a:avLst/>
            <a:gdLst>
              <a:gd name="T0" fmla="*/ 5 w 5"/>
              <a:gd name="T1" fmla="*/ 11 h 11"/>
              <a:gd name="T2" fmla="*/ 4 w 5"/>
              <a:gd name="T3" fmla="*/ 9 h 11"/>
              <a:gd name="T4" fmla="*/ 0 w 5"/>
              <a:gd name="T5" fmla="*/ 1 h 11"/>
              <a:gd name="T6" fmla="*/ 0 w 5"/>
              <a:gd name="T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11">
                <a:moveTo>
                  <a:pt x="5" y="11"/>
                </a:moveTo>
                <a:lnTo>
                  <a:pt x="4" y="9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7" name="Freeform 147">
            <a:extLst>
              <a:ext uri="{FF2B5EF4-FFF2-40B4-BE49-F238E27FC236}">
                <a16:creationId xmlns:a16="http://schemas.microsoft.com/office/drawing/2014/main" id="{24633ED9-AA07-469A-9AC5-527DA92091E0}"/>
              </a:ext>
            </a:extLst>
          </p:cNvPr>
          <p:cNvSpPr>
            <a:spLocks/>
          </p:cNvSpPr>
          <p:nvPr/>
        </p:nvSpPr>
        <p:spPr bwMode="auto">
          <a:xfrm>
            <a:off x="5502276" y="1782762"/>
            <a:ext cx="0" cy="4762"/>
          </a:xfrm>
          <a:custGeom>
            <a:avLst/>
            <a:gdLst>
              <a:gd name="T0" fmla="*/ 4 w 4"/>
              <a:gd name="T1" fmla="*/ 12 h 12"/>
              <a:gd name="T2" fmla="*/ 3 w 4"/>
              <a:gd name="T3" fmla="*/ 8 h 12"/>
              <a:gd name="T4" fmla="*/ 0 w 4"/>
              <a:gd name="T5" fmla="*/ 1 h 12"/>
              <a:gd name="T6" fmla="*/ 0 w 4"/>
              <a:gd name="T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12">
                <a:moveTo>
                  <a:pt x="4" y="12"/>
                </a:moveTo>
                <a:lnTo>
                  <a:pt x="3" y="8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8" name="Freeform 148">
            <a:extLst>
              <a:ext uri="{FF2B5EF4-FFF2-40B4-BE49-F238E27FC236}">
                <a16:creationId xmlns:a16="http://schemas.microsoft.com/office/drawing/2014/main" id="{7CB535F8-2172-4BD6-8737-730F9CB66A72}"/>
              </a:ext>
            </a:extLst>
          </p:cNvPr>
          <p:cNvSpPr>
            <a:spLocks/>
          </p:cNvSpPr>
          <p:nvPr/>
        </p:nvSpPr>
        <p:spPr bwMode="auto">
          <a:xfrm>
            <a:off x="5497513" y="1773237"/>
            <a:ext cx="1588" cy="4762"/>
          </a:xfrm>
          <a:custGeom>
            <a:avLst/>
            <a:gdLst>
              <a:gd name="T0" fmla="*/ 5 w 5"/>
              <a:gd name="T1" fmla="*/ 12 h 12"/>
              <a:gd name="T2" fmla="*/ 3 w 5"/>
              <a:gd name="T3" fmla="*/ 7 h 12"/>
              <a:gd name="T4" fmla="*/ 0 w 5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12">
                <a:moveTo>
                  <a:pt x="5" y="12"/>
                </a:moveTo>
                <a:lnTo>
                  <a:pt x="3" y="7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39" name="Freeform 149">
            <a:extLst>
              <a:ext uri="{FF2B5EF4-FFF2-40B4-BE49-F238E27FC236}">
                <a16:creationId xmlns:a16="http://schemas.microsoft.com/office/drawing/2014/main" id="{428512E7-C96A-4FD8-B420-CB4C4B74AF20}"/>
              </a:ext>
            </a:extLst>
          </p:cNvPr>
          <p:cNvSpPr>
            <a:spLocks/>
          </p:cNvSpPr>
          <p:nvPr/>
        </p:nvSpPr>
        <p:spPr bwMode="auto">
          <a:xfrm>
            <a:off x="5494338" y="1763712"/>
            <a:ext cx="1588" cy="4762"/>
          </a:xfrm>
          <a:custGeom>
            <a:avLst/>
            <a:gdLst>
              <a:gd name="T0" fmla="*/ 3 w 3"/>
              <a:gd name="T1" fmla="*/ 13 h 13"/>
              <a:gd name="T2" fmla="*/ 3 w 3"/>
              <a:gd name="T3" fmla="*/ 11 h 13"/>
              <a:gd name="T4" fmla="*/ 0 w 3"/>
              <a:gd name="T5" fmla="*/ 4 h 13"/>
              <a:gd name="T6" fmla="*/ 0 w 3"/>
              <a:gd name="T7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13">
                <a:moveTo>
                  <a:pt x="3" y="13"/>
                </a:moveTo>
                <a:lnTo>
                  <a:pt x="3" y="11"/>
                </a:lnTo>
                <a:lnTo>
                  <a:pt x="0" y="4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40" name="Freeform 150">
            <a:extLst>
              <a:ext uri="{FF2B5EF4-FFF2-40B4-BE49-F238E27FC236}">
                <a16:creationId xmlns:a16="http://schemas.microsoft.com/office/drawing/2014/main" id="{4B8352FA-7E1A-49FE-8B85-EC8859E024C9}"/>
              </a:ext>
            </a:extLst>
          </p:cNvPr>
          <p:cNvSpPr>
            <a:spLocks/>
          </p:cNvSpPr>
          <p:nvPr/>
        </p:nvSpPr>
        <p:spPr bwMode="auto">
          <a:xfrm>
            <a:off x="5494338" y="1755775"/>
            <a:ext cx="4763" cy="1587"/>
          </a:xfrm>
          <a:custGeom>
            <a:avLst/>
            <a:gdLst>
              <a:gd name="T0" fmla="*/ 0 w 11"/>
              <a:gd name="T1" fmla="*/ 8 h 8"/>
              <a:gd name="T2" fmla="*/ 0 w 11"/>
              <a:gd name="T3" fmla="*/ 7 h 8"/>
              <a:gd name="T4" fmla="*/ 2 w 11"/>
              <a:gd name="T5" fmla="*/ 6 h 8"/>
              <a:gd name="T6" fmla="*/ 3 w 11"/>
              <a:gd name="T7" fmla="*/ 5 h 8"/>
              <a:gd name="T8" fmla="*/ 4 w 11"/>
              <a:gd name="T9" fmla="*/ 3 h 8"/>
              <a:gd name="T10" fmla="*/ 4 w 11"/>
              <a:gd name="T11" fmla="*/ 3 h 8"/>
              <a:gd name="T12" fmla="*/ 5 w 11"/>
              <a:gd name="T13" fmla="*/ 2 h 8"/>
              <a:gd name="T14" fmla="*/ 7 w 11"/>
              <a:gd name="T15" fmla="*/ 1 h 8"/>
              <a:gd name="T16" fmla="*/ 8 w 11"/>
              <a:gd name="T17" fmla="*/ 1 h 8"/>
              <a:gd name="T18" fmla="*/ 11 w 11"/>
              <a:gd name="T19" fmla="*/ 0 h 8"/>
              <a:gd name="T20" fmla="*/ 11 w 11"/>
              <a:gd name="T2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" h="8">
                <a:moveTo>
                  <a:pt x="0" y="8"/>
                </a:moveTo>
                <a:lnTo>
                  <a:pt x="0" y="7"/>
                </a:lnTo>
                <a:lnTo>
                  <a:pt x="2" y="6"/>
                </a:lnTo>
                <a:lnTo>
                  <a:pt x="3" y="5"/>
                </a:lnTo>
                <a:lnTo>
                  <a:pt x="4" y="3"/>
                </a:lnTo>
                <a:lnTo>
                  <a:pt x="4" y="3"/>
                </a:lnTo>
                <a:lnTo>
                  <a:pt x="5" y="2"/>
                </a:lnTo>
                <a:lnTo>
                  <a:pt x="7" y="1"/>
                </a:lnTo>
                <a:lnTo>
                  <a:pt x="8" y="1"/>
                </a:lnTo>
                <a:lnTo>
                  <a:pt x="11" y="0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41" name="Freeform 151">
            <a:extLst>
              <a:ext uri="{FF2B5EF4-FFF2-40B4-BE49-F238E27FC236}">
                <a16:creationId xmlns:a16="http://schemas.microsoft.com/office/drawing/2014/main" id="{87119036-8875-4837-AD7D-4048CBC49ED3}"/>
              </a:ext>
            </a:extLst>
          </p:cNvPr>
          <p:cNvSpPr>
            <a:spLocks/>
          </p:cNvSpPr>
          <p:nvPr/>
        </p:nvSpPr>
        <p:spPr bwMode="auto">
          <a:xfrm>
            <a:off x="5503863" y="1755775"/>
            <a:ext cx="4763" cy="0"/>
          </a:xfrm>
          <a:custGeom>
            <a:avLst/>
            <a:gdLst>
              <a:gd name="T0" fmla="*/ 0 w 14"/>
              <a:gd name="T1" fmla="*/ 0 h 2"/>
              <a:gd name="T2" fmla="*/ 1 w 14"/>
              <a:gd name="T3" fmla="*/ 1 h 2"/>
              <a:gd name="T4" fmla="*/ 5 w 14"/>
              <a:gd name="T5" fmla="*/ 1 h 2"/>
              <a:gd name="T6" fmla="*/ 9 w 14"/>
              <a:gd name="T7" fmla="*/ 2 h 2"/>
              <a:gd name="T8" fmla="*/ 14 w 14"/>
              <a:gd name="T9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2">
                <a:moveTo>
                  <a:pt x="0" y="0"/>
                </a:moveTo>
                <a:lnTo>
                  <a:pt x="1" y="1"/>
                </a:lnTo>
                <a:lnTo>
                  <a:pt x="5" y="1"/>
                </a:lnTo>
                <a:lnTo>
                  <a:pt x="9" y="2"/>
                </a:lnTo>
                <a:lnTo>
                  <a:pt x="14" y="2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42" name="Freeform 152">
            <a:extLst>
              <a:ext uri="{FF2B5EF4-FFF2-40B4-BE49-F238E27FC236}">
                <a16:creationId xmlns:a16="http://schemas.microsoft.com/office/drawing/2014/main" id="{E1169BFB-09A9-4050-AC22-66D26065A9D5}"/>
              </a:ext>
            </a:extLst>
          </p:cNvPr>
          <p:cNvSpPr>
            <a:spLocks/>
          </p:cNvSpPr>
          <p:nvPr/>
        </p:nvSpPr>
        <p:spPr bwMode="auto">
          <a:xfrm>
            <a:off x="5514976" y="1752600"/>
            <a:ext cx="3175" cy="3175"/>
          </a:xfrm>
          <a:custGeom>
            <a:avLst/>
            <a:gdLst>
              <a:gd name="T0" fmla="*/ 0 w 10"/>
              <a:gd name="T1" fmla="*/ 7 h 7"/>
              <a:gd name="T2" fmla="*/ 0 w 10"/>
              <a:gd name="T3" fmla="*/ 7 h 7"/>
              <a:gd name="T4" fmla="*/ 2 w 10"/>
              <a:gd name="T5" fmla="*/ 6 h 7"/>
              <a:gd name="T6" fmla="*/ 4 w 10"/>
              <a:gd name="T7" fmla="*/ 5 h 7"/>
              <a:gd name="T8" fmla="*/ 7 w 10"/>
              <a:gd name="T9" fmla="*/ 4 h 7"/>
              <a:gd name="T10" fmla="*/ 7 w 10"/>
              <a:gd name="T11" fmla="*/ 4 h 7"/>
              <a:gd name="T12" fmla="*/ 8 w 10"/>
              <a:gd name="T13" fmla="*/ 3 h 7"/>
              <a:gd name="T14" fmla="*/ 10 w 10"/>
              <a:gd name="T15" fmla="*/ 1 h 7"/>
              <a:gd name="T16" fmla="*/ 10 w 10"/>
              <a:gd name="T17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7">
                <a:moveTo>
                  <a:pt x="0" y="7"/>
                </a:moveTo>
                <a:lnTo>
                  <a:pt x="0" y="7"/>
                </a:lnTo>
                <a:lnTo>
                  <a:pt x="2" y="6"/>
                </a:lnTo>
                <a:lnTo>
                  <a:pt x="4" y="5"/>
                </a:lnTo>
                <a:lnTo>
                  <a:pt x="7" y="4"/>
                </a:lnTo>
                <a:lnTo>
                  <a:pt x="7" y="4"/>
                </a:lnTo>
                <a:lnTo>
                  <a:pt x="8" y="3"/>
                </a:lnTo>
                <a:lnTo>
                  <a:pt x="10" y="1"/>
                </a:lnTo>
                <a:lnTo>
                  <a:pt x="1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43" name="Freeform 153">
            <a:extLst>
              <a:ext uri="{FF2B5EF4-FFF2-40B4-BE49-F238E27FC236}">
                <a16:creationId xmlns:a16="http://schemas.microsoft.com/office/drawing/2014/main" id="{D13098DC-0931-4C1F-A511-B6006FA74BD4}"/>
              </a:ext>
            </a:extLst>
          </p:cNvPr>
          <p:cNvSpPr>
            <a:spLocks/>
          </p:cNvSpPr>
          <p:nvPr/>
        </p:nvSpPr>
        <p:spPr bwMode="auto">
          <a:xfrm>
            <a:off x="5522913" y="1744662"/>
            <a:ext cx="1588" cy="3175"/>
          </a:xfrm>
          <a:custGeom>
            <a:avLst/>
            <a:gdLst>
              <a:gd name="T0" fmla="*/ 0 w 7"/>
              <a:gd name="T1" fmla="*/ 10 h 10"/>
              <a:gd name="T2" fmla="*/ 0 w 7"/>
              <a:gd name="T3" fmla="*/ 10 h 10"/>
              <a:gd name="T4" fmla="*/ 4 w 7"/>
              <a:gd name="T5" fmla="*/ 4 h 10"/>
              <a:gd name="T6" fmla="*/ 7 w 7"/>
              <a:gd name="T7" fmla="*/ 0 h 10"/>
              <a:gd name="T8" fmla="*/ 7 w 7"/>
              <a:gd name="T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10">
                <a:moveTo>
                  <a:pt x="0" y="10"/>
                </a:moveTo>
                <a:lnTo>
                  <a:pt x="0" y="10"/>
                </a:lnTo>
                <a:lnTo>
                  <a:pt x="4" y="4"/>
                </a:lnTo>
                <a:lnTo>
                  <a:pt x="7" y="0"/>
                </a:lnTo>
                <a:lnTo>
                  <a:pt x="7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44" name="Freeform 154">
            <a:extLst>
              <a:ext uri="{FF2B5EF4-FFF2-40B4-BE49-F238E27FC236}">
                <a16:creationId xmlns:a16="http://schemas.microsoft.com/office/drawing/2014/main" id="{017B560C-1297-49BA-86A0-9A3178080ADB}"/>
              </a:ext>
            </a:extLst>
          </p:cNvPr>
          <p:cNvSpPr>
            <a:spLocks/>
          </p:cNvSpPr>
          <p:nvPr/>
        </p:nvSpPr>
        <p:spPr bwMode="auto">
          <a:xfrm>
            <a:off x="5529263" y="1738312"/>
            <a:ext cx="3175" cy="1587"/>
          </a:xfrm>
          <a:custGeom>
            <a:avLst/>
            <a:gdLst>
              <a:gd name="T0" fmla="*/ 0 w 12"/>
              <a:gd name="T1" fmla="*/ 5 h 5"/>
              <a:gd name="T2" fmla="*/ 0 w 12"/>
              <a:gd name="T3" fmla="*/ 5 h 5"/>
              <a:gd name="T4" fmla="*/ 3 w 12"/>
              <a:gd name="T5" fmla="*/ 4 h 5"/>
              <a:gd name="T6" fmla="*/ 4 w 12"/>
              <a:gd name="T7" fmla="*/ 3 h 5"/>
              <a:gd name="T8" fmla="*/ 6 w 12"/>
              <a:gd name="T9" fmla="*/ 2 h 5"/>
              <a:gd name="T10" fmla="*/ 7 w 12"/>
              <a:gd name="T11" fmla="*/ 1 h 5"/>
              <a:gd name="T12" fmla="*/ 7 w 12"/>
              <a:gd name="T13" fmla="*/ 1 h 5"/>
              <a:gd name="T14" fmla="*/ 12 w 12"/>
              <a:gd name="T15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" h="5">
                <a:moveTo>
                  <a:pt x="0" y="5"/>
                </a:moveTo>
                <a:lnTo>
                  <a:pt x="0" y="5"/>
                </a:lnTo>
                <a:lnTo>
                  <a:pt x="3" y="4"/>
                </a:lnTo>
                <a:lnTo>
                  <a:pt x="4" y="3"/>
                </a:lnTo>
                <a:lnTo>
                  <a:pt x="6" y="2"/>
                </a:lnTo>
                <a:lnTo>
                  <a:pt x="7" y="1"/>
                </a:lnTo>
                <a:lnTo>
                  <a:pt x="7" y="1"/>
                </a:lnTo>
                <a:lnTo>
                  <a:pt x="12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45" name="Freeform 155">
            <a:extLst>
              <a:ext uri="{FF2B5EF4-FFF2-40B4-BE49-F238E27FC236}">
                <a16:creationId xmlns:a16="http://schemas.microsoft.com/office/drawing/2014/main" id="{F3B706C8-90D1-4485-934A-0AAC4A875F01}"/>
              </a:ext>
            </a:extLst>
          </p:cNvPr>
          <p:cNvSpPr>
            <a:spLocks/>
          </p:cNvSpPr>
          <p:nvPr/>
        </p:nvSpPr>
        <p:spPr bwMode="auto">
          <a:xfrm>
            <a:off x="5538788" y="1735137"/>
            <a:ext cx="3175" cy="1587"/>
          </a:xfrm>
          <a:custGeom>
            <a:avLst/>
            <a:gdLst>
              <a:gd name="T0" fmla="*/ 0 w 13"/>
              <a:gd name="T1" fmla="*/ 4 h 4"/>
              <a:gd name="T2" fmla="*/ 4 w 13"/>
              <a:gd name="T3" fmla="*/ 3 h 4"/>
              <a:gd name="T4" fmla="*/ 8 w 13"/>
              <a:gd name="T5" fmla="*/ 2 h 4"/>
              <a:gd name="T6" fmla="*/ 10 w 13"/>
              <a:gd name="T7" fmla="*/ 2 h 4"/>
              <a:gd name="T8" fmla="*/ 13 w 13"/>
              <a:gd name="T9" fmla="*/ 0 h 4"/>
              <a:gd name="T10" fmla="*/ 13 w 13"/>
              <a:gd name="T11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4">
                <a:moveTo>
                  <a:pt x="0" y="4"/>
                </a:moveTo>
                <a:lnTo>
                  <a:pt x="4" y="3"/>
                </a:lnTo>
                <a:lnTo>
                  <a:pt x="8" y="2"/>
                </a:lnTo>
                <a:lnTo>
                  <a:pt x="10" y="2"/>
                </a:lnTo>
                <a:lnTo>
                  <a:pt x="13" y="0"/>
                </a:lnTo>
                <a:lnTo>
                  <a:pt x="13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46" name="Freeform 156">
            <a:extLst>
              <a:ext uri="{FF2B5EF4-FFF2-40B4-BE49-F238E27FC236}">
                <a16:creationId xmlns:a16="http://schemas.microsoft.com/office/drawing/2014/main" id="{5A33DF20-D461-4BBC-8AFD-C2D4A3851DA4}"/>
              </a:ext>
            </a:extLst>
          </p:cNvPr>
          <p:cNvSpPr>
            <a:spLocks/>
          </p:cNvSpPr>
          <p:nvPr/>
        </p:nvSpPr>
        <p:spPr bwMode="auto">
          <a:xfrm>
            <a:off x="5548313" y="1735137"/>
            <a:ext cx="4763" cy="1587"/>
          </a:xfrm>
          <a:custGeom>
            <a:avLst/>
            <a:gdLst>
              <a:gd name="T0" fmla="*/ 0 w 11"/>
              <a:gd name="T1" fmla="*/ 0 h 5"/>
              <a:gd name="T2" fmla="*/ 1 w 11"/>
              <a:gd name="T3" fmla="*/ 0 h 5"/>
              <a:gd name="T4" fmla="*/ 3 w 11"/>
              <a:gd name="T5" fmla="*/ 1 h 5"/>
              <a:gd name="T6" fmla="*/ 5 w 11"/>
              <a:gd name="T7" fmla="*/ 2 h 5"/>
              <a:gd name="T8" fmla="*/ 8 w 11"/>
              <a:gd name="T9" fmla="*/ 3 h 5"/>
              <a:gd name="T10" fmla="*/ 10 w 11"/>
              <a:gd name="T11" fmla="*/ 4 h 5"/>
              <a:gd name="T12" fmla="*/ 11 w 11"/>
              <a:gd name="T1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5">
                <a:moveTo>
                  <a:pt x="0" y="0"/>
                </a:moveTo>
                <a:lnTo>
                  <a:pt x="1" y="0"/>
                </a:lnTo>
                <a:lnTo>
                  <a:pt x="3" y="1"/>
                </a:lnTo>
                <a:lnTo>
                  <a:pt x="5" y="2"/>
                </a:lnTo>
                <a:lnTo>
                  <a:pt x="8" y="3"/>
                </a:lnTo>
                <a:lnTo>
                  <a:pt x="10" y="4"/>
                </a:lnTo>
                <a:lnTo>
                  <a:pt x="11" y="5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47" name="Freeform 157">
            <a:extLst>
              <a:ext uri="{FF2B5EF4-FFF2-40B4-BE49-F238E27FC236}">
                <a16:creationId xmlns:a16="http://schemas.microsoft.com/office/drawing/2014/main" id="{8D57451B-54DF-4B7A-A5C2-331FC2E5F743}"/>
              </a:ext>
            </a:extLst>
          </p:cNvPr>
          <p:cNvSpPr>
            <a:spLocks/>
          </p:cNvSpPr>
          <p:nvPr/>
        </p:nvSpPr>
        <p:spPr bwMode="auto">
          <a:xfrm>
            <a:off x="5557838" y="1741487"/>
            <a:ext cx="1588" cy="3175"/>
          </a:xfrm>
          <a:custGeom>
            <a:avLst/>
            <a:gdLst>
              <a:gd name="T0" fmla="*/ 0 w 8"/>
              <a:gd name="T1" fmla="*/ 0 h 10"/>
              <a:gd name="T2" fmla="*/ 2 w 8"/>
              <a:gd name="T3" fmla="*/ 2 h 10"/>
              <a:gd name="T4" fmla="*/ 4 w 8"/>
              <a:gd name="T5" fmla="*/ 6 h 10"/>
              <a:gd name="T6" fmla="*/ 4 w 8"/>
              <a:gd name="T7" fmla="*/ 6 h 10"/>
              <a:gd name="T8" fmla="*/ 8 w 8"/>
              <a:gd name="T9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0">
                <a:moveTo>
                  <a:pt x="0" y="0"/>
                </a:moveTo>
                <a:lnTo>
                  <a:pt x="2" y="2"/>
                </a:lnTo>
                <a:lnTo>
                  <a:pt x="4" y="6"/>
                </a:lnTo>
                <a:lnTo>
                  <a:pt x="4" y="6"/>
                </a:lnTo>
                <a:lnTo>
                  <a:pt x="8" y="1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48" name="Freeform 158">
            <a:extLst>
              <a:ext uri="{FF2B5EF4-FFF2-40B4-BE49-F238E27FC236}">
                <a16:creationId xmlns:a16="http://schemas.microsoft.com/office/drawing/2014/main" id="{79A28630-9F08-4341-8721-DD3FF43FE516}"/>
              </a:ext>
            </a:extLst>
          </p:cNvPr>
          <p:cNvSpPr>
            <a:spLocks/>
          </p:cNvSpPr>
          <p:nvPr/>
        </p:nvSpPr>
        <p:spPr bwMode="auto">
          <a:xfrm>
            <a:off x="5564188" y="1749425"/>
            <a:ext cx="1588" cy="3175"/>
          </a:xfrm>
          <a:custGeom>
            <a:avLst/>
            <a:gdLst>
              <a:gd name="T0" fmla="*/ 0 w 8"/>
              <a:gd name="T1" fmla="*/ 0 h 10"/>
              <a:gd name="T2" fmla="*/ 4 w 8"/>
              <a:gd name="T3" fmla="*/ 2 h 10"/>
              <a:gd name="T4" fmla="*/ 6 w 8"/>
              <a:gd name="T5" fmla="*/ 7 h 10"/>
              <a:gd name="T6" fmla="*/ 8 w 8"/>
              <a:gd name="T7" fmla="*/ 8 h 10"/>
              <a:gd name="T8" fmla="*/ 8 w 8"/>
              <a:gd name="T9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0">
                <a:moveTo>
                  <a:pt x="0" y="0"/>
                </a:moveTo>
                <a:lnTo>
                  <a:pt x="4" y="2"/>
                </a:lnTo>
                <a:lnTo>
                  <a:pt x="6" y="7"/>
                </a:lnTo>
                <a:lnTo>
                  <a:pt x="8" y="8"/>
                </a:lnTo>
                <a:lnTo>
                  <a:pt x="8" y="1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49" name="Freeform 159">
            <a:extLst>
              <a:ext uri="{FF2B5EF4-FFF2-40B4-BE49-F238E27FC236}">
                <a16:creationId xmlns:a16="http://schemas.microsoft.com/office/drawing/2014/main" id="{96662AFC-0205-45A5-8F64-122DD57C08C5}"/>
              </a:ext>
            </a:extLst>
          </p:cNvPr>
          <p:cNvSpPr>
            <a:spLocks/>
          </p:cNvSpPr>
          <p:nvPr/>
        </p:nvSpPr>
        <p:spPr bwMode="auto">
          <a:xfrm>
            <a:off x="5564188" y="1758950"/>
            <a:ext cx="3175" cy="3175"/>
          </a:xfrm>
          <a:custGeom>
            <a:avLst/>
            <a:gdLst>
              <a:gd name="T0" fmla="*/ 10 w 10"/>
              <a:gd name="T1" fmla="*/ 0 h 10"/>
              <a:gd name="T2" fmla="*/ 8 w 10"/>
              <a:gd name="T3" fmla="*/ 3 h 10"/>
              <a:gd name="T4" fmla="*/ 6 w 10"/>
              <a:gd name="T5" fmla="*/ 4 h 10"/>
              <a:gd name="T6" fmla="*/ 5 w 10"/>
              <a:gd name="T7" fmla="*/ 6 h 10"/>
              <a:gd name="T8" fmla="*/ 3 w 10"/>
              <a:gd name="T9" fmla="*/ 8 h 10"/>
              <a:gd name="T10" fmla="*/ 0 w 10"/>
              <a:gd name="T11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10">
                <a:moveTo>
                  <a:pt x="10" y="0"/>
                </a:moveTo>
                <a:lnTo>
                  <a:pt x="8" y="3"/>
                </a:lnTo>
                <a:lnTo>
                  <a:pt x="6" y="4"/>
                </a:lnTo>
                <a:lnTo>
                  <a:pt x="5" y="6"/>
                </a:lnTo>
                <a:lnTo>
                  <a:pt x="3" y="8"/>
                </a:lnTo>
                <a:lnTo>
                  <a:pt x="0" y="1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0" name="Freeform 160">
            <a:extLst>
              <a:ext uri="{FF2B5EF4-FFF2-40B4-BE49-F238E27FC236}">
                <a16:creationId xmlns:a16="http://schemas.microsoft.com/office/drawing/2014/main" id="{9A6E8C2A-A04C-4599-B3FF-211BF6973CF4}"/>
              </a:ext>
            </a:extLst>
          </p:cNvPr>
          <p:cNvSpPr>
            <a:spLocks/>
          </p:cNvSpPr>
          <p:nvPr/>
        </p:nvSpPr>
        <p:spPr bwMode="auto">
          <a:xfrm>
            <a:off x="5554663" y="1765300"/>
            <a:ext cx="3175" cy="1587"/>
          </a:xfrm>
          <a:custGeom>
            <a:avLst/>
            <a:gdLst>
              <a:gd name="T0" fmla="*/ 10 w 10"/>
              <a:gd name="T1" fmla="*/ 0 h 7"/>
              <a:gd name="T2" fmla="*/ 8 w 10"/>
              <a:gd name="T3" fmla="*/ 1 h 7"/>
              <a:gd name="T4" fmla="*/ 4 w 10"/>
              <a:gd name="T5" fmla="*/ 5 h 7"/>
              <a:gd name="T6" fmla="*/ 0 w 10"/>
              <a:gd name="T7" fmla="*/ 7 h 7"/>
              <a:gd name="T8" fmla="*/ 0 w 10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7">
                <a:moveTo>
                  <a:pt x="10" y="0"/>
                </a:moveTo>
                <a:lnTo>
                  <a:pt x="8" y="1"/>
                </a:lnTo>
                <a:lnTo>
                  <a:pt x="4" y="5"/>
                </a:lnTo>
                <a:lnTo>
                  <a:pt x="0" y="7"/>
                </a:lnTo>
                <a:lnTo>
                  <a:pt x="0" y="7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1" name="Freeform 161">
            <a:extLst>
              <a:ext uri="{FF2B5EF4-FFF2-40B4-BE49-F238E27FC236}">
                <a16:creationId xmlns:a16="http://schemas.microsoft.com/office/drawing/2014/main" id="{D5AB4549-9F8F-42EF-84DD-7043AB556615}"/>
              </a:ext>
            </a:extLst>
          </p:cNvPr>
          <p:cNvSpPr>
            <a:spLocks/>
          </p:cNvSpPr>
          <p:nvPr/>
        </p:nvSpPr>
        <p:spPr bwMode="auto">
          <a:xfrm>
            <a:off x="5548313" y="1771650"/>
            <a:ext cx="3175" cy="4762"/>
          </a:xfrm>
          <a:custGeom>
            <a:avLst/>
            <a:gdLst>
              <a:gd name="T0" fmla="*/ 7 w 7"/>
              <a:gd name="T1" fmla="*/ 0 h 11"/>
              <a:gd name="T2" fmla="*/ 7 w 7"/>
              <a:gd name="T3" fmla="*/ 0 h 11"/>
              <a:gd name="T4" fmla="*/ 4 w 7"/>
              <a:gd name="T5" fmla="*/ 3 h 11"/>
              <a:gd name="T6" fmla="*/ 2 w 7"/>
              <a:gd name="T7" fmla="*/ 5 h 11"/>
              <a:gd name="T8" fmla="*/ 1 w 7"/>
              <a:gd name="T9" fmla="*/ 9 h 11"/>
              <a:gd name="T10" fmla="*/ 0 w 7"/>
              <a:gd name="T11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1">
                <a:moveTo>
                  <a:pt x="7" y="0"/>
                </a:moveTo>
                <a:lnTo>
                  <a:pt x="7" y="0"/>
                </a:lnTo>
                <a:lnTo>
                  <a:pt x="4" y="3"/>
                </a:lnTo>
                <a:lnTo>
                  <a:pt x="2" y="5"/>
                </a:lnTo>
                <a:lnTo>
                  <a:pt x="1" y="9"/>
                </a:lnTo>
                <a:lnTo>
                  <a:pt x="0" y="11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2" name="Freeform 162">
            <a:extLst>
              <a:ext uri="{FF2B5EF4-FFF2-40B4-BE49-F238E27FC236}">
                <a16:creationId xmlns:a16="http://schemas.microsoft.com/office/drawing/2014/main" id="{5D713A61-174D-4B43-A4A3-614D115D6E3B}"/>
              </a:ext>
            </a:extLst>
          </p:cNvPr>
          <p:cNvSpPr>
            <a:spLocks/>
          </p:cNvSpPr>
          <p:nvPr/>
        </p:nvSpPr>
        <p:spPr bwMode="auto">
          <a:xfrm>
            <a:off x="5548313" y="1781175"/>
            <a:ext cx="1588" cy="4762"/>
          </a:xfrm>
          <a:custGeom>
            <a:avLst/>
            <a:gdLst>
              <a:gd name="T0" fmla="*/ 0 w 4"/>
              <a:gd name="T1" fmla="*/ 0 h 13"/>
              <a:gd name="T2" fmla="*/ 0 w 4"/>
              <a:gd name="T3" fmla="*/ 1 h 13"/>
              <a:gd name="T4" fmla="*/ 2 w 4"/>
              <a:gd name="T5" fmla="*/ 4 h 13"/>
              <a:gd name="T6" fmla="*/ 2 w 4"/>
              <a:gd name="T7" fmla="*/ 7 h 13"/>
              <a:gd name="T8" fmla="*/ 3 w 4"/>
              <a:gd name="T9" fmla="*/ 9 h 13"/>
              <a:gd name="T10" fmla="*/ 4 w 4"/>
              <a:gd name="T11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13">
                <a:moveTo>
                  <a:pt x="0" y="0"/>
                </a:moveTo>
                <a:lnTo>
                  <a:pt x="0" y="1"/>
                </a:lnTo>
                <a:lnTo>
                  <a:pt x="2" y="4"/>
                </a:lnTo>
                <a:lnTo>
                  <a:pt x="2" y="7"/>
                </a:lnTo>
                <a:lnTo>
                  <a:pt x="3" y="9"/>
                </a:lnTo>
                <a:lnTo>
                  <a:pt x="4" y="13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3" name="Freeform 163">
            <a:extLst>
              <a:ext uri="{FF2B5EF4-FFF2-40B4-BE49-F238E27FC236}">
                <a16:creationId xmlns:a16="http://schemas.microsoft.com/office/drawing/2014/main" id="{5D98F5F9-4ED4-4398-9502-B7E4348A7EC8}"/>
              </a:ext>
            </a:extLst>
          </p:cNvPr>
          <p:cNvSpPr>
            <a:spLocks/>
          </p:cNvSpPr>
          <p:nvPr/>
        </p:nvSpPr>
        <p:spPr bwMode="auto">
          <a:xfrm>
            <a:off x="5553076" y="1790700"/>
            <a:ext cx="3175" cy="3175"/>
          </a:xfrm>
          <a:custGeom>
            <a:avLst/>
            <a:gdLst>
              <a:gd name="T0" fmla="*/ 0 w 9"/>
              <a:gd name="T1" fmla="*/ 0 h 9"/>
              <a:gd name="T2" fmla="*/ 1 w 9"/>
              <a:gd name="T3" fmla="*/ 2 h 9"/>
              <a:gd name="T4" fmla="*/ 4 w 9"/>
              <a:gd name="T5" fmla="*/ 4 h 9"/>
              <a:gd name="T6" fmla="*/ 6 w 9"/>
              <a:gd name="T7" fmla="*/ 7 h 9"/>
              <a:gd name="T8" fmla="*/ 9 w 9"/>
              <a:gd name="T9" fmla="*/ 9 h 9"/>
              <a:gd name="T10" fmla="*/ 9 w 9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" h="9">
                <a:moveTo>
                  <a:pt x="0" y="0"/>
                </a:moveTo>
                <a:lnTo>
                  <a:pt x="1" y="2"/>
                </a:lnTo>
                <a:lnTo>
                  <a:pt x="4" y="4"/>
                </a:lnTo>
                <a:lnTo>
                  <a:pt x="6" y="7"/>
                </a:lnTo>
                <a:lnTo>
                  <a:pt x="9" y="9"/>
                </a:lnTo>
                <a:lnTo>
                  <a:pt x="9" y="9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4" name="Freeform 164">
            <a:extLst>
              <a:ext uri="{FF2B5EF4-FFF2-40B4-BE49-F238E27FC236}">
                <a16:creationId xmlns:a16="http://schemas.microsoft.com/office/drawing/2014/main" id="{55B0E1B2-9DEC-4108-B69C-B30C908D05CA}"/>
              </a:ext>
            </a:extLst>
          </p:cNvPr>
          <p:cNvSpPr>
            <a:spLocks/>
          </p:cNvSpPr>
          <p:nvPr/>
        </p:nvSpPr>
        <p:spPr bwMode="auto">
          <a:xfrm>
            <a:off x="5561013" y="1797050"/>
            <a:ext cx="3175" cy="3175"/>
          </a:xfrm>
          <a:custGeom>
            <a:avLst/>
            <a:gdLst>
              <a:gd name="T0" fmla="*/ 0 w 12"/>
              <a:gd name="T1" fmla="*/ 0 h 7"/>
              <a:gd name="T2" fmla="*/ 3 w 12"/>
              <a:gd name="T3" fmla="*/ 3 h 7"/>
              <a:gd name="T4" fmla="*/ 9 w 12"/>
              <a:gd name="T5" fmla="*/ 6 h 7"/>
              <a:gd name="T6" fmla="*/ 12 w 12"/>
              <a:gd name="T7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" h="7">
                <a:moveTo>
                  <a:pt x="0" y="0"/>
                </a:moveTo>
                <a:lnTo>
                  <a:pt x="3" y="3"/>
                </a:lnTo>
                <a:lnTo>
                  <a:pt x="9" y="6"/>
                </a:lnTo>
                <a:lnTo>
                  <a:pt x="12" y="7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5" name="Freeform 165">
            <a:extLst>
              <a:ext uri="{FF2B5EF4-FFF2-40B4-BE49-F238E27FC236}">
                <a16:creationId xmlns:a16="http://schemas.microsoft.com/office/drawing/2014/main" id="{3E0D3DDB-1258-4D53-9C1B-997E122A2888}"/>
              </a:ext>
            </a:extLst>
          </p:cNvPr>
          <p:cNvSpPr>
            <a:spLocks/>
          </p:cNvSpPr>
          <p:nvPr/>
        </p:nvSpPr>
        <p:spPr bwMode="auto">
          <a:xfrm>
            <a:off x="5570538" y="1801812"/>
            <a:ext cx="3175" cy="1587"/>
          </a:xfrm>
          <a:custGeom>
            <a:avLst/>
            <a:gdLst>
              <a:gd name="T0" fmla="*/ 0 w 12"/>
              <a:gd name="T1" fmla="*/ 0 h 5"/>
              <a:gd name="T2" fmla="*/ 2 w 12"/>
              <a:gd name="T3" fmla="*/ 1 h 5"/>
              <a:gd name="T4" fmla="*/ 9 w 12"/>
              <a:gd name="T5" fmla="*/ 3 h 5"/>
              <a:gd name="T6" fmla="*/ 12 w 12"/>
              <a:gd name="T7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" h="5">
                <a:moveTo>
                  <a:pt x="0" y="0"/>
                </a:moveTo>
                <a:lnTo>
                  <a:pt x="2" y="1"/>
                </a:lnTo>
                <a:lnTo>
                  <a:pt x="9" y="3"/>
                </a:lnTo>
                <a:lnTo>
                  <a:pt x="12" y="5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6" name="Freeform 166">
            <a:extLst>
              <a:ext uri="{FF2B5EF4-FFF2-40B4-BE49-F238E27FC236}">
                <a16:creationId xmlns:a16="http://schemas.microsoft.com/office/drawing/2014/main" id="{F0E5A5BE-07C3-48F6-BDE0-EBAFAED20EBE}"/>
              </a:ext>
            </a:extLst>
          </p:cNvPr>
          <p:cNvSpPr>
            <a:spLocks/>
          </p:cNvSpPr>
          <p:nvPr/>
        </p:nvSpPr>
        <p:spPr bwMode="auto">
          <a:xfrm>
            <a:off x="5580063" y="1804987"/>
            <a:ext cx="3175" cy="1587"/>
          </a:xfrm>
          <a:custGeom>
            <a:avLst/>
            <a:gdLst>
              <a:gd name="T0" fmla="*/ 0 w 13"/>
              <a:gd name="T1" fmla="*/ 0 h 3"/>
              <a:gd name="T2" fmla="*/ 0 w 13"/>
              <a:gd name="T3" fmla="*/ 0 h 3"/>
              <a:gd name="T4" fmla="*/ 8 w 13"/>
              <a:gd name="T5" fmla="*/ 1 h 3"/>
              <a:gd name="T6" fmla="*/ 13 w 13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" h="3">
                <a:moveTo>
                  <a:pt x="0" y="0"/>
                </a:moveTo>
                <a:lnTo>
                  <a:pt x="0" y="0"/>
                </a:lnTo>
                <a:lnTo>
                  <a:pt x="8" y="1"/>
                </a:lnTo>
                <a:lnTo>
                  <a:pt x="13" y="3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7" name="Freeform 167">
            <a:extLst>
              <a:ext uri="{FF2B5EF4-FFF2-40B4-BE49-F238E27FC236}">
                <a16:creationId xmlns:a16="http://schemas.microsoft.com/office/drawing/2014/main" id="{A63A891E-1904-48D0-B9F2-E853A541AF1D}"/>
              </a:ext>
            </a:extLst>
          </p:cNvPr>
          <p:cNvSpPr>
            <a:spLocks/>
          </p:cNvSpPr>
          <p:nvPr/>
        </p:nvSpPr>
        <p:spPr bwMode="auto">
          <a:xfrm>
            <a:off x="5589588" y="1808162"/>
            <a:ext cx="3175" cy="1587"/>
          </a:xfrm>
          <a:custGeom>
            <a:avLst/>
            <a:gdLst>
              <a:gd name="T0" fmla="*/ 0 w 10"/>
              <a:gd name="T1" fmla="*/ 0 h 9"/>
              <a:gd name="T2" fmla="*/ 1 w 10"/>
              <a:gd name="T3" fmla="*/ 0 h 9"/>
              <a:gd name="T4" fmla="*/ 1 w 10"/>
              <a:gd name="T5" fmla="*/ 1 h 9"/>
              <a:gd name="T6" fmla="*/ 2 w 10"/>
              <a:gd name="T7" fmla="*/ 2 h 9"/>
              <a:gd name="T8" fmla="*/ 3 w 10"/>
              <a:gd name="T9" fmla="*/ 4 h 9"/>
              <a:gd name="T10" fmla="*/ 5 w 10"/>
              <a:gd name="T11" fmla="*/ 5 h 9"/>
              <a:gd name="T12" fmla="*/ 7 w 10"/>
              <a:gd name="T13" fmla="*/ 7 h 9"/>
              <a:gd name="T14" fmla="*/ 9 w 10"/>
              <a:gd name="T15" fmla="*/ 8 h 9"/>
              <a:gd name="T16" fmla="*/ 10 w 10"/>
              <a:gd name="T1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" h="9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2" y="2"/>
                </a:lnTo>
                <a:lnTo>
                  <a:pt x="3" y="4"/>
                </a:lnTo>
                <a:lnTo>
                  <a:pt x="5" y="5"/>
                </a:lnTo>
                <a:lnTo>
                  <a:pt x="7" y="7"/>
                </a:lnTo>
                <a:lnTo>
                  <a:pt x="9" y="8"/>
                </a:lnTo>
                <a:lnTo>
                  <a:pt x="10" y="9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8" name="Freeform 168">
            <a:extLst>
              <a:ext uri="{FF2B5EF4-FFF2-40B4-BE49-F238E27FC236}">
                <a16:creationId xmlns:a16="http://schemas.microsoft.com/office/drawing/2014/main" id="{01232E29-FC5E-435C-9DBF-A0FEA07BFF4B}"/>
              </a:ext>
            </a:extLst>
          </p:cNvPr>
          <p:cNvSpPr>
            <a:spLocks/>
          </p:cNvSpPr>
          <p:nvPr/>
        </p:nvSpPr>
        <p:spPr bwMode="auto">
          <a:xfrm>
            <a:off x="5597526" y="1812925"/>
            <a:ext cx="4763" cy="1587"/>
          </a:xfrm>
          <a:custGeom>
            <a:avLst/>
            <a:gdLst>
              <a:gd name="T0" fmla="*/ 0 w 13"/>
              <a:gd name="T1" fmla="*/ 0 h 5"/>
              <a:gd name="T2" fmla="*/ 1 w 13"/>
              <a:gd name="T3" fmla="*/ 1 h 5"/>
              <a:gd name="T4" fmla="*/ 8 w 13"/>
              <a:gd name="T5" fmla="*/ 4 h 5"/>
              <a:gd name="T6" fmla="*/ 13 w 13"/>
              <a:gd name="T7" fmla="*/ 5 h 5"/>
              <a:gd name="T8" fmla="*/ 13 w 13"/>
              <a:gd name="T9" fmla="*/ 5 h 5"/>
              <a:gd name="T10" fmla="*/ 13 w 13"/>
              <a:gd name="T11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5">
                <a:moveTo>
                  <a:pt x="0" y="0"/>
                </a:moveTo>
                <a:lnTo>
                  <a:pt x="1" y="1"/>
                </a:lnTo>
                <a:lnTo>
                  <a:pt x="8" y="4"/>
                </a:lnTo>
                <a:lnTo>
                  <a:pt x="13" y="5"/>
                </a:lnTo>
                <a:lnTo>
                  <a:pt x="13" y="5"/>
                </a:lnTo>
                <a:lnTo>
                  <a:pt x="13" y="5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59" name="Freeform 169">
            <a:extLst>
              <a:ext uri="{FF2B5EF4-FFF2-40B4-BE49-F238E27FC236}">
                <a16:creationId xmlns:a16="http://schemas.microsoft.com/office/drawing/2014/main" id="{00C82C43-5BB9-4279-9B91-D8AD4BFBD8AF}"/>
              </a:ext>
            </a:extLst>
          </p:cNvPr>
          <p:cNvSpPr>
            <a:spLocks/>
          </p:cNvSpPr>
          <p:nvPr/>
        </p:nvSpPr>
        <p:spPr bwMode="auto">
          <a:xfrm>
            <a:off x="5603876" y="1817687"/>
            <a:ext cx="1588" cy="4762"/>
          </a:xfrm>
          <a:custGeom>
            <a:avLst/>
            <a:gdLst>
              <a:gd name="T0" fmla="*/ 5 w 5"/>
              <a:gd name="T1" fmla="*/ 0 h 11"/>
              <a:gd name="T2" fmla="*/ 5 w 5"/>
              <a:gd name="T3" fmla="*/ 0 h 11"/>
              <a:gd name="T4" fmla="*/ 5 w 5"/>
              <a:gd name="T5" fmla="*/ 1 h 11"/>
              <a:gd name="T6" fmla="*/ 5 w 5"/>
              <a:gd name="T7" fmla="*/ 3 h 11"/>
              <a:gd name="T8" fmla="*/ 4 w 5"/>
              <a:gd name="T9" fmla="*/ 4 h 11"/>
              <a:gd name="T10" fmla="*/ 4 w 5"/>
              <a:gd name="T11" fmla="*/ 6 h 11"/>
              <a:gd name="T12" fmla="*/ 2 w 5"/>
              <a:gd name="T13" fmla="*/ 8 h 11"/>
              <a:gd name="T14" fmla="*/ 0 w 5"/>
              <a:gd name="T15" fmla="*/ 11 h 11"/>
              <a:gd name="T16" fmla="*/ 0 w 5"/>
              <a:gd name="T1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" h="11">
                <a:moveTo>
                  <a:pt x="5" y="0"/>
                </a:moveTo>
                <a:lnTo>
                  <a:pt x="5" y="0"/>
                </a:lnTo>
                <a:lnTo>
                  <a:pt x="5" y="1"/>
                </a:lnTo>
                <a:lnTo>
                  <a:pt x="5" y="3"/>
                </a:lnTo>
                <a:lnTo>
                  <a:pt x="4" y="4"/>
                </a:lnTo>
                <a:lnTo>
                  <a:pt x="4" y="6"/>
                </a:lnTo>
                <a:lnTo>
                  <a:pt x="2" y="8"/>
                </a:lnTo>
                <a:lnTo>
                  <a:pt x="0" y="11"/>
                </a:lnTo>
                <a:lnTo>
                  <a:pt x="0" y="11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0" name="Freeform 170">
            <a:extLst>
              <a:ext uri="{FF2B5EF4-FFF2-40B4-BE49-F238E27FC236}">
                <a16:creationId xmlns:a16="http://schemas.microsoft.com/office/drawing/2014/main" id="{7A533C37-09BD-4A86-B4EC-3C1EE8B0A060}"/>
              </a:ext>
            </a:extLst>
          </p:cNvPr>
          <p:cNvSpPr>
            <a:spLocks/>
          </p:cNvSpPr>
          <p:nvPr/>
        </p:nvSpPr>
        <p:spPr bwMode="auto">
          <a:xfrm>
            <a:off x="5594351" y="1825625"/>
            <a:ext cx="4763" cy="1587"/>
          </a:xfrm>
          <a:custGeom>
            <a:avLst/>
            <a:gdLst>
              <a:gd name="T0" fmla="*/ 13 w 13"/>
              <a:gd name="T1" fmla="*/ 0 h 6"/>
              <a:gd name="T2" fmla="*/ 12 w 13"/>
              <a:gd name="T3" fmla="*/ 1 h 6"/>
              <a:gd name="T4" fmla="*/ 12 w 13"/>
              <a:gd name="T5" fmla="*/ 1 h 6"/>
              <a:gd name="T6" fmla="*/ 7 w 13"/>
              <a:gd name="T7" fmla="*/ 2 h 6"/>
              <a:gd name="T8" fmla="*/ 2 w 13"/>
              <a:gd name="T9" fmla="*/ 4 h 6"/>
              <a:gd name="T10" fmla="*/ 0 w 13"/>
              <a:gd name="T11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" h="6">
                <a:moveTo>
                  <a:pt x="13" y="0"/>
                </a:moveTo>
                <a:lnTo>
                  <a:pt x="12" y="1"/>
                </a:lnTo>
                <a:lnTo>
                  <a:pt x="12" y="1"/>
                </a:lnTo>
                <a:lnTo>
                  <a:pt x="7" y="2"/>
                </a:lnTo>
                <a:lnTo>
                  <a:pt x="2" y="4"/>
                </a:lnTo>
                <a:lnTo>
                  <a:pt x="0" y="6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1" name="Freeform 171">
            <a:extLst>
              <a:ext uri="{FF2B5EF4-FFF2-40B4-BE49-F238E27FC236}">
                <a16:creationId xmlns:a16="http://schemas.microsoft.com/office/drawing/2014/main" id="{22EB8AE6-76EB-47E4-892A-D3BC448CD0C0}"/>
              </a:ext>
            </a:extLst>
          </p:cNvPr>
          <p:cNvSpPr>
            <a:spLocks/>
          </p:cNvSpPr>
          <p:nvPr/>
        </p:nvSpPr>
        <p:spPr bwMode="auto">
          <a:xfrm>
            <a:off x="5586413" y="1830387"/>
            <a:ext cx="3175" cy="3175"/>
          </a:xfrm>
          <a:custGeom>
            <a:avLst/>
            <a:gdLst>
              <a:gd name="T0" fmla="*/ 9 w 9"/>
              <a:gd name="T1" fmla="*/ 0 h 10"/>
              <a:gd name="T2" fmla="*/ 7 w 9"/>
              <a:gd name="T3" fmla="*/ 2 h 10"/>
              <a:gd name="T4" fmla="*/ 5 w 9"/>
              <a:gd name="T5" fmla="*/ 3 h 10"/>
              <a:gd name="T6" fmla="*/ 3 w 9"/>
              <a:gd name="T7" fmla="*/ 5 h 10"/>
              <a:gd name="T8" fmla="*/ 1 w 9"/>
              <a:gd name="T9" fmla="*/ 8 h 10"/>
              <a:gd name="T10" fmla="*/ 0 w 9"/>
              <a:gd name="T11" fmla="*/ 9 h 10"/>
              <a:gd name="T12" fmla="*/ 0 w 9"/>
              <a:gd name="T1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10">
                <a:moveTo>
                  <a:pt x="9" y="0"/>
                </a:moveTo>
                <a:lnTo>
                  <a:pt x="7" y="2"/>
                </a:lnTo>
                <a:lnTo>
                  <a:pt x="5" y="3"/>
                </a:lnTo>
                <a:lnTo>
                  <a:pt x="3" y="5"/>
                </a:lnTo>
                <a:lnTo>
                  <a:pt x="1" y="8"/>
                </a:lnTo>
                <a:lnTo>
                  <a:pt x="0" y="9"/>
                </a:lnTo>
                <a:lnTo>
                  <a:pt x="0" y="1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2" name="Freeform 172">
            <a:extLst>
              <a:ext uri="{FF2B5EF4-FFF2-40B4-BE49-F238E27FC236}">
                <a16:creationId xmlns:a16="http://schemas.microsoft.com/office/drawing/2014/main" id="{C232035B-EDA8-45E9-9F9F-462153961F59}"/>
              </a:ext>
            </a:extLst>
          </p:cNvPr>
          <p:cNvSpPr>
            <a:spLocks/>
          </p:cNvSpPr>
          <p:nvPr/>
        </p:nvSpPr>
        <p:spPr bwMode="auto">
          <a:xfrm>
            <a:off x="5583238" y="1838325"/>
            <a:ext cx="1588" cy="4762"/>
          </a:xfrm>
          <a:custGeom>
            <a:avLst/>
            <a:gdLst>
              <a:gd name="T0" fmla="*/ 3 w 3"/>
              <a:gd name="T1" fmla="*/ 0 h 14"/>
              <a:gd name="T2" fmla="*/ 2 w 3"/>
              <a:gd name="T3" fmla="*/ 2 h 14"/>
              <a:gd name="T4" fmla="*/ 1 w 3"/>
              <a:gd name="T5" fmla="*/ 8 h 14"/>
              <a:gd name="T6" fmla="*/ 0 w 3"/>
              <a:gd name="T7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14">
                <a:moveTo>
                  <a:pt x="3" y="0"/>
                </a:moveTo>
                <a:lnTo>
                  <a:pt x="2" y="2"/>
                </a:lnTo>
                <a:lnTo>
                  <a:pt x="1" y="8"/>
                </a:lnTo>
                <a:lnTo>
                  <a:pt x="0" y="14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3" name="Freeform 173">
            <a:extLst>
              <a:ext uri="{FF2B5EF4-FFF2-40B4-BE49-F238E27FC236}">
                <a16:creationId xmlns:a16="http://schemas.microsoft.com/office/drawing/2014/main" id="{38F13CE8-8293-47FB-A0FF-818B2DDC1B61}"/>
              </a:ext>
            </a:extLst>
          </p:cNvPr>
          <p:cNvSpPr>
            <a:spLocks/>
          </p:cNvSpPr>
          <p:nvPr/>
        </p:nvSpPr>
        <p:spPr bwMode="auto">
          <a:xfrm>
            <a:off x="5581651" y="1849437"/>
            <a:ext cx="0" cy="3175"/>
          </a:xfrm>
          <a:custGeom>
            <a:avLst/>
            <a:gdLst>
              <a:gd name="T0" fmla="*/ 3 w 3"/>
              <a:gd name="T1" fmla="*/ 0 h 13"/>
              <a:gd name="T2" fmla="*/ 2 w 3"/>
              <a:gd name="T3" fmla="*/ 5 h 13"/>
              <a:gd name="T4" fmla="*/ 2 w 3"/>
              <a:gd name="T5" fmla="*/ 5 h 13"/>
              <a:gd name="T6" fmla="*/ 0 w 3"/>
              <a:gd name="T7" fmla="*/ 11 h 13"/>
              <a:gd name="T8" fmla="*/ 0 w 3"/>
              <a:gd name="T9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3">
                <a:moveTo>
                  <a:pt x="3" y="0"/>
                </a:moveTo>
                <a:lnTo>
                  <a:pt x="2" y="5"/>
                </a:lnTo>
                <a:lnTo>
                  <a:pt x="2" y="5"/>
                </a:lnTo>
                <a:lnTo>
                  <a:pt x="0" y="11"/>
                </a:lnTo>
                <a:lnTo>
                  <a:pt x="0" y="13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4" name="Freeform 174">
            <a:extLst>
              <a:ext uri="{FF2B5EF4-FFF2-40B4-BE49-F238E27FC236}">
                <a16:creationId xmlns:a16="http://schemas.microsoft.com/office/drawing/2014/main" id="{667CF259-24FF-4118-8C9A-237434EBFAE1}"/>
              </a:ext>
            </a:extLst>
          </p:cNvPr>
          <p:cNvSpPr>
            <a:spLocks/>
          </p:cNvSpPr>
          <p:nvPr/>
        </p:nvSpPr>
        <p:spPr bwMode="auto">
          <a:xfrm>
            <a:off x="5576888" y="1858962"/>
            <a:ext cx="1588" cy="3175"/>
          </a:xfrm>
          <a:custGeom>
            <a:avLst/>
            <a:gdLst>
              <a:gd name="T0" fmla="*/ 7 w 7"/>
              <a:gd name="T1" fmla="*/ 0 h 11"/>
              <a:gd name="T2" fmla="*/ 7 w 7"/>
              <a:gd name="T3" fmla="*/ 1 h 11"/>
              <a:gd name="T4" fmla="*/ 5 w 7"/>
              <a:gd name="T5" fmla="*/ 6 h 11"/>
              <a:gd name="T6" fmla="*/ 4 w 7"/>
              <a:gd name="T7" fmla="*/ 7 h 11"/>
              <a:gd name="T8" fmla="*/ 3 w 7"/>
              <a:gd name="T9" fmla="*/ 9 h 11"/>
              <a:gd name="T10" fmla="*/ 0 w 7"/>
              <a:gd name="T11" fmla="*/ 10 h 11"/>
              <a:gd name="T12" fmla="*/ 0 w 7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1">
                <a:moveTo>
                  <a:pt x="7" y="0"/>
                </a:moveTo>
                <a:lnTo>
                  <a:pt x="7" y="1"/>
                </a:lnTo>
                <a:lnTo>
                  <a:pt x="5" y="6"/>
                </a:lnTo>
                <a:lnTo>
                  <a:pt x="4" y="7"/>
                </a:lnTo>
                <a:lnTo>
                  <a:pt x="3" y="9"/>
                </a:lnTo>
                <a:lnTo>
                  <a:pt x="0" y="10"/>
                </a:lnTo>
                <a:lnTo>
                  <a:pt x="0" y="11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5" name="Freeform 175">
            <a:extLst>
              <a:ext uri="{FF2B5EF4-FFF2-40B4-BE49-F238E27FC236}">
                <a16:creationId xmlns:a16="http://schemas.microsoft.com/office/drawing/2014/main" id="{F56A927C-A38C-417E-89EA-8B78FC1F286A}"/>
              </a:ext>
            </a:extLst>
          </p:cNvPr>
          <p:cNvSpPr>
            <a:spLocks/>
          </p:cNvSpPr>
          <p:nvPr/>
        </p:nvSpPr>
        <p:spPr bwMode="auto">
          <a:xfrm>
            <a:off x="5567363" y="1866900"/>
            <a:ext cx="4763" cy="0"/>
          </a:xfrm>
          <a:custGeom>
            <a:avLst/>
            <a:gdLst>
              <a:gd name="T0" fmla="*/ 12 w 12"/>
              <a:gd name="T1" fmla="*/ 0 h 3"/>
              <a:gd name="T2" fmla="*/ 11 w 12"/>
              <a:gd name="T3" fmla="*/ 0 h 3"/>
              <a:gd name="T4" fmla="*/ 9 w 12"/>
              <a:gd name="T5" fmla="*/ 1 h 3"/>
              <a:gd name="T6" fmla="*/ 7 w 12"/>
              <a:gd name="T7" fmla="*/ 2 h 3"/>
              <a:gd name="T8" fmla="*/ 3 w 12"/>
              <a:gd name="T9" fmla="*/ 3 h 3"/>
              <a:gd name="T10" fmla="*/ 0 w 12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3">
                <a:moveTo>
                  <a:pt x="12" y="0"/>
                </a:moveTo>
                <a:lnTo>
                  <a:pt x="11" y="0"/>
                </a:lnTo>
                <a:lnTo>
                  <a:pt x="9" y="1"/>
                </a:lnTo>
                <a:lnTo>
                  <a:pt x="7" y="2"/>
                </a:lnTo>
                <a:lnTo>
                  <a:pt x="3" y="3"/>
                </a:lnTo>
                <a:lnTo>
                  <a:pt x="0" y="3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6" name="Freeform 176">
            <a:extLst>
              <a:ext uri="{FF2B5EF4-FFF2-40B4-BE49-F238E27FC236}">
                <a16:creationId xmlns:a16="http://schemas.microsoft.com/office/drawing/2014/main" id="{6F6DF721-A002-4856-9BEC-5875843555B4}"/>
              </a:ext>
            </a:extLst>
          </p:cNvPr>
          <p:cNvSpPr>
            <a:spLocks/>
          </p:cNvSpPr>
          <p:nvPr/>
        </p:nvSpPr>
        <p:spPr bwMode="auto">
          <a:xfrm>
            <a:off x="5557838" y="1868487"/>
            <a:ext cx="4763" cy="1587"/>
          </a:xfrm>
          <a:custGeom>
            <a:avLst/>
            <a:gdLst>
              <a:gd name="T0" fmla="*/ 13 w 13"/>
              <a:gd name="T1" fmla="*/ 0 h 5"/>
              <a:gd name="T2" fmla="*/ 12 w 13"/>
              <a:gd name="T3" fmla="*/ 1 h 5"/>
              <a:gd name="T4" fmla="*/ 8 w 13"/>
              <a:gd name="T5" fmla="*/ 2 h 5"/>
              <a:gd name="T6" fmla="*/ 0 w 13"/>
              <a:gd name="T7" fmla="*/ 5 h 5"/>
              <a:gd name="T8" fmla="*/ 0 w 13"/>
              <a:gd name="T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5">
                <a:moveTo>
                  <a:pt x="13" y="0"/>
                </a:moveTo>
                <a:lnTo>
                  <a:pt x="12" y="1"/>
                </a:lnTo>
                <a:lnTo>
                  <a:pt x="8" y="2"/>
                </a:lnTo>
                <a:lnTo>
                  <a:pt x="0" y="5"/>
                </a:lnTo>
                <a:lnTo>
                  <a:pt x="0" y="5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7" name="Freeform 177">
            <a:extLst>
              <a:ext uri="{FF2B5EF4-FFF2-40B4-BE49-F238E27FC236}">
                <a16:creationId xmlns:a16="http://schemas.microsoft.com/office/drawing/2014/main" id="{FC68285D-91B9-4A33-B5EA-91C4D5FAA5D7}"/>
              </a:ext>
            </a:extLst>
          </p:cNvPr>
          <p:cNvSpPr>
            <a:spLocks/>
          </p:cNvSpPr>
          <p:nvPr/>
        </p:nvSpPr>
        <p:spPr bwMode="auto">
          <a:xfrm>
            <a:off x="5548313" y="1873250"/>
            <a:ext cx="4763" cy="1587"/>
          </a:xfrm>
          <a:custGeom>
            <a:avLst/>
            <a:gdLst>
              <a:gd name="T0" fmla="*/ 14 w 14"/>
              <a:gd name="T1" fmla="*/ 0 h 4"/>
              <a:gd name="T2" fmla="*/ 12 w 14"/>
              <a:gd name="T3" fmla="*/ 1 h 4"/>
              <a:gd name="T4" fmla="*/ 8 w 14"/>
              <a:gd name="T5" fmla="*/ 1 h 4"/>
              <a:gd name="T6" fmla="*/ 5 w 14"/>
              <a:gd name="T7" fmla="*/ 3 h 4"/>
              <a:gd name="T8" fmla="*/ 3 w 14"/>
              <a:gd name="T9" fmla="*/ 3 h 4"/>
              <a:gd name="T10" fmla="*/ 2 w 14"/>
              <a:gd name="T11" fmla="*/ 4 h 4"/>
              <a:gd name="T12" fmla="*/ 0 w 14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" h="4">
                <a:moveTo>
                  <a:pt x="14" y="0"/>
                </a:moveTo>
                <a:lnTo>
                  <a:pt x="12" y="1"/>
                </a:lnTo>
                <a:lnTo>
                  <a:pt x="8" y="1"/>
                </a:lnTo>
                <a:lnTo>
                  <a:pt x="5" y="3"/>
                </a:lnTo>
                <a:lnTo>
                  <a:pt x="3" y="3"/>
                </a:lnTo>
                <a:lnTo>
                  <a:pt x="2" y="4"/>
                </a:lnTo>
                <a:lnTo>
                  <a:pt x="0" y="4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8" name="Freeform 178">
            <a:extLst>
              <a:ext uri="{FF2B5EF4-FFF2-40B4-BE49-F238E27FC236}">
                <a16:creationId xmlns:a16="http://schemas.microsoft.com/office/drawing/2014/main" id="{41869942-7B9D-41CE-9B53-398B55C0620B}"/>
              </a:ext>
            </a:extLst>
          </p:cNvPr>
          <p:cNvSpPr>
            <a:spLocks/>
          </p:cNvSpPr>
          <p:nvPr/>
        </p:nvSpPr>
        <p:spPr bwMode="auto">
          <a:xfrm>
            <a:off x="5540376" y="1868487"/>
            <a:ext cx="3175" cy="3175"/>
          </a:xfrm>
          <a:custGeom>
            <a:avLst/>
            <a:gdLst>
              <a:gd name="T0" fmla="*/ 7 w 7"/>
              <a:gd name="T1" fmla="*/ 12 h 12"/>
              <a:gd name="T2" fmla="*/ 5 w 7"/>
              <a:gd name="T3" fmla="*/ 11 h 12"/>
              <a:gd name="T4" fmla="*/ 4 w 7"/>
              <a:gd name="T5" fmla="*/ 8 h 12"/>
              <a:gd name="T6" fmla="*/ 2 w 7"/>
              <a:gd name="T7" fmla="*/ 5 h 12"/>
              <a:gd name="T8" fmla="*/ 1 w 7"/>
              <a:gd name="T9" fmla="*/ 1 h 12"/>
              <a:gd name="T10" fmla="*/ 0 w 7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2">
                <a:moveTo>
                  <a:pt x="7" y="12"/>
                </a:moveTo>
                <a:lnTo>
                  <a:pt x="5" y="11"/>
                </a:lnTo>
                <a:lnTo>
                  <a:pt x="4" y="8"/>
                </a:lnTo>
                <a:lnTo>
                  <a:pt x="2" y="5"/>
                </a:lnTo>
                <a:lnTo>
                  <a:pt x="1" y="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69" name="Freeform 179">
            <a:extLst>
              <a:ext uri="{FF2B5EF4-FFF2-40B4-BE49-F238E27FC236}">
                <a16:creationId xmlns:a16="http://schemas.microsoft.com/office/drawing/2014/main" id="{3285ED14-D85C-427A-9921-F309D9CB9DF5}"/>
              </a:ext>
            </a:extLst>
          </p:cNvPr>
          <p:cNvSpPr>
            <a:spLocks/>
          </p:cNvSpPr>
          <p:nvPr/>
        </p:nvSpPr>
        <p:spPr bwMode="auto">
          <a:xfrm>
            <a:off x="5537201" y="1858962"/>
            <a:ext cx="1588" cy="3175"/>
          </a:xfrm>
          <a:custGeom>
            <a:avLst/>
            <a:gdLst>
              <a:gd name="T0" fmla="*/ 3 w 3"/>
              <a:gd name="T1" fmla="*/ 12 h 12"/>
              <a:gd name="T2" fmla="*/ 2 w 3"/>
              <a:gd name="T3" fmla="*/ 10 h 12"/>
              <a:gd name="T4" fmla="*/ 0 w 3"/>
              <a:gd name="T5" fmla="*/ 1 h 12"/>
              <a:gd name="T6" fmla="*/ 0 w 3"/>
              <a:gd name="T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12">
                <a:moveTo>
                  <a:pt x="3" y="12"/>
                </a:moveTo>
                <a:lnTo>
                  <a:pt x="2" y="10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0" name="Freeform 180">
            <a:extLst>
              <a:ext uri="{FF2B5EF4-FFF2-40B4-BE49-F238E27FC236}">
                <a16:creationId xmlns:a16="http://schemas.microsoft.com/office/drawing/2014/main" id="{4AAD3328-955B-40D0-B764-2B2797C2F6A0}"/>
              </a:ext>
            </a:extLst>
          </p:cNvPr>
          <p:cNvSpPr>
            <a:spLocks/>
          </p:cNvSpPr>
          <p:nvPr/>
        </p:nvSpPr>
        <p:spPr bwMode="auto">
          <a:xfrm>
            <a:off x="5535613" y="1847850"/>
            <a:ext cx="0" cy="4762"/>
          </a:xfrm>
          <a:custGeom>
            <a:avLst/>
            <a:gdLst>
              <a:gd name="T0" fmla="*/ 3 w 3"/>
              <a:gd name="T1" fmla="*/ 12 h 12"/>
              <a:gd name="T2" fmla="*/ 2 w 3"/>
              <a:gd name="T3" fmla="*/ 9 h 12"/>
              <a:gd name="T4" fmla="*/ 0 w 3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12">
                <a:moveTo>
                  <a:pt x="3" y="12"/>
                </a:moveTo>
                <a:lnTo>
                  <a:pt x="2" y="9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1" name="Freeform 181">
            <a:extLst>
              <a:ext uri="{FF2B5EF4-FFF2-40B4-BE49-F238E27FC236}">
                <a16:creationId xmlns:a16="http://schemas.microsoft.com/office/drawing/2014/main" id="{731B9A54-F4E3-4376-82CB-16C727C43152}"/>
              </a:ext>
            </a:extLst>
          </p:cNvPr>
          <p:cNvSpPr>
            <a:spLocks/>
          </p:cNvSpPr>
          <p:nvPr/>
        </p:nvSpPr>
        <p:spPr bwMode="auto">
          <a:xfrm>
            <a:off x="5532438" y="1838325"/>
            <a:ext cx="1588" cy="3175"/>
          </a:xfrm>
          <a:custGeom>
            <a:avLst/>
            <a:gdLst>
              <a:gd name="T0" fmla="*/ 4 w 4"/>
              <a:gd name="T1" fmla="*/ 12 h 12"/>
              <a:gd name="T2" fmla="*/ 4 w 4"/>
              <a:gd name="T3" fmla="*/ 11 h 12"/>
              <a:gd name="T4" fmla="*/ 3 w 4"/>
              <a:gd name="T5" fmla="*/ 8 h 12"/>
              <a:gd name="T6" fmla="*/ 2 w 4"/>
              <a:gd name="T7" fmla="*/ 4 h 12"/>
              <a:gd name="T8" fmla="*/ 0 w 4"/>
              <a:gd name="T9" fmla="*/ 2 h 12"/>
              <a:gd name="T10" fmla="*/ 0 w 4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12">
                <a:moveTo>
                  <a:pt x="4" y="12"/>
                </a:moveTo>
                <a:lnTo>
                  <a:pt x="4" y="11"/>
                </a:lnTo>
                <a:lnTo>
                  <a:pt x="3" y="8"/>
                </a:lnTo>
                <a:lnTo>
                  <a:pt x="2" y="4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2" name="Freeform 182">
            <a:extLst>
              <a:ext uri="{FF2B5EF4-FFF2-40B4-BE49-F238E27FC236}">
                <a16:creationId xmlns:a16="http://schemas.microsoft.com/office/drawing/2014/main" id="{D9DEEE35-C990-4DC7-A4A3-47799D613FCF}"/>
              </a:ext>
            </a:extLst>
          </p:cNvPr>
          <p:cNvSpPr>
            <a:spLocks/>
          </p:cNvSpPr>
          <p:nvPr/>
        </p:nvSpPr>
        <p:spPr bwMode="auto">
          <a:xfrm>
            <a:off x="5524501" y="1830387"/>
            <a:ext cx="3175" cy="3175"/>
          </a:xfrm>
          <a:custGeom>
            <a:avLst/>
            <a:gdLst>
              <a:gd name="T0" fmla="*/ 10 w 10"/>
              <a:gd name="T1" fmla="*/ 9 h 9"/>
              <a:gd name="T2" fmla="*/ 8 w 10"/>
              <a:gd name="T3" fmla="*/ 7 h 9"/>
              <a:gd name="T4" fmla="*/ 4 w 10"/>
              <a:gd name="T5" fmla="*/ 5 h 9"/>
              <a:gd name="T6" fmla="*/ 3 w 10"/>
              <a:gd name="T7" fmla="*/ 3 h 9"/>
              <a:gd name="T8" fmla="*/ 1 w 10"/>
              <a:gd name="T9" fmla="*/ 2 h 9"/>
              <a:gd name="T10" fmla="*/ 0 w 10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9">
                <a:moveTo>
                  <a:pt x="10" y="9"/>
                </a:moveTo>
                <a:lnTo>
                  <a:pt x="8" y="7"/>
                </a:lnTo>
                <a:lnTo>
                  <a:pt x="4" y="5"/>
                </a:lnTo>
                <a:lnTo>
                  <a:pt x="3" y="3"/>
                </a:lnTo>
                <a:lnTo>
                  <a:pt x="1" y="2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3" name="Freeform 183">
            <a:extLst>
              <a:ext uri="{FF2B5EF4-FFF2-40B4-BE49-F238E27FC236}">
                <a16:creationId xmlns:a16="http://schemas.microsoft.com/office/drawing/2014/main" id="{A7474A55-5985-49D4-A1E9-A3F28542A45D}"/>
              </a:ext>
            </a:extLst>
          </p:cNvPr>
          <p:cNvSpPr>
            <a:spLocks/>
          </p:cNvSpPr>
          <p:nvPr/>
        </p:nvSpPr>
        <p:spPr bwMode="auto">
          <a:xfrm>
            <a:off x="5522913" y="1820862"/>
            <a:ext cx="0" cy="4762"/>
          </a:xfrm>
          <a:custGeom>
            <a:avLst/>
            <a:gdLst>
              <a:gd name="T0" fmla="*/ 1 w 1"/>
              <a:gd name="T1" fmla="*/ 14 h 14"/>
              <a:gd name="T2" fmla="*/ 0 w 1"/>
              <a:gd name="T3" fmla="*/ 11 h 14"/>
              <a:gd name="T4" fmla="*/ 0 w 1"/>
              <a:gd name="T5" fmla="*/ 7 h 14"/>
              <a:gd name="T6" fmla="*/ 0 w 1"/>
              <a:gd name="T7" fmla="*/ 1 h 14"/>
              <a:gd name="T8" fmla="*/ 0 w 1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14">
                <a:moveTo>
                  <a:pt x="1" y="14"/>
                </a:moveTo>
                <a:lnTo>
                  <a:pt x="0" y="11"/>
                </a:lnTo>
                <a:lnTo>
                  <a:pt x="0" y="7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4" name="Line 184">
            <a:extLst>
              <a:ext uri="{FF2B5EF4-FFF2-40B4-BE49-F238E27FC236}">
                <a16:creationId xmlns:a16="http://schemas.microsoft.com/office/drawing/2014/main" id="{8EB4E63D-95AC-4283-91B0-7D7582056B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19738" y="1812925"/>
            <a:ext cx="1588" cy="1587"/>
          </a:xfrm>
          <a:prstGeom prst="line">
            <a:avLst/>
          </a:pr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5" name="Line 185">
            <a:extLst>
              <a:ext uri="{FF2B5EF4-FFF2-40B4-BE49-F238E27FC236}">
                <a16:creationId xmlns:a16="http://schemas.microsoft.com/office/drawing/2014/main" id="{4B75A1F0-347A-4BCD-8F22-6AA6906AD4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9263" y="2903537"/>
            <a:ext cx="3175" cy="3175"/>
          </a:xfrm>
          <a:prstGeom prst="line">
            <a:avLst/>
          </a:pr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6" name="Freeform 186">
            <a:extLst>
              <a:ext uri="{FF2B5EF4-FFF2-40B4-BE49-F238E27FC236}">
                <a16:creationId xmlns:a16="http://schemas.microsoft.com/office/drawing/2014/main" id="{22A7F02F-82DD-4434-B5F9-A77C9210A88B}"/>
              </a:ext>
            </a:extLst>
          </p:cNvPr>
          <p:cNvSpPr>
            <a:spLocks/>
          </p:cNvSpPr>
          <p:nvPr/>
        </p:nvSpPr>
        <p:spPr bwMode="auto">
          <a:xfrm>
            <a:off x="4265613" y="2895600"/>
            <a:ext cx="3175" cy="3175"/>
          </a:xfrm>
          <a:custGeom>
            <a:avLst/>
            <a:gdLst>
              <a:gd name="T0" fmla="*/ 0 w 8"/>
              <a:gd name="T1" fmla="*/ 10 h 10"/>
              <a:gd name="T2" fmla="*/ 0 w 8"/>
              <a:gd name="T3" fmla="*/ 10 h 10"/>
              <a:gd name="T4" fmla="*/ 4 w 8"/>
              <a:gd name="T5" fmla="*/ 4 h 10"/>
              <a:gd name="T6" fmla="*/ 8 w 8"/>
              <a:gd name="T7" fmla="*/ 0 h 10"/>
              <a:gd name="T8" fmla="*/ 8 w 8"/>
              <a:gd name="T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0">
                <a:moveTo>
                  <a:pt x="0" y="10"/>
                </a:moveTo>
                <a:lnTo>
                  <a:pt x="0" y="10"/>
                </a:lnTo>
                <a:lnTo>
                  <a:pt x="4" y="4"/>
                </a:lnTo>
                <a:lnTo>
                  <a:pt x="8" y="0"/>
                </a:lnTo>
                <a:lnTo>
                  <a:pt x="8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7" name="Freeform 187">
            <a:extLst>
              <a:ext uri="{FF2B5EF4-FFF2-40B4-BE49-F238E27FC236}">
                <a16:creationId xmlns:a16="http://schemas.microsoft.com/office/drawing/2014/main" id="{06EF1442-BAC9-492D-BD8F-47A2FC85F3D0}"/>
              </a:ext>
            </a:extLst>
          </p:cNvPr>
          <p:cNvSpPr>
            <a:spLocks/>
          </p:cNvSpPr>
          <p:nvPr/>
        </p:nvSpPr>
        <p:spPr bwMode="auto">
          <a:xfrm>
            <a:off x="4271963" y="2887662"/>
            <a:ext cx="3175" cy="3175"/>
          </a:xfrm>
          <a:custGeom>
            <a:avLst/>
            <a:gdLst>
              <a:gd name="T0" fmla="*/ 0 w 9"/>
              <a:gd name="T1" fmla="*/ 9 h 9"/>
              <a:gd name="T2" fmla="*/ 4 w 9"/>
              <a:gd name="T3" fmla="*/ 5 h 9"/>
              <a:gd name="T4" fmla="*/ 9 w 9"/>
              <a:gd name="T5" fmla="*/ 0 h 9"/>
              <a:gd name="T6" fmla="*/ 9 w 9"/>
              <a:gd name="T7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9">
                <a:moveTo>
                  <a:pt x="0" y="9"/>
                </a:moveTo>
                <a:lnTo>
                  <a:pt x="4" y="5"/>
                </a:lnTo>
                <a:lnTo>
                  <a:pt x="9" y="0"/>
                </a:lnTo>
                <a:lnTo>
                  <a:pt x="9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8" name="Freeform 188">
            <a:extLst>
              <a:ext uri="{FF2B5EF4-FFF2-40B4-BE49-F238E27FC236}">
                <a16:creationId xmlns:a16="http://schemas.microsoft.com/office/drawing/2014/main" id="{89662199-024B-42F7-B4D7-BFDB878282C4}"/>
              </a:ext>
            </a:extLst>
          </p:cNvPr>
          <p:cNvSpPr>
            <a:spLocks/>
          </p:cNvSpPr>
          <p:nvPr/>
        </p:nvSpPr>
        <p:spPr bwMode="auto">
          <a:xfrm>
            <a:off x="4279901" y="2881312"/>
            <a:ext cx="3175" cy="3175"/>
          </a:xfrm>
          <a:custGeom>
            <a:avLst/>
            <a:gdLst>
              <a:gd name="T0" fmla="*/ 0 w 10"/>
              <a:gd name="T1" fmla="*/ 7 h 7"/>
              <a:gd name="T2" fmla="*/ 4 w 10"/>
              <a:gd name="T3" fmla="*/ 4 h 7"/>
              <a:gd name="T4" fmla="*/ 4 w 10"/>
              <a:gd name="T5" fmla="*/ 4 h 7"/>
              <a:gd name="T6" fmla="*/ 7 w 10"/>
              <a:gd name="T7" fmla="*/ 3 h 7"/>
              <a:gd name="T8" fmla="*/ 9 w 10"/>
              <a:gd name="T9" fmla="*/ 1 h 7"/>
              <a:gd name="T10" fmla="*/ 10 w 10"/>
              <a:gd name="T1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7">
                <a:moveTo>
                  <a:pt x="0" y="7"/>
                </a:moveTo>
                <a:lnTo>
                  <a:pt x="4" y="4"/>
                </a:lnTo>
                <a:lnTo>
                  <a:pt x="4" y="4"/>
                </a:lnTo>
                <a:lnTo>
                  <a:pt x="7" y="3"/>
                </a:lnTo>
                <a:lnTo>
                  <a:pt x="9" y="1"/>
                </a:lnTo>
                <a:lnTo>
                  <a:pt x="1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79" name="Freeform 189">
            <a:extLst>
              <a:ext uri="{FF2B5EF4-FFF2-40B4-BE49-F238E27FC236}">
                <a16:creationId xmlns:a16="http://schemas.microsoft.com/office/drawing/2014/main" id="{002EBC55-3509-460C-934E-FBB2CE2E22BE}"/>
              </a:ext>
            </a:extLst>
          </p:cNvPr>
          <p:cNvSpPr>
            <a:spLocks/>
          </p:cNvSpPr>
          <p:nvPr/>
        </p:nvSpPr>
        <p:spPr bwMode="auto">
          <a:xfrm>
            <a:off x="4287838" y="2873375"/>
            <a:ext cx="3175" cy="3175"/>
          </a:xfrm>
          <a:custGeom>
            <a:avLst/>
            <a:gdLst>
              <a:gd name="T0" fmla="*/ 0 w 7"/>
              <a:gd name="T1" fmla="*/ 11 h 11"/>
              <a:gd name="T2" fmla="*/ 1 w 7"/>
              <a:gd name="T3" fmla="*/ 10 h 11"/>
              <a:gd name="T4" fmla="*/ 4 w 7"/>
              <a:gd name="T5" fmla="*/ 5 h 11"/>
              <a:gd name="T6" fmla="*/ 7 w 7"/>
              <a:gd name="T7" fmla="*/ 0 h 11"/>
              <a:gd name="T8" fmla="*/ 7 w 7"/>
              <a:gd name="T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11">
                <a:moveTo>
                  <a:pt x="0" y="11"/>
                </a:moveTo>
                <a:lnTo>
                  <a:pt x="1" y="10"/>
                </a:lnTo>
                <a:lnTo>
                  <a:pt x="4" y="5"/>
                </a:lnTo>
                <a:lnTo>
                  <a:pt x="7" y="0"/>
                </a:lnTo>
                <a:lnTo>
                  <a:pt x="7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0" name="Freeform 190">
            <a:extLst>
              <a:ext uri="{FF2B5EF4-FFF2-40B4-BE49-F238E27FC236}">
                <a16:creationId xmlns:a16="http://schemas.microsoft.com/office/drawing/2014/main" id="{A0F5AB6C-F421-4D69-BD16-A1512D7B000C}"/>
              </a:ext>
            </a:extLst>
          </p:cNvPr>
          <p:cNvSpPr>
            <a:spLocks/>
          </p:cNvSpPr>
          <p:nvPr/>
        </p:nvSpPr>
        <p:spPr bwMode="auto">
          <a:xfrm>
            <a:off x="4287838" y="2865437"/>
            <a:ext cx="1588" cy="3175"/>
          </a:xfrm>
          <a:custGeom>
            <a:avLst/>
            <a:gdLst>
              <a:gd name="T0" fmla="*/ 8 w 8"/>
              <a:gd name="T1" fmla="*/ 10 h 10"/>
              <a:gd name="T2" fmla="*/ 7 w 8"/>
              <a:gd name="T3" fmla="*/ 7 h 10"/>
              <a:gd name="T4" fmla="*/ 5 w 8"/>
              <a:gd name="T5" fmla="*/ 5 h 10"/>
              <a:gd name="T6" fmla="*/ 2 w 8"/>
              <a:gd name="T7" fmla="*/ 1 h 10"/>
              <a:gd name="T8" fmla="*/ 0 w 8"/>
              <a:gd name="T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0">
                <a:moveTo>
                  <a:pt x="8" y="10"/>
                </a:moveTo>
                <a:lnTo>
                  <a:pt x="7" y="7"/>
                </a:lnTo>
                <a:lnTo>
                  <a:pt x="5" y="5"/>
                </a:lnTo>
                <a:lnTo>
                  <a:pt x="2" y="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1" name="Freeform 191">
            <a:extLst>
              <a:ext uri="{FF2B5EF4-FFF2-40B4-BE49-F238E27FC236}">
                <a16:creationId xmlns:a16="http://schemas.microsoft.com/office/drawing/2014/main" id="{3365030A-20EC-4B95-BF3E-D7E46DB8A012}"/>
              </a:ext>
            </a:extLst>
          </p:cNvPr>
          <p:cNvSpPr>
            <a:spLocks/>
          </p:cNvSpPr>
          <p:nvPr/>
        </p:nvSpPr>
        <p:spPr bwMode="auto">
          <a:xfrm>
            <a:off x="4281488" y="2859087"/>
            <a:ext cx="1588" cy="1587"/>
          </a:xfrm>
          <a:custGeom>
            <a:avLst/>
            <a:gdLst>
              <a:gd name="T0" fmla="*/ 5 w 5"/>
              <a:gd name="T1" fmla="*/ 3 h 3"/>
              <a:gd name="T2" fmla="*/ 4 w 5"/>
              <a:gd name="T3" fmla="*/ 2 h 3"/>
              <a:gd name="T4" fmla="*/ 1 w 5"/>
              <a:gd name="T5" fmla="*/ 1 h 3"/>
              <a:gd name="T6" fmla="*/ 0 w 5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3">
                <a:moveTo>
                  <a:pt x="5" y="3"/>
                </a:moveTo>
                <a:lnTo>
                  <a:pt x="4" y="2"/>
                </a:lnTo>
                <a:lnTo>
                  <a:pt x="1" y="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2" name="Freeform 192">
            <a:extLst>
              <a:ext uri="{FF2B5EF4-FFF2-40B4-BE49-F238E27FC236}">
                <a16:creationId xmlns:a16="http://schemas.microsoft.com/office/drawing/2014/main" id="{DECAD5A6-D1CB-4451-8FAB-D5E501CDCE1A}"/>
              </a:ext>
            </a:extLst>
          </p:cNvPr>
          <p:cNvSpPr>
            <a:spLocks/>
          </p:cNvSpPr>
          <p:nvPr/>
        </p:nvSpPr>
        <p:spPr bwMode="auto">
          <a:xfrm>
            <a:off x="4281488" y="2859087"/>
            <a:ext cx="1588" cy="1587"/>
          </a:xfrm>
          <a:custGeom>
            <a:avLst/>
            <a:gdLst>
              <a:gd name="T0" fmla="*/ 5 w 5"/>
              <a:gd name="T1" fmla="*/ 3 h 3"/>
              <a:gd name="T2" fmla="*/ 4 w 5"/>
              <a:gd name="T3" fmla="*/ 2 h 3"/>
              <a:gd name="T4" fmla="*/ 1 w 5"/>
              <a:gd name="T5" fmla="*/ 1 h 3"/>
              <a:gd name="T6" fmla="*/ 0 w 5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3">
                <a:moveTo>
                  <a:pt x="5" y="3"/>
                </a:moveTo>
                <a:lnTo>
                  <a:pt x="4" y="2"/>
                </a:lnTo>
                <a:lnTo>
                  <a:pt x="1" y="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3" name="Line 193">
            <a:extLst>
              <a:ext uri="{FF2B5EF4-FFF2-40B4-BE49-F238E27FC236}">
                <a16:creationId xmlns:a16="http://schemas.microsoft.com/office/drawing/2014/main" id="{B1C9DCA3-4D4B-4034-B8D8-5E7B2A71C4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71976" y="2871787"/>
            <a:ext cx="3175" cy="3175"/>
          </a:xfrm>
          <a:prstGeom prst="line">
            <a:avLst/>
          </a:pr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4" name="Freeform 194">
            <a:extLst>
              <a:ext uri="{FF2B5EF4-FFF2-40B4-BE49-F238E27FC236}">
                <a16:creationId xmlns:a16="http://schemas.microsoft.com/office/drawing/2014/main" id="{287C84B5-666D-4048-9E4D-B9BAF5DAF878}"/>
              </a:ext>
            </a:extLst>
          </p:cNvPr>
          <p:cNvSpPr>
            <a:spLocks/>
          </p:cNvSpPr>
          <p:nvPr/>
        </p:nvSpPr>
        <p:spPr bwMode="auto">
          <a:xfrm>
            <a:off x="4362451" y="2878137"/>
            <a:ext cx="4763" cy="4762"/>
          </a:xfrm>
          <a:custGeom>
            <a:avLst/>
            <a:gdLst>
              <a:gd name="T0" fmla="*/ 15 w 15"/>
              <a:gd name="T1" fmla="*/ 0 h 16"/>
              <a:gd name="T2" fmla="*/ 5 w 15"/>
              <a:gd name="T3" fmla="*/ 8 h 16"/>
              <a:gd name="T4" fmla="*/ 5 w 15"/>
              <a:gd name="T5" fmla="*/ 8 h 16"/>
              <a:gd name="T6" fmla="*/ 2 w 15"/>
              <a:gd name="T7" fmla="*/ 13 h 16"/>
              <a:gd name="T8" fmla="*/ 0 w 15"/>
              <a:gd name="T9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" h="16">
                <a:moveTo>
                  <a:pt x="15" y="0"/>
                </a:moveTo>
                <a:lnTo>
                  <a:pt x="5" y="8"/>
                </a:lnTo>
                <a:lnTo>
                  <a:pt x="5" y="8"/>
                </a:lnTo>
                <a:lnTo>
                  <a:pt x="2" y="13"/>
                </a:lnTo>
                <a:lnTo>
                  <a:pt x="0" y="16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5" name="Freeform 195">
            <a:extLst>
              <a:ext uri="{FF2B5EF4-FFF2-40B4-BE49-F238E27FC236}">
                <a16:creationId xmlns:a16="http://schemas.microsoft.com/office/drawing/2014/main" id="{0A237EE7-0490-4004-8232-2F9E7643B647}"/>
              </a:ext>
            </a:extLst>
          </p:cNvPr>
          <p:cNvSpPr>
            <a:spLocks/>
          </p:cNvSpPr>
          <p:nvPr/>
        </p:nvSpPr>
        <p:spPr bwMode="auto">
          <a:xfrm>
            <a:off x="4354513" y="2887662"/>
            <a:ext cx="3175" cy="1587"/>
          </a:xfrm>
          <a:custGeom>
            <a:avLst/>
            <a:gdLst>
              <a:gd name="T0" fmla="*/ 11 w 11"/>
              <a:gd name="T1" fmla="*/ 0 h 6"/>
              <a:gd name="T2" fmla="*/ 11 w 11"/>
              <a:gd name="T3" fmla="*/ 1 h 6"/>
              <a:gd name="T4" fmla="*/ 9 w 11"/>
              <a:gd name="T5" fmla="*/ 2 h 6"/>
              <a:gd name="T6" fmla="*/ 5 w 11"/>
              <a:gd name="T7" fmla="*/ 3 h 6"/>
              <a:gd name="T8" fmla="*/ 3 w 11"/>
              <a:gd name="T9" fmla="*/ 4 h 6"/>
              <a:gd name="T10" fmla="*/ 1 w 11"/>
              <a:gd name="T11" fmla="*/ 6 h 6"/>
              <a:gd name="T12" fmla="*/ 0 w 11"/>
              <a:gd name="T13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6">
                <a:moveTo>
                  <a:pt x="11" y="0"/>
                </a:moveTo>
                <a:lnTo>
                  <a:pt x="11" y="1"/>
                </a:lnTo>
                <a:lnTo>
                  <a:pt x="9" y="2"/>
                </a:lnTo>
                <a:lnTo>
                  <a:pt x="5" y="3"/>
                </a:lnTo>
                <a:lnTo>
                  <a:pt x="3" y="4"/>
                </a:lnTo>
                <a:lnTo>
                  <a:pt x="1" y="6"/>
                </a:lnTo>
                <a:lnTo>
                  <a:pt x="0" y="6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6" name="Freeform 196">
            <a:extLst>
              <a:ext uri="{FF2B5EF4-FFF2-40B4-BE49-F238E27FC236}">
                <a16:creationId xmlns:a16="http://schemas.microsoft.com/office/drawing/2014/main" id="{2FFB1A11-5E90-4D4E-A865-5787BB9F75D2}"/>
              </a:ext>
            </a:extLst>
          </p:cNvPr>
          <p:cNvSpPr>
            <a:spLocks/>
          </p:cNvSpPr>
          <p:nvPr/>
        </p:nvSpPr>
        <p:spPr bwMode="auto">
          <a:xfrm>
            <a:off x="4344988" y="2890837"/>
            <a:ext cx="3175" cy="0"/>
          </a:xfrm>
          <a:custGeom>
            <a:avLst/>
            <a:gdLst>
              <a:gd name="T0" fmla="*/ 12 w 12"/>
              <a:gd name="T1" fmla="*/ 0 h 3"/>
              <a:gd name="T2" fmla="*/ 10 w 12"/>
              <a:gd name="T3" fmla="*/ 1 h 3"/>
              <a:gd name="T4" fmla="*/ 1 w 12"/>
              <a:gd name="T5" fmla="*/ 3 h 3"/>
              <a:gd name="T6" fmla="*/ 0 w 12"/>
              <a:gd name="T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" h="3">
                <a:moveTo>
                  <a:pt x="12" y="0"/>
                </a:moveTo>
                <a:lnTo>
                  <a:pt x="10" y="1"/>
                </a:lnTo>
                <a:lnTo>
                  <a:pt x="1" y="3"/>
                </a:lnTo>
                <a:lnTo>
                  <a:pt x="0" y="3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7" name="Freeform 197">
            <a:extLst>
              <a:ext uri="{FF2B5EF4-FFF2-40B4-BE49-F238E27FC236}">
                <a16:creationId xmlns:a16="http://schemas.microsoft.com/office/drawing/2014/main" id="{DA153DA9-9CF8-4D6F-9497-5CAE442B635E}"/>
              </a:ext>
            </a:extLst>
          </p:cNvPr>
          <p:cNvSpPr>
            <a:spLocks/>
          </p:cNvSpPr>
          <p:nvPr/>
        </p:nvSpPr>
        <p:spPr bwMode="auto">
          <a:xfrm>
            <a:off x="4333876" y="2892425"/>
            <a:ext cx="4763" cy="0"/>
          </a:xfrm>
          <a:custGeom>
            <a:avLst/>
            <a:gdLst>
              <a:gd name="T0" fmla="*/ 13 w 13"/>
              <a:gd name="T1" fmla="*/ 0 h 1"/>
              <a:gd name="T2" fmla="*/ 11 w 13"/>
              <a:gd name="T3" fmla="*/ 0 h 1"/>
              <a:gd name="T4" fmla="*/ 8 w 13"/>
              <a:gd name="T5" fmla="*/ 1 h 1"/>
              <a:gd name="T6" fmla="*/ 6 w 13"/>
              <a:gd name="T7" fmla="*/ 1 h 1"/>
              <a:gd name="T8" fmla="*/ 3 w 13"/>
              <a:gd name="T9" fmla="*/ 1 h 1"/>
              <a:gd name="T10" fmla="*/ 1 w 13"/>
              <a:gd name="T11" fmla="*/ 1 h 1"/>
              <a:gd name="T12" fmla="*/ 0 w 13"/>
              <a:gd name="T13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1">
                <a:moveTo>
                  <a:pt x="13" y="0"/>
                </a:moveTo>
                <a:lnTo>
                  <a:pt x="11" y="0"/>
                </a:lnTo>
                <a:lnTo>
                  <a:pt x="8" y="1"/>
                </a:lnTo>
                <a:lnTo>
                  <a:pt x="6" y="1"/>
                </a:lnTo>
                <a:lnTo>
                  <a:pt x="3" y="1"/>
                </a:lnTo>
                <a:lnTo>
                  <a:pt x="1" y="1"/>
                </a:lnTo>
                <a:lnTo>
                  <a:pt x="0" y="1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8" name="Freeform 198">
            <a:extLst>
              <a:ext uri="{FF2B5EF4-FFF2-40B4-BE49-F238E27FC236}">
                <a16:creationId xmlns:a16="http://schemas.microsoft.com/office/drawing/2014/main" id="{F571D98B-FE1A-4789-A043-797A5FAC70CB}"/>
              </a:ext>
            </a:extLst>
          </p:cNvPr>
          <p:cNvSpPr>
            <a:spLocks/>
          </p:cNvSpPr>
          <p:nvPr/>
        </p:nvSpPr>
        <p:spPr bwMode="auto">
          <a:xfrm>
            <a:off x="4324351" y="2887662"/>
            <a:ext cx="3175" cy="3175"/>
          </a:xfrm>
          <a:custGeom>
            <a:avLst/>
            <a:gdLst>
              <a:gd name="T0" fmla="*/ 11 w 11"/>
              <a:gd name="T1" fmla="*/ 8 h 8"/>
              <a:gd name="T2" fmla="*/ 11 w 11"/>
              <a:gd name="T3" fmla="*/ 8 h 8"/>
              <a:gd name="T4" fmla="*/ 8 w 11"/>
              <a:gd name="T5" fmla="*/ 7 h 8"/>
              <a:gd name="T6" fmla="*/ 6 w 11"/>
              <a:gd name="T7" fmla="*/ 5 h 8"/>
              <a:gd name="T8" fmla="*/ 5 w 11"/>
              <a:gd name="T9" fmla="*/ 4 h 8"/>
              <a:gd name="T10" fmla="*/ 3 w 11"/>
              <a:gd name="T11" fmla="*/ 2 h 8"/>
              <a:gd name="T12" fmla="*/ 2 w 11"/>
              <a:gd name="T13" fmla="*/ 1 h 8"/>
              <a:gd name="T14" fmla="*/ 0 w 11"/>
              <a:gd name="T1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" h="8">
                <a:moveTo>
                  <a:pt x="11" y="8"/>
                </a:moveTo>
                <a:lnTo>
                  <a:pt x="11" y="8"/>
                </a:lnTo>
                <a:lnTo>
                  <a:pt x="8" y="7"/>
                </a:lnTo>
                <a:lnTo>
                  <a:pt x="6" y="5"/>
                </a:lnTo>
                <a:lnTo>
                  <a:pt x="5" y="4"/>
                </a:lnTo>
                <a:lnTo>
                  <a:pt x="3" y="2"/>
                </a:lnTo>
                <a:lnTo>
                  <a:pt x="2" y="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89" name="Freeform 199">
            <a:extLst>
              <a:ext uri="{FF2B5EF4-FFF2-40B4-BE49-F238E27FC236}">
                <a16:creationId xmlns:a16="http://schemas.microsoft.com/office/drawing/2014/main" id="{A4943128-A397-4B2F-AED9-669B78076F2D}"/>
              </a:ext>
            </a:extLst>
          </p:cNvPr>
          <p:cNvSpPr>
            <a:spLocks/>
          </p:cNvSpPr>
          <p:nvPr/>
        </p:nvSpPr>
        <p:spPr bwMode="auto">
          <a:xfrm>
            <a:off x="4322763" y="2878137"/>
            <a:ext cx="1588" cy="4762"/>
          </a:xfrm>
          <a:custGeom>
            <a:avLst/>
            <a:gdLst>
              <a:gd name="T0" fmla="*/ 0 w 4"/>
              <a:gd name="T1" fmla="*/ 13 h 13"/>
              <a:gd name="T2" fmla="*/ 0 w 4"/>
              <a:gd name="T3" fmla="*/ 12 h 13"/>
              <a:gd name="T4" fmla="*/ 0 w 4"/>
              <a:gd name="T5" fmla="*/ 10 h 13"/>
              <a:gd name="T6" fmla="*/ 1 w 4"/>
              <a:gd name="T7" fmla="*/ 7 h 13"/>
              <a:gd name="T8" fmla="*/ 3 w 4"/>
              <a:gd name="T9" fmla="*/ 3 h 13"/>
              <a:gd name="T10" fmla="*/ 4 w 4"/>
              <a:gd name="T11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13">
                <a:moveTo>
                  <a:pt x="0" y="13"/>
                </a:moveTo>
                <a:lnTo>
                  <a:pt x="0" y="12"/>
                </a:lnTo>
                <a:lnTo>
                  <a:pt x="0" y="10"/>
                </a:lnTo>
                <a:lnTo>
                  <a:pt x="1" y="7"/>
                </a:lnTo>
                <a:lnTo>
                  <a:pt x="3" y="3"/>
                </a:lnTo>
                <a:lnTo>
                  <a:pt x="4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0" name="Line 200">
            <a:extLst>
              <a:ext uri="{FF2B5EF4-FFF2-40B4-BE49-F238E27FC236}">
                <a16:creationId xmlns:a16="http://schemas.microsoft.com/office/drawing/2014/main" id="{B1D328DE-96F4-47F5-B8BF-3CE7ACCA8D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7526" y="2870200"/>
            <a:ext cx="3175" cy="3175"/>
          </a:xfrm>
          <a:prstGeom prst="line">
            <a:avLst/>
          </a:pr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1" name="Line 201">
            <a:extLst>
              <a:ext uri="{FF2B5EF4-FFF2-40B4-BE49-F238E27FC236}">
                <a16:creationId xmlns:a16="http://schemas.microsoft.com/office/drawing/2014/main" id="{B8532800-EE5D-4357-AD54-0BA60A6C80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3876" y="2860675"/>
            <a:ext cx="1588" cy="3175"/>
          </a:xfrm>
          <a:prstGeom prst="line">
            <a:avLst/>
          </a:pr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2" name="Freeform 202">
            <a:extLst>
              <a:ext uri="{FF2B5EF4-FFF2-40B4-BE49-F238E27FC236}">
                <a16:creationId xmlns:a16="http://schemas.microsoft.com/office/drawing/2014/main" id="{6A714A5B-5A78-40C9-9873-C4801D8C7F96}"/>
              </a:ext>
            </a:extLst>
          </p:cNvPr>
          <p:cNvSpPr>
            <a:spLocks/>
          </p:cNvSpPr>
          <p:nvPr/>
        </p:nvSpPr>
        <p:spPr bwMode="auto">
          <a:xfrm>
            <a:off x="4338638" y="2854325"/>
            <a:ext cx="1588" cy="1587"/>
          </a:xfrm>
          <a:custGeom>
            <a:avLst/>
            <a:gdLst>
              <a:gd name="T0" fmla="*/ 0 w 3"/>
              <a:gd name="T1" fmla="*/ 5 h 5"/>
              <a:gd name="T2" fmla="*/ 2 w 3"/>
              <a:gd name="T3" fmla="*/ 2 h 5"/>
              <a:gd name="T4" fmla="*/ 2 w 3"/>
              <a:gd name="T5" fmla="*/ 2 h 5"/>
              <a:gd name="T6" fmla="*/ 3 w 3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5">
                <a:moveTo>
                  <a:pt x="0" y="5"/>
                </a:moveTo>
                <a:lnTo>
                  <a:pt x="2" y="2"/>
                </a:lnTo>
                <a:lnTo>
                  <a:pt x="2" y="2"/>
                </a:lnTo>
                <a:lnTo>
                  <a:pt x="3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3" name="Freeform 203">
            <a:extLst>
              <a:ext uri="{FF2B5EF4-FFF2-40B4-BE49-F238E27FC236}">
                <a16:creationId xmlns:a16="http://schemas.microsoft.com/office/drawing/2014/main" id="{56216D1D-62D1-40B6-90E2-E9E7D40F8988}"/>
              </a:ext>
            </a:extLst>
          </p:cNvPr>
          <p:cNvSpPr>
            <a:spLocks/>
          </p:cNvSpPr>
          <p:nvPr/>
        </p:nvSpPr>
        <p:spPr bwMode="auto">
          <a:xfrm>
            <a:off x="4344988" y="2846387"/>
            <a:ext cx="3175" cy="3175"/>
          </a:xfrm>
          <a:custGeom>
            <a:avLst/>
            <a:gdLst>
              <a:gd name="T0" fmla="*/ 0 w 10"/>
              <a:gd name="T1" fmla="*/ 8 h 8"/>
              <a:gd name="T2" fmla="*/ 2 w 10"/>
              <a:gd name="T3" fmla="*/ 7 h 8"/>
              <a:gd name="T4" fmla="*/ 7 w 10"/>
              <a:gd name="T5" fmla="*/ 4 h 8"/>
              <a:gd name="T6" fmla="*/ 10 w 10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8">
                <a:moveTo>
                  <a:pt x="0" y="8"/>
                </a:moveTo>
                <a:lnTo>
                  <a:pt x="2" y="7"/>
                </a:lnTo>
                <a:lnTo>
                  <a:pt x="7" y="4"/>
                </a:lnTo>
                <a:lnTo>
                  <a:pt x="1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4" name="Freeform 204">
            <a:extLst>
              <a:ext uri="{FF2B5EF4-FFF2-40B4-BE49-F238E27FC236}">
                <a16:creationId xmlns:a16="http://schemas.microsoft.com/office/drawing/2014/main" id="{852E3A68-8EC8-4939-9871-F5FFB5DC4EAE}"/>
              </a:ext>
            </a:extLst>
          </p:cNvPr>
          <p:cNvSpPr>
            <a:spLocks/>
          </p:cNvSpPr>
          <p:nvPr/>
        </p:nvSpPr>
        <p:spPr bwMode="auto">
          <a:xfrm>
            <a:off x="4351338" y="2838450"/>
            <a:ext cx="1588" cy="4762"/>
          </a:xfrm>
          <a:custGeom>
            <a:avLst/>
            <a:gdLst>
              <a:gd name="T0" fmla="*/ 0 w 2"/>
              <a:gd name="T1" fmla="*/ 13 h 13"/>
              <a:gd name="T2" fmla="*/ 1 w 2"/>
              <a:gd name="T3" fmla="*/ 11 h 13"/>
              <a:gd name="T4" fmla="*/ 2 w 2"/>
              <a:gd name="T5" fmla="*/ 9 h 13"/>
              <a:gd name="T6" fmla="*/ 2 w 2"/>
              <a:gd name="T7" fmla="*/ 7 h 13"/>
              <a:gd name="T8" fmla="*/ 2 w 2"/>
              <a:gd name="T9" fmla="*/ 5 h 13"/>
              <a:gd name="T10" fmla="*/ 2 w 2"/>
              <a:gd name="T11" fmla="*/ 2 h 13"/>
              <a:gd name="T12" fmla="*/ 1 w 2"/>
              <a:gd name="T13" fmla="*/ 0 h 13"/>
              <a:gd name="T14" fmla="*/ 1 w 2"/>
              <a:gd name="T15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13">
                <a:moveTo>
                  <a:pt x="0" y="13"/>
                </a:moveTo>
                <a:lnTo>
                  <a:pt x="1" y="11"/>
                </a:lnTo>
                <a:lnTo>
                  <a:pt x="2" y="9"/>
                </a:lnTo>
                <a:lnTo>
                  <a:pt x="2" y="7"/>
                </a:lnTo>
                <a:lnTo>
                  <a:pt x="2" y="5"/>
                </a:lnTo>
                <a:lnTo>
                  <a:pt x="2" y="2"/>
                </a:lnTo>
                <a:lnTo>
                  <a:pt x="1" y="0"/>
                </a:lnTo>
                <a:lnTo>
                  <a:pt x="1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95" name="Freeform 205">
            <a:extLst>
              <a:ext uri="{FF2B5EF4-FFF2-40B4-BE49-F238E27FC236}">
                <a16:creationId xmlns:a16="http://schemas.microsoft.com/office/drawing/2014/main" id="{D434186E-F281-498B-98EB-55D778B06A63}"/>
              </a:ext>
            </a:extLst>
          </p:cNvPr>
          <p:cNvSpPr>
            <a:spLocks/>
          </p:cNvSpPr>
          <p:nvPr/>
        </p:nvSpPr>
        <p:spPr bwMode="auto">
          <a:xfrm>
            <a:off x="4344988" y="2830512"/>
            <a:ext cx="3175" cy="3175"/>
          </a:xfrm>
          <a:custGeom>
            <a:avLst/>
            <a:gdLst>
              <a:gd name="T0" fmla="*/ 10 w 10"/>
              <a:gd name="T1" fmla="*/ 8 h 8"/>
              <a:gd name="T2" fmla="*/ 8 w 10"/>
              <a:gd name="T3" fmla="*/ 7 h 8"/>
              <a:gd name="T4" fmla="*/ 8 w 10"/>
              <a:gd name="T5" fmla="*/ 7 h 8"/>
              <a:gd name="T6" fmla="*/ 5 w 10"/>
              <a:gd name="T7" fmla="*/ 4 h 8"/>
              <a:gd name="T8" fmla="*/ 1 w 10"/>
              <a:gd name="T9" fmla="*/ 1 h 8"/>
              <a:gd name="T10" fmla="*/ 0 w 10"/>
              <a:gd name="T11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" h="8">
                <a:moveTo>
                  <a:pt x="10" y="8"/>
                </a:moveTo>
                <a:lnTo>
                  <a:pt x="8" y="7"/>
                </a:lnTo>
                <a:lnTo>
                  <a:pt x="8" y="7"/>
                </a:lnTo>
                <a:lnTo>
                  <a:pt x="5" y="4"/>
                </a:lnTo>
                <a:lnTo>
                  <a:pt x="1" y="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207">
            <a:extLst>
              <a:ext uri="{FF2B5EF4-FFF2-40B4-BE49-F238E27FC236}">
                <a16:creationId xmlns:a16="http://schemas.microsoft.com/office/drawing/2014/main" id="{1FD0BEB1-8B7C-4AA0-905F-3F15595A50EF}"/>
              </a:ext>
            </a:extLst>
          </p:cNvPr>
          <p:cNvSpPr>
            <a:spLocks/>
          </p:cNvSpPr>
          <p:nvPr/>
        </p:nvSpPr>
        <p:spPr bwMode="auto">
          <a:xfrm>
            <a:off x="4340225" y="2822575"/>
            <a:ext cx="1588" cy="3175"/>
          </a:xfrm>
          <a:custGeom>
            <a:avLst/>
            <a:gdLst>
              <a:gd name="T0" fmla="*/ 6 w 6"/>
              <a:gd name="T1" fmla="*/ 12 h 12"/>
              <a:gd name="T2" fmla="*/ 6 w 6"/>
              <a:gd name="T3" fmla="*/ 12 h 12"/>
              <a:gd name="T4" fmla="*/ 4 w 6"/>
              <a:gd name="T5" fmla="*/ 9 h 12"/>
              <a:gd name="T6" fmla="*/ 2 w 6"/>
              <a:gd name="T7" fmla="*/ 7 h 12"/>
              <a:gd name="T8" fmla="*/ 1 w 6"/>
              <a:gd name="T9" fmla="*/ 3 h 12"/>
              <a:gd name="T10" fmla="*/ 0 w 6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" h="12">
                <a:moveTo>
                  <a:pt x="6" y="12"/>
                </a:moveTo>
                <a:lnTo>
                  <a:pt x="6" y="12"/>
                </a:lnTo>
                <a:lnTo>
                  <a:pt x="4" y="9"/>
                </a:lnTo>
                <a:lnTo>
                  <a:pt x="2" y="7"/>
                </a:lnTo>
                <a:lnTo>
                  <a:pt x="1" y="3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08">
            <a:extLst>
              <a:ext uri="{FF2B5EF4-FFF2-40B4-BE49-F238E27FC236}">
                <a16:creationId xmlns:a16="http://schemas.microsoft.com/office/drawing/2014/main" id="{4BCFC39E-E833-49C9-8449-57F6D14D7F4C}"/>
              </a:ext>
            </a:extLst>
          </p:cNvPr>
          <p:cNvSpPr>
            <a:spLocks/>
          </p:cNvSpPr>
          <p:nvPr/>
        </p:nvSpPr>
        <p:spPr bwMode="auto">
          <a:xfrm>
            <a:off x="4338638" y="2811463"/>
            <a:ext cx="0" cy="4762"/>
          </a:xfrm>
          <a:custGeom>
            <a:avLst/>
            <a:gdLst>
              <a:gd name="T0" fmla="*/ 1 w 1"/>
              <a:gd name="T1" fmla="*/ 13 h 13"/>
              <a:gd name="T2" fmla="*/ 0 w 1"/>
              <a:gd name="T3" fmla="*/ 12 h 13"/>
              <a:gd name="T4" fmla="*/ 0 w 1"/>
              <a:gd name="T5" fmla="*/ 5 h 13"/>
              <a:gd name="T6" fmla="*/ 0 w 1"/>
              <a:gd name="T7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" h="13">
                <a:moveTo>
                  <a:pt x="1" y="13"/>
                </a:moveTo>
                <a:lnTo>
                  <a:pt x="0" y="12"/>
                </a:lnTo>
                <a:lnTo>
                  <a:pt x="0" y="5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09">
            <a:extLst>
              <a:ext uri="{FF2B5EF4-FFF2-40B4-BE49-F238E27FC236}">
                <a16:creationId xmlns:a16="http://schemas.microsoft.com/office/drawing/2014/main" id="{82EA7401-0C5E-4579-BB89-D3351F3FF3F0}"/>
              </a:ext>
            </a:extLst>
          </p:cNvPr>
          <p:cNvSpPr>
            <a:spLocks/>
          </p:cNvSpPr>
          <p:nvPr/>
        </p:nvSpPr>
        <p:spPr bwMode="auto">
          <a:xfrm>
            <a:off x="4338638" y="2801938"/>
            <a:ext cx="0" cy="3175"/>
          </a:xfrm>
          <a:custGeom>
            <a:avLst/>
            <a:gdLst>
              <a:gd name="T0" fmla="*/ 13 h 13"/>
              <a:gd name="T1" fmla="*/ 9 h 13"/>
              <a:gd name="T2" fmla="*/ 0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13"/>
                </a:moveTo>
                <a:lnTo>
                  <a:pt x="0" y="9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10">
            <a:extLst>
              <a:ext uri="{FF2B5EF4-FFF2-40B4-BE49-F238E27FC236}">
                <a16:creationId xmlns:a16="http://schemas.microsoft.com/office/drawing/2014/main" id="{DB945B5F-AF97-421A-A16C-19C6D19C5A5F}"/>
              </a:ext>
            </a:extLst>
          </p:cNvPr>
          <p:cNvSpPr>
            <a:spLocks/>
          </p:cNvSpPr>
          <p:nvPr/>
        </p:nvSpPr>
        <p:spPr bwMode="auto">
          <a:xfrm>
            <a:off x="4337050" y="2790825"/>
            <a:ext cx="1588" cy="4762"/>
          </a:xfrm>
          <a:custGeom>
            <a:avLst/>
            <a:gdLst>
              <a:gd name="T0" fmla="*/ 4 w 4"/>
              <a:gd name="T1" fmla="*/ 12 h 12"/>
              <a:gd name="T2" fmla="*/ 4 w 4"/>
              <a:gd name="T3" fmla="*/ 11 h 12"/>
              <a:gd name="T4" fmla="*/ 2 w 4"/>
              <a:gd name="T5" fmla="*/ 9 h 12"/>
              <a:gd name="T6" fmla="*/ 2 w 4"/>
              <a:gd name="T7" fmla="*/ 7 h 12"/>
              <a:gd name="T8" fmla="*/ 0 w 4"/>
              <a:gd name="T9" fmla="*/ 2 h 12"/>
              <a:gd name="T10" fmla="*/ 0 w 4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" h="12">
                <a:moveTo>
                  <a:pt x="4" y="12"/>
                </a:moveTo>
                <a:lnTo>
                  <a:pt x="4" y="11"/>
                </a:lnTo>
                <a:lnTo>
                  <a:pt x="2" y="9"/>
                </a:lnTo>
                <a:lnTo>
                  <a:pt x="2" y="7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11">
            <a:extLst>
              <a:ext uri="{FF2B5EF4-FFF2-40B4-BE49-F238E27FC236}">
                <a16:creationId xmlns:a16="http://schemas.microsoft.com/office/drawing/2014/main" id="{056EDB32-D7B8-4F24-9C93-A1AE4D49C70E}"/>
              </a:ext>
            </a:extLst>
          </p:cNvPr>
          <p:cNvSpPr>
            <a:spLocks/>
          </p:cNvSpPr>
          <p:nvPr/>
        </p:nvSpPr>
        <p:spPr bwMode="auto">
          <a:xfrm>
            <a:off x="4333875" y="2781300"/>
            <a:ext cx="1588" cy="4762"/>
          </a:xfrm>
          <a:custGeom>
            <a:avLst/>
            <a:gdLst>
              <a:gd name="T0" fmla="*/ 3 w 3"/>
              <a:gd name="T1" fmla="*/ 14 h 14"/>
              <a:gd name="T2" fmla="*/ 2 w 3"/>
              <a:gd name="T3" fmla="*/ 11 h 14"/>
              <a:gd name="T4" fmla="*/ 1 w 3"/>
              <a:gd name="T5" fmla="*/ 7 h 14"/>
              <a:gd name="T6" fmla="*/ 0 w 3"/>
              <a:gd name="T7" fmla="*/ 2 h 14"/>
              <a:gd name="T8" fmla="*/ 0 w 3"/>
              <a:gd name="T9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14">
                <a:moveTo>
                  <a:pt x="3" y="14"/>
                </a:moveTo>
                <a:lnTo>
                  <a:pt x="2" y="11"/>
                </a:lnTo>
                <a:lnTo>
                  <a:pt x="1" y="7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12">
            <a:extLst>
              <a:ext uri="{FF2B5EF4-FFF2-40B4-BE49-F238E27FC236}">
                <a16:creationId xmlns:a16="http://schemas.microsoft.com/office/drawing/2014/main" id="{2C275622-E8BD-479E-A53C-5AFBE1096361}"/>
              </a:ext>
            </a:extLst>
          </p:cNvPr>
          <p:cNvSpPr>
            <a:spLocks/>
          </p:cNvSpPr>
          <p:nvPr/>
        </p:nvSpPr>
        <p:spPr bwMode="auto">
          <a:xfrm>
            <a:off x="4335463" y="2771775"/>
            <a:ext cx="1588" cy="3175"/>
          </a:xfrm>
          <a:custGeom>
            <a:avLst/>
            <a:gdLst>
              <a:gd name="T0" fmla="*/ 0 w 6"/>
              <a:gd name="T1" fmla="*/ 12 h 12"/>
              <a:gd name="T2" fmla="*/ 1 w 6"/>
              <a:gd name="T3" fmla="*/ 9 h 12"/>
              <a:gd name="T4" fmla="*/ 3 w 6"/>
              <a:gd name="T5" fmla="*/ 6 h 12"/>
              <a:gd name="T6" fmla="*/ 5 w 6"/>
              <a:gd name="T7" fmla="*/ 3 h 12"/>
              <a:gd name="T8" fmla="*/ 6 w 6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2">
                <a:moveTo>
                  <a:pt x="0" y="12"/>
                </a:moveTo>
                <a:lnTo>
                  <a:pt x="1" y="9"/>
                </a:lnTo>
                <a:lnTo>
                  <a:pt x="3" y="6"/>
                </a:lnTo>
                <a:lnTo>
                  <a:pt x="5" y="3"/>
                </a:lnTo>
                <a:lnTo>
                  <a:pt x="6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13">
            <a:extLst>
              <a:ext uri="{FF2B5EF4-FFF2-40B4-BE49-F238E27FC236}">
                <a16:creationId xmlns:a16="http://schemas.microsoft.com/office/drawing/2014/main" id="{E05EC4CE-5E39-4793-868A-D10888DD615E}"/>
              </a:ext>
            </a:extLst>
          </p:cNvPr>
          <p:cNvSpPr>
            <a:spLocks/>
          </p:cNvSpPr>
          <p:nvPr/>
        </p:nvSpPr>
        <p:spPr bwMode="auto">
          <a:xfrm>
            <a:off x="4340225" y="2762250"/>
            <a:ext cx="1588" cy="3175"/>
          </a:xfrm>
          <a:custGeom>
            <a:avLst/>
            <a:gdLst>
              <a:gd name="T0" fmla="*/ 0 w 7"/>
              <a:gd name="T1" fmla="*/ 11 h 11"/>
              <a:gd name="T2" fmla="*/ 4 w 7"/>
              <a:gd name="T3" fmla="*/ 7 h 11"/>
              <a:gd name="T4" fmla="*/ 7 w 7"/>
              <a:gd name="T5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1">
                <a:moveTo>
                  <a:pt x="0" y="11"/>
                </a:moveTo>
                <a:lnTo>
                  <a:pt x="4" y="7"/>
                </a:lnTo>
                <a:lnTo>
                  <a:pt x="7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14">
            <a:extLst>
              <a:ext uri="{FF2B5EF4-FFF2-40B4-BE49-F238E27FC236}">
                <a16:creationId xmlns:a16="http://schemas.microsoft.com/office/drawing/2014/main" id="{DF16F2AE-1679-4F8B-B789-9ED185551C3A}"/>
              </a:ext>
            </a:extLst>
          </p:cNvPr>
          <p:cNvSpPr>
            <a:spLocks/>
          </p:cNvSpPr>
          <p:nvPr/>
        </p:nvSpPr>
        <p:spPr bwMode="auto">
          <a:xfrm>
            <a:off x="4344988" y="2752725"/>
            <a:ext cx="1588" cy="3175"/>
          </a:xfrm>
          <a:custGeom>
            <a:avLst/>
            <a:gdLst>
              <a:gd name="T0" fmla="*/ 0 w 6"/>
              <a:gd name="T1" fmla="*/ 12 h 12"/>
              <a:gd name="T2" fmla="*/ 0 w 6"/>
              <a:gd name="T3" fmla="*/ 12 h 12"/>
              <a:gd name="T4" fmla="*/ 1 w 6"/>
              <a:gd name="T5" fmla="*/ 9 h 12"/>
              <a:gd name="T6" fmla="*/ 2 w 6"/>
              <a:gd name="T7" fmla="*/ 7 h 12"/>
              <a:gd name="T8" fmla="*/ 3 w 6"/>
              <a:gd name="T9" fmla="*/ 5 h 12"/>
              <a:gd name="T10" fmla="*/ 4 w 6"/>
              <a:gd name="T11" fmla="*/ 3 h 12"/>
              <a:gd name="T12" fmla="*/ 6 w 6"/>
              <a:gd name="T1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12">
                <a:moveTo>
                  <a:pt x="0" y="12"/>
                </a:moveTo>
                <a:lnTo>
                  <a:pt x="0" y="12"/>
                </a:lnTo>
                <a:lnTo>
                  <a:pt x="1" y="9"/>
                </a:lnTo>
                <a:lnTo>
                  <a:pt x="2" y="7"/>
                </a:lnTo>
                <a:lnTo>
                  <a:pt x="3" y="5"/>
                </a:lnTo>
                <a:lnTo>
                  <a:pt x="4" y="3"/>
                </a:lnTo>
                <a:lnTo>
                  <a:pt x="6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15">
            <a:extLst>
              <a:ext uri="{FF2B5EF4-FFF2-40B4-BE49-F238E27FC236}">
                <a16:creationId xmlns:a16="http://schemas.microsoft.com/office/drawing/2014/main" id="{95D06427-A0C4-47B2-95D2-09271BE36897}"/>
              </a:ext>
            </a:extLst>
          </p:cNvPr>
          <p:cNvSpPr>
            <a:spLocks/>
          </p:cNvSpPr>
          <p:nvPr/>
        </p:nvSpPr>
        <p:spPr bwMode="auto">
          <a:xfrm>
            <a:off x="4349750" y="2744788"/>
            <a:ext cx="3175" cy="3175"/>
          </a:xfrm>
          <a:custGeom>
            <a:avLst/>
            <a:gdLst>
              <a:gd name="T0" fmla="*/ 0 w 9"/>
              <a:gd name="T1" fmla="*/ 9 h 9"/>
              <a:gd name="T2" fmla="*/ 1 w 9"/>
              <a:gd name="T3" fmla="*/ 7 h 9"/>
              <a:gd name="T4" fmla="*/ 4 w 9"/>
              <a:gd name="T5" fmla="*/ 6 h 9"/>
              <a:gd name="T6" fmla="*/ 6 w 9"/>
              <a:gd name="T7" fmla="*/ 4 h 9"/>
              <a:gd name="T8" fmla="*/ 8 w 9"/>
              <a:gd name="T9" fmla="*/ 1 h 9"/>
              <a:gd name="T10" fmla="*/ 9 w 9"/>
              <a:gd name="T11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" h="9">
                <a:moveTo>
                  <a:pt x="0" y="9"/>
                </a:moveTo>
                <a:lnTo>
                  <a:pt x="1" y="7"/>
                </a:lnTo>
                <a:lnTo>
                  <a:pt x="4" y="6"/>
                </a:lnTo>
                <a:lnTo>
                  <a:pt x="6" y="4"/>
                </a:lnTo>
                <a:lnTo>
                  <a:pt x="8" y="1"/>
                </a:lnTo>
                <a:lnTo>
                  <a:pt x="9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16">
            <a:extLst>
              <a:ext uri="{FF2B5EF4-FFF2-40B4-BE49-F238E27FC236}">
                <a16:creationId xmlns:a16="http://schemas.microsoft.com/office/drawing/2014/main" id="{B8A8A681-2A6C-4BA6-8F1D-51D6AC58B7E9}"/>
              </a:ext>
            </a:extLst>
          </p:cNvPr>
          <p:cNvSpPr>
            <a:spLocks/>
          </p:cNvSpPr>
          <p:nvPr/>
        </p:nvSpPr>
        <p:spPr bwMode="auto">
          <a:xfrm>
            <a:off x="4359275" y="2741613"/>
            <a:ext cx="4763" cy="1587"/>
          </a:xfrm>
          <a:custGeom>
            <a:avLst/>
            <a:gdLst>
              <a:gd name="T0" fmla="*/ 0 w 14"/>
              <a:gd name="T1" fmla="*/ 1 h 1"/>
              <a:gd name="T2" fmla="*/ 3 w 14"/>
              <a:gd name="T3" fmla="*/ 1 h 1"/>
              <a:gd name="T4" fmla="*/ 5 w 14"/>
              <a:gd name="T5" fmla="*/ 0 h 1"/>
              <a:gd name="T6" fmla="*/ 7 w 14"/>
              <a:gd name="T7" fmla="*/ 0 h 1"/>
              <a:gd name="T8" fmla="*/ 11 w 14"/>
              <a:gd name="T9" fmla="*/ 0 h 1"/>
              <a:gd name="T10" fmla="*/ 13 w 14"/>
              <a:gd name="T11" fmla="*/ 0 h 1"/>
              <a:gd name="T12" fmla="*/ 14 w 14"/>
              <a:gd name="T1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" h="1">
                <a:moveTo>
                  <a:pt x="0" y="1"/>
                </a:moveTo>
                <a:lnTo>
                  <a:pt x="3" y="1"/>
                </a:lnTo>
                <a:lnTo>
                  <a:pt x="5" y="0"/>
                </a:lnTo>
                <a:lnTo>
                  <a:pt x="7" y="0"/>
                </a:lnTo>
                <a:lnTo>
                  <a:pt x="11" y="0"/>
                </a:lnTo>
                <a:lnTo>
                  <a:pt x="13" y="0"/>
                </a:lnTo>
                <a:lnTo>
                  <a:pt x="14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17">
            <a:extLst>
              <a:ext uri="{FF2B5EF4-FFF2-40B4-BE49-F238E27FC236}">
                <a16:creationId xmlns:a16="http://schemas.microsoft.com/office/drawing/2014/main" id="{2C6D4FDF-AA8D-4917-B695-1C74C27309B2}"/>
              </a:ext>
            </a:extLst>
          </p:cNvPr>
          <p:cNvSpPr>
            <a:spLocks/>
          </p:cNvSpPr>
          <p:nvPr/>
        </p:nvSpPr>
        <p:spPr bwMode="auto">
          <a:xfrm>
            <a:off x="4368800" y="2744788"/>
            <a:ext cx="3175" cy="3175"/>
          </a:xfrm>
          <a:custGeom>
            <a:avLst/>
            <a:gdLst>
              <a:gd name="T0" fmla="*/ 0 w 8"/>
              <a:gd name="T1" fmla="*/ 0 h 10"/>
              <a:gd name="T2" fmla="*/ 1 w 8"/>
              <a:gd name="T3" fmla="*/ 1 h 10"/>
              <a:gd name="T4" fmla="*/ 2 w 8"/>
              <a:gd name="T5" fmla="*/ 2 h 10"/>
              <a:gd name="T6" fmla="*/ 5 w 8"/>
              <a:gd name="T7" fmla="*/ 3 h 10"/>
              <a:gd name="T8" fmla="*/ 6 w 8"/>
              <a:gd name="T9" fmla="*/ 6 h 10"/>
              <a:gd name="T10" fmla="*/ 7 w 8"/>
              <a:gd name="T11" fmla="*/ 7 h 10"/>
              <a:gd name="T12" fmla="*/ 8 w 8"/>
              <a:gd name="T13" fmla="*/ 10 h 10"/>
              <a:gd name="T14" fmla="*/ 8 w 8"/>
              <a:gd name="T15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10">
                <a:moveTo>
                  <a:pt x="0" y="0"/>
                </a:moveTo>
                <a:lnTo>
                  <a:pt x="1" y="1"/>
                </a:lnTo>
                <a:lnTo>
                  <a:pt x="2" y="2"/>
                </a:lnTo>
                <a:lnTo>
                  <a:pt x="5" y="3"/>
                </a:lnTo>
                <a:lnTo>
                  <a:pt x="6" y="6"/>
                </a:lnTo>
                <a:lnTo>
                  <a:pt x="7" y="7"/>
                </a:lnTo>
                <a:lnTo>
                  <a:pt x="8" y="10"/>
                </a:lnTo>
                <a:lnTo>
                  <a:pt x="8" y="1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18">
            <a:extLst>
              <a:ext uri="{FF2B5EF4-FFF2-40B4-BE49-F238E27FC236}">
                <a16:creationId xmlns:a16="http://schemas.microsoft.com/office/drawing/2014/main" id="{23F990B7-721D-44C8-AB9D-5CA08406D468}"/>
              </a:ext>
            </a:extLst>
          </p:cNvPr>
          <p:cNvSpPr>
            <a:spLocks/>
          </p:cNvSpPr>
          <p:nvPr/>
        </p:nvSpPr>
        <p:spPr bwMode="auto">
          <a:xfrm>
            <a:off x="4373563" y="2754313"/>
            <a:ext cx="3175" cy="1587"/>
          </a:xfrm>
          <a:custGeom>
            <a:avLst/>
            <a:gdLst>
              <a:gd name="T0" fmla="*/ 0 w 9"/>
              <a:gd name="T1" fmla="*/ 0 h 9"/>
              <a:gd name="T2" fmla="*/ 0 w 9"/>
              <a:gd name="T3" fmla="*/ 1 h 9"/>
              <a:gd name="T4" fmla="*/ 2 w 9"/>
              <a:gd name="T5" fmla="*/ 3 h 9"/>
              <a:gd name="T6" fmla="*/ 4 w 9"/>
              <a:gd name="T7" fmla="*/ 4 h 9"/>
              <a:gd name="T8" fmla="*/ 6 w 9"/>
              <a:gd name="T9" fmla="*/ 5 h 9"/>
              <a:gd name="T10" fmla="*/ 7 w 9"/>
              <a:gd name="T11" fmla="*/ 7 h 9"/>
              <a:gd name="T12" fmla="*/ 9 w 9"/>
              <a:gd name="T13" fmla="*/ 9 h 9"/>
              <a:gd name="T14" fmla="*/ 9 w 9"/>
              <a:gd name="T15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" h="9">
                <a:moveTo>
                  <a:pt x="0" y="0"/>
                </a:moveTo>
                <a:lnTo>
                  <a:pt x="0" y="1"/>
                </a:lnTo>
                <a:lnTo>
                  <a:pt x="2" y="3"/>
                </a:lnTo>
                <a:lnTo>
                  <a:pt x="4" y="4"/>
                </a:lnTo>
                <a:lnTo>
                  <a:pt x="6" y="5"/>
                </a:lnTo>
                <a:lnTo>
                  <a:pt x="7" y="7"/>
                </a:lnTo>
                <a:lnTo>
                  <a:pt x="9" y="9"/>
                </a:lnTo>
                <a:lnTo>
                  <a:pt x="9" y="9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219">
            <a:extLst>
              <a:ext uri="{FF2B5EF4-FFF2-40B4-BE49-F238E27FC236}">
                <a16:creationId xmlns:a16="http://schemas.microsoft.com/office/drawing/2014/main" id="{7CDFB1C0-098D-46B4-97C8-71AE10AED0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1500" y="2760663"/>
            <a:ext cx="3175" cy="1587"/>
          </a:xfrm>
          <a:prstGeom prst="line">
            <a:avLst/>
          </a:pr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" name="Line 220">
            <a:extLst>
              <a:ext uri="{FF2B5EF4-FFF2-40B4-BE49-F238E27FC236}">
                <a16:creationId xmlns:a16="http://schemas.microsoft.com/office/drawing/2014/main" id="{88C5B0AE-8B3D-43EC-8FBA-463234BAED3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1025" y="2765425"/>
            <a:ext cx="3175" cy="1587"/>
          </a:xfrm>
          <a:prstGeom prst="line">
            <a:avLst/>
          </a:pr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" name="Line 221">
            <a:extLst>
              <a:ext uri="{FF2B5EF4-FFF2-40B4-BE49-F238E27FC236}">
                <a16:creationId xmlns:a16="http://schemas.microsoft.com/office/drawing/2014/main" id="{454D5F3E-E0A7-4876-9039-D0F04DD1D3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1025" y="2765425"/>
            <a:ext cx="3175" cy="1587"/>
          </a:xfrm>
          <a:prstGeom prst="line">
            <a:avLst/>
          </a:pr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" name="Line 222">
            <a:extLst>
              <a:ext uri="{FF2B5EF4-FFF2-40B4-BE49-F238E27FC236}">
                <a16:creationId xmlns:a16="http://schemas.microsoft.com/office/drawing/2014/main" id="{428F157F-366C-4805-ABAF-F5B6272C15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8138" y="3965575"/>
            <a:ext cx="3175" cy="3175"/>
          </a:xfrm>
          <a:prstGeom prst="line">
            <a:avLst/>
          </a:pr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Line 223">
            <a:extLst>
              <a:ext uri="{FF2B5EF4-FFF2-40B4-BE49-F238E27FC236}">
                <a16:creationId xmlns:a16="http://schemas.microsoft.com/office/drawing/2014/main" id="{C8D94F5A-E334-4A98-8515-F6B190DBA9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6075" y="3973513"/>
            <a:ext cx="3175" cy="3175"/>
          </a:xfrm>
          <a:prstGeom prst="line">
            <a:avLst/>
          </a:pr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9" name="Freeform 224">
            <a:extLst>
              <a:ext uri="{FF2B5EF4-FFF2-40B4-BE49-F238E27FC236}">
                <a16:creationId xmlns:a16="http://schemas.microsoft.com/office/drawing/2014/main" id="{44847FAC-81DD-4CD8-86C3-B63D5EF603F1}"/>
              </a:ext>
            </a:extLst>
          </p:cNvPr>
          <p:cNvSpPr>
            <a:spLocks/>
          </p:cNvSpPr>
          <p:nvPr/>
        </p:nvSpPr>
        <p:spPr bwMode="auto">
          <a:xfrm>
            <a:off x="4165600" y="3981450"/>
            <a:ext cx="3175" cy="3175"/>
          </a:xfrm>
          <a:custGeom>
            <a:avLst/>
            <a:gdLst>
              <a:gd name="T0" fmla="*/ 0 w 11"/>
              <a:gd name="T1" fmla="*/ 0 h 8"/>
              <a:gd name="T2" fmla="*/ 7 w 11"/>
              <a:gd name="T3" fmla="*/ 7 h 8"/>
              <a:gd name="T4" fmla="*/ 11 w 11"/>
              <a:gd name="T5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8">
                <a:moveTo>
                  <a:pt x="0" y="0"/>
                </a:moveTo>
                <a:lnTo>
                  <a:pt x="7" y="7"/>
                </a:lnTo>
                <a:lnTo>
                  <a:pt x="11" y="8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Freeform 225">
            <a:extLst>
              <a:ext uri="{FF2B5EF4-FFF2-40B4-BE49-F238E27FC236}">
                <a16:creationId xmlns:a16="http://schemas.microsoft.com/office/drawing/2014/main" id="{BA87138D-520C-4D65-B321-AFCED627D1FB}"/>
              </a:ext>
            </a:extLst>
          </p:cNvPr>
          <p:cNvSpPr>
            <a:spLocks/>
          </p:cNvSpPr>
          <p:nvPr/>
        </p:nvSpPr>
        <p:spPr bwMode="auto">
          <a:xfrm>
            <a:off x="4173538" y="3987800"/>
            <a:ext cx="4763" cy="1587"/>
          </a:xfrm>
          <a:custGeom>
            <a:avLst/>
            <a:gdLst>
              <a:gd name="T0" fmla="*/ 0 w 12"/>
              <a:gd name="T1" fmla="*/ 0 h 8"/>
              <a:gd name="T2" fmla="*/ 0 w 12"/>
              <a:gd name="T3" fmla="*/ 1 h 8"/>
              <a:gd name="T4" fmla="*/ 4 w 12"/>
              <a:gd name="T5" fmla="*/ 4 h 8"/>
              <a:gd name="T6" fmla="*/ 8 w 12"/>
              <a:gd name="T7" fmla="*/ 6 h 8"/>
              <a:gd name="T8" fmla="*/ 12 w 12"/>
              <a:gd name="T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8">
                <a:moveTo>
                  <a:pt x="0" y="0"/>
                </a:moveTo>
                <a:lnTo>
                  <a:pt x="0" y="1"/>
                </a:lnTo>
                <a:lnTo>
                  <a:pt x="4" y="4"/>
                </a:lnTo>
                <a:lnTo>
                  <a:pt x="8" y="6"/>
                </a:lnTo>
                <a:lnTo>
                  <a:pt x="12" y="8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1" name="Freeform 226">
            <a:extLst>
              <a:ext uri="{FF2B5EF4-FFF2-40B4-BE49-F238E27FC236}">
                <a16:creationId xmlns:a16="http://schemas.microsoft.com/office/drawing/2014/main" id="{66C6F72D-D382-4E9B-8D6A-22991F640A5B}"/>
              </a:ext>
            </a:extLst>
          </p:cNvPr>
          <p:cNvSpPr>
            <a:spLocks/>
          </p:cNvSpPr>
          <p:nvPr/>
        </p:nvSpPr>
        <p:spPr bwMode="auto">
          <a:xfrm>
            <a:off x="4183063" y="3992563"/>
            <a:ext cx="3175" cy="1587"/>
          </a:xfrm>
          <a:custGeom>
            <a:avLst/>
            <a:gdLst>
              <a:gd name="T0" fmla="*/ 0 w 12"/>
              <a:gd name="T1" fmla="*/ 0 h 4"/>
              <a:gd name="T2" fmla="*/ 0 w 12"/>
              <a:gd name="T3" fmla="*/ 0 h 4"/>
              <a:gd name="T4" fmla="*/ 4 w 12"/>
              <a:gd name="T5" fmla="*/ 1 h 4"/>
              <a:gd name="T6" fmla="*/ 8 w 12"/>
              <a:gd name="T7" fmla="*/ 2 h 4"/>
              <a:gd name="T8" fmla="*/ 12 w 12"/>
              <a:gd name="T9" fmla="*/ 4 h 4"/>
              <a:gd name="T10" fmla="*/ 12 w 12"/>
              <a:gd name="T1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4">
                <a:moveTo>
                  <a:pt x="0" y="0"/>
                </a:moveTo>
                <a:lnTo>
                  <a:pt x="0" y="0"/>
                </a:lnTo>
                <a:lnTo>
                  <a:pt x="4" y="1"/>
                </a:lnTo>
                <a:lnTo>
                  <a:pt x="8" y="2"/>
                </a:lnTo>
                <a:lnTo>
                  <a:pt x="12" y="4"/>
                </a:lnTo>
                <a:lnTo>
                  <a:pt x="12" y="4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Freeform 227">
            <a:extLst>
              <a:ext uri="{FF2B5EF4-FFF2-40B4-BE49-F238E27FC236}">
                <a16:creationId xmlns:a16="http://schemas.microsoft.com/office/drawing/2014/main" id="{91043128-4C5F-4C51-B94F-943C0A2440D9}"/>
              </a:ext>
            </a:extLst>
          </p:cNvPr>
          <p:cNvSpPr>
            <a:spLocks/>
          </p:cNvSpPr>
          <p:nvPr/>
        </p:nvSpPr>
        <p:spPr bwMode="auto">
          <a:xfrm>
            <a:off x="4192588" y="3994150"/>
            <a:ext cx="4763" cy="1587"/>
          </a:xfrm>
          <a:custGeom>
            <a:avLst/>
            <a:gdLst>
              <a:gd name="T0" fmla="*/ 0 w 13"/>
              <a:gd name="T1" fmla="*/ 0 h 1"/>
              <a:gd name="T2" fmla="*/ 2 w 13"/>
              <a:gd name="T3" fmla="*/ 0 h 1"/>
              <a:gd name="T4" fmla="*/ 7 w 13"/>
              <a:gd name="T5" fmla="*/ 1 h 1"/>
              <a:gd name="T6" fmla="*/ 12 w 13"/>
              <a:gd name="T7" fmla="*/ 1 h 1"/>
              <a:gd name="T8" fmla="*/ 13 w 13"/>
              <a:gd name="T9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">
                <a:moveTo>
                  <a:pt x="0" y="0"/>
                </a:moveTo>
                <a:lnTo>
                  <a:pt x="2" y="0"/>
                </a:lnTo>
                <a:lnTo>
                  <a:pt x="7" y="1"/>
                </a:lnTo>
                <a:lnTo>
                  <a:pt x="12" y="1"/>
                </a:lnTo>
                <a:lnTo>
                  <a:pt x="13" y="1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Freeform 228">
            <a:extLst>
              <a:ext uri="{FF2B5EF4-FFF2-40B4-BE49-F238E27FC236}">
                <a16:creationId xmlns:a16="http://schemas.microsoft.com/office/drawing/2014/main" id="{8E4BBCD7-0C72-444C-A757-BB63C0FCBD36}"/>
              </a:ext>
            </a:extLst>
          </p:cNvPr>
          <p:cNvSpPr>
            <a:spLocks/>
          </p:cNvSpPr>
          <p:nvPr/>
        </p:nvSpPr>
        <p:spPr bwMode="auto">
          <a:xfrm>
            <a:off x="4203700" y="3995738"/>
            <a:ext cx="4763" cy="0"/>
          </a:xfrm>
          <a:custGeom>
            <a:avLst/>
            <a:gdLst>
              <a:gd name="T0" fmla="*/ 0 w 13"/>
              <a:gd name="T1" fmla="*/ 9 w 13"/>
              <a:gd name="T2" fmla="*/ 9 w 13"/>
              <a:gd name="T3" fmla="*/ 13 w 1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3">
                <a:moveTo>
                  <a:pt x="0" y="0"/>
                </a:moveTo>
                <a:lnTo>
                  <a:pt x="9" y="0"/>
                </a:lnTo>
                <a:lnTo>
                  <a:pt x="9" y="0"/>
                </a:lnTo>
                <a:lnTo>
                  <a:pt x="13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Freeform 229">
            <a:extLst>
              <a:ext uri="{FF2B5EF4-FFF2-40B4-BE49-F238E27FC236}">
                <a16:creationId xmlns:a16="http://schemas.microsoft.com/office/drawing/2014/main" id="{090CCF58-2F15-4D9A-BF5F-CF01EF25FD8D}"/>
              </a:ext>
            </a:extLst>
          </p:cNvPr>
          <p:cNvSpPr>
            <a:spLocks/>
          </p:cNvSpPr>
          <p:nvPr/>
        </p:nvSpPr>
        <p:spPr bwMode="auto">
          <a:xfrm>
            <a:off x="4214813" y="3995738"/>
            <a:ext cx="3175" cy="0"/>
          </a:xfrm>
          <a:custGeom>
            <a:avLst/>
            <a:gdLst>
              <a:gd name="T0" fmla="*/ 0 w 12"/>
              <a:gd name="T1" fmla="*/ 0 h 1"/>
              <a:gd name="T2" fmla="*/ 10 w 12"/>
              <a:gd name="T3" fmla="*/ 1 h 1"/>
              <a:gd name="T4" fmla="*/ 12 w 12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1">
                <a:moveTo>
                  <a:pt x="0" y="0"/>
                </a:moveTo>
                <a:lnTo>
                  <a:pt x="10" y="1"/>
                </a:lnTo>
                <a:lnTo>
                  <a:pt x="12" y="1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Freeform 230">
            <a:extLst>
              <a:ext uri="{FF2B5EF4-FFF2-40B4-BE49-F238E27FC236}">
                <a16:creationId xmlns:a16="http://schemas.microsoft.com/office/drawing/2014/main" id="{0A692B1A-4BF9-4AEC-BAD1-7196C5933C66}"/>
              </a:ext>
            </a:extLst>
          </p:cNvPr>
          <p:cNvSpPr>
            <a:spLocks/>
          </p:cNvSpPr>
          <p:nvPr/>
        </p:nvSpPr>
        <p:spPr bwMode="auto">
          <a:xfrm>
            <a:off x="4224338" y="3994150"/>
            <a:ext cx="3175" cy="1587"/>
          </a:xfrm>
          <a:custGeom>
            <a:avLst/>
            <a:gdLst>
              <a:gd name="T0" fmla="*/ 0 w 11"/>
              <a:gd name="T1" fmla="*/ 4 h 4"/>
              <a:gd name="T2" fmla="*/ 0 w 11"/>
              <a:gd name="T3" fmla="*/ 4 h 4"/>
              <a:gd name="T4" fmla="*/ 3 w 11"/>
              <a:gd name="T5" fmla="*/ 3 h 4"/>
              <a:gd name="T6" fmla="*/ 5 w 11"/>
              <a:gd name="T7" fmla="*/ 3 h 4"/>
              <a:gd name="T8" fmla="*/ 9 w 11"/>
              <a:gd name="T9" fmla="*/ 2 h 4"/>
              <a:gd name="T10" fmla="*/ 11 w 11"/>
              <a:gd name="T11" fmla="*/ 1 h 4"/>
              <a:gd name="T12" fmla="*/ 11 w 11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4">
                <a:moveTo>
                  <a:pt x="0" y="4"/>
                </a:moveTo>
                <a:lnTo>
                  <a:pt x="0" y="4"/>
                </a:lnTo>
                <a:lnTo>
                  <a:pt x="3" y="3"/>
                </a:lnTo>
                <a:lnTo>
                  <a:pt x="5" y="3"/>
                </a:lnTo>
                <a:lnTo>
                  <a:pt x="9" y="2"/>
                </a:lnTo>
                <a:lnTo>
                  <a:pt x="11" y="1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Freeform 231">
            <a:extLst>
              <a:ext uri="{FF2B5EF4-FFF2-40B4-BE49-F238E27FC236}">
                <a16:creationId xmlns:a16="http://schemas.microsoft.com/office/drawing/2014/main" id="{EDE0D9D9-0722-4F1A-97A7-DEC2F4A5074B}"/>
              </a:ext>
            </a:extLst>
          </p:cNvPr>
          <p:cNvSpPr>
            <a:spLocks/>
          </p:cNvSpPr>
          <p:nvPr/>
        </p:nvSpPr>
        <p:spPr bwMode="auto">
          <a:xfrm>
            <a:off x="4232275" y="3984625"/>
            <a:ext cx="1588" cy="4762"/>
          </a:xfrm>
          <a:custGeom>
            <a:avLst/>
            <a:gdLst>
              <a:gd name="T0" fmla="*/ 0 w 5"/>
              <a:gd name="T1" fmla="*/ 13 h 13"/>
              <a:gd name="T2" fmla="*/ 1 w 5"/>
              <a:gd name="T3" fmla="*/ 12 h 13"/>
              <a:gd name="T4" fmla="*/ 2 w 5"/>
              <a:gd name="T5" fmla="*/ 8 h 13"/>
              <a:gd name="T6" fmla="*/ 3 w 5"/>
              <a:gd name="T7" fmla="*/ 5 h 13"/>
              <a:gd name="T8" fmla="*/ 5 w 5"/>
              <a:gd name="T9" fmla="*/ 2 h 13"/>
              <a:gd name="T10" fmla="*/ 5 w 5"/>
              <a:gd name="T11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" h="13">
                <a:moveTo>
                  <a:pt x="0" y="13"/>
                </a:moveTo>
                <a:lnTo>
                  <a:pt x="1" y="12"/>
                </a:lnTo>
                <a:lnTo>
                  <a:pt x="2" y="8"/>
                </a:lnTo>
                <a:lnTo>
                  <a:pt x="3" y="5"/>
                </a:lnTo>
                <a:lnTo>
                  <a:pt x="5" y="2"/>
                </a:lnTo>
                <a:lnTo>
                  <a:pt x="5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Freeform 232">
            <a:extLst>
              <a:ext uri="{FF2B5EF4-FFF2-40B4-BE49-F238E27FC236}">
                <a16:creationId xmlns:a16="http://schemas.microsoft.com/office/drawing/2014/main" id="{EC28F348-076B-4914-9467-F3838C98E5AD}"/>
              </a:ext>
            </a:extLst>
          </p:cNvPr>
          <p:cNvSpPr>
            <a:spLocks/>
          </p:cNvSpPr>
          <p:nvPr/>
        </p:nvSpPr>
        <p:spPr bwMode="auto">
          <a:xfrm>
            <a:off x="4235450" y="3975100"/>
            <a:ext cx="1588" cy="4762"/>
          </a:xfrm>
          <a:custGeom>
            <a:avLst/>
            <a:gdLst>
              <a:gd name="T0" fmla="*/ 0 w 3"/>
              <a:gd name="T1" fmla="*/ 13 h 13"/>
              <a:gd name="T2" fmla="*/ 1 w 3"/>
              <a:gd name="T3" fmla="*/ 10 h 13"/>
              <a:gd name="T4" fmla="*/ 3 w 3"/>
              <a:gd name="T5" fmla="*/ 2 h 13"/>
              <a:gd name="T6" fmla="*/ 3 w 3"/>
              <a:gd name="T7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13">
                <a:moveTo>
                  <a:pt x="0" y="13"/>
                </a:moveTo>
                <a:lnTo>
                  <a:pt x="1" y="10"/>
                </a:lnTo>
                <a:lnTo>
                  <a:pt x="3" y="2"/>
                </a:lnTo>
                <a:lnTo>
                  <a:pt x="3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Freeform 233">
            <a:extLst>
              <a:ext uri="{FF2B5EF4-FFF2-40B4-BE49-F238E27FC236}">
                <a16:creationId xmlns:a16="http://schemas.microsoft.com/office/drawing/2014/main" id="{B31BF2AC-A75A-46DE-AD70-7103722558C0}"/>
              </a:ext>
            </a:extLst>
          </p:cNvPr>
          <p:cNvSpPr>
            <a:spLocks/>
          </p:cNvSpPr>
          <p:nvPr/>
        </p:nvSpPr>
        <p:spPr bwMode="auto">
          <a:xfrm>
            <a:off x="4238625" y="3965575"/>
            <a:ext cx="1588" cy="3175"/>
          </a:xfrm>
          <a:custGeom>
            <a:avLst/>
            <a:gdLst>
              <a:gd name="T0" fmla="*/ 0 w 3"/>
              <a:gd name="T1" fmla="*/ 12 h 12"/>
              <a:gd name="T2" fmla="*/ 0 w 3"/>
              <a:gd name="T3" fmla="*/ 10 h 12"/>
              <a:gd name="T4" fmla="*/ 2 w 3"/>
              <a:gd name="T5" fmla="*/ 3 h 12"/>
              <a:gd name="T6" fmla="*/ 3 w 3"/>
              <a:gd name="T7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12">
                <a:moveTo>
                  <a:pt x="0" y="12"/>
                </a:moveTo>
                <a:lnTo>
                  <a:pt x="0" y="10"/>
                </a:lnTo>
                <a:lnTo>
                  <a:pt x="2" y="3"/>
                </a:lnTo>
                <a:lnTo>
                  <a:pt x="3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9" name="Freeform 234">
            <a:extLst>
              <a:ext uri="{FF2B5EF4-FFF2-40B4-BE49-F238E27FC236}">
                <a16:creationId xmlns:a16="http://schemas.microsoft.com/office/drawing/2014/main" id="{26B9D439-7825-4C6A-994E-0736306BCF7D}"/>
              </a:ext>
            </a:extLst>
          </p:cNvPr>
          <p:cNvSpPr>
            <a:spLocks/>
          </p:cNvSpPr>
          <p:nvPr/>
        </p:nvSpPr>
        <p:spPr bwMode="auto">
          <a:xfrm>
            <a:off x="4241800" y="3956050"/>
            <a:ext cx="1588" cy="3175"/>
          </a:xfrm>
          <a:custGeom>
            <a:avLst/>
            <a:gdLst>
              <a:gd name="T0" fmla="*/ 0 w 6"/>
              <a:gd name="T1" fmla="*/ 12 h 12"/>
              <a:gd name="T2" fmla="*/ 0 w 6"/>
              <a:gd name="T3" fmla="*/ 9 h 12"/>
              <a:gd name="T4" fmla="*/ 4 w 6"/>
              <a:gd name="T5" fmla="*/ 5 h 12"/>
              <a:gd name="T6" fmla="*/ 6 w 6"/>
              <a:gd name="T7" fmla="*/ 0 h 12"/>
              <a:gd name="T8" fmla="*/ 6 w 6"/>
              <a:gd name="T9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2">
                <a:moveTo>
                  <a:pt x="0" y="12"/>
                </a:moveTo>
                <a:lnTo>
                  <a:pt x="0" y="9"/>
                </a:lnTo>
                <a:lnTo>
                  <a:pt x="4" y="5"/>
                </a:lnTo>
                <a:lnTo>
                  <a:pt x="6" y="0"/>
                </a:lnTo>
                <a:lnTo>
                  <a:pt x="6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Freeform 235">
            <a:extLst>
              <a:ext uri="{FF2B5EF4-FFF2-40B4-BE49-F238E27FC236}">
                <a16:creationId xmlns:a16="http://schemas.microsoft.com/office/drawing/2014/main" id="{EE385DFE-C96C-410A-878F-786E33FB01EC}"/>
              </a:ext>
            </a:extLst>
          </p:cNvPr>
          <p:cNvSpPr>
            <a:spLocks/>
          </p:cNvSpPr>
          <p:nvPr/>
        </p:nvSpPr>
        <p:spPr bwMode="auto">
          <a:xfrm>
            <a:off x="4248150" y="3948113"/>
            <a:ext cx="3175" cy="3175"/>
          </a:xfrm>
          <a:custGeom>
            <a:avLst/>
            <a:gdLst>
              <a:gd name="T0" fmla="*/ 0 w 10"/>
              <a:gd name="T1" fmla="*/ 8 h 8"/>
              <a:gd name="T2" fmla="*/ 0 w 10"/>
              <a:gd name="T3" fmla="*/ 7 h 8"/>
              <a:gd name="T4" fmla="*/ 5 w 10"/>
              <a:gd name="T5" fmla="*/ 4 h 8"/>
              <a:gd name="T6" fmla="*/ 8 w 10"/>
              <a:gd name="T7" fmla="*/ 0 h 8"/>
              <a:gd name="T8" fmla="*/ 10 w 10"/>
              <a:gd name="T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8">
                <a:moveTo>
                  <a:pt x="0" y="8"/>
                </a:moveTo>
                <a:lnTo>
                  <a:pt x="0" y="7"/>
                </a:lnTo>
                <a:lnTo>
                  <a:pt x="5" y="4"/>
                </a:lnTo>
                <a:lnTo>
                  <a:pt x="8" y="0"/>
                </a:lnTo>
                <a:lnTo>
                  <a:pt x="10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1" name="Freeform 236">
            <a:extLst>
              <a:ext uri="{FF2B5EF4-FFF2-40B4-BE49-F238E27FC236}">
                <a16:creationId xmlns:a16="http://schemas.microsoft.com/office/drawing/2014/main" id="{520FB712-3594-4933-951B-0D3FB6B9B28E}"/>
              </a:ext>
            </a:extLst>
          </p:cNvPr>
          <p:cNvSpPr>
            <a:spLocks/>
          </p:cNvSpPr>
          <p:nvPr/>
        </p:nvSpPr>
        <p:spPr bwMode="auto">
          <a:xfrm>
            <a:off x="4256088" y="3944938"/>
            <a:ext cx="4763" cy="0"/>
          </a:xfrm>
          <a:custGeom>
            <a:avLst/>
            <a:gdLst>
              <a:gd name="T0" fmla="*/ 0 w 12"/>
              <a:gd name="T1" fmla="*/ 3 h 3"/>
              <a:gd name="T2" fmla="*/ 0 w 12"/>
              <a:gd name="T3" fmla="*/ 3 h 3"/>
              <a:gd name="T4" fmla="*/ 5 w 12"/>
              <a:gd name="T5" fmla="*/ 2 h 3"/>
              <a:gd name="T6" fmla="*/ 11 w 12"/>
              <a:gd name="T7" fmla="*/ 0 h 3"/>
              <a:gd name="T8" fmla="*/ 12 w 12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3">
                <a:moveTo>
                  <a:pt x="0" y="3"/>
                </a:moveTo>
                <a:lnTo>
                  <a:pt x="0" y="3"/>
                </a:lnTo>
                <a:lnTo>
                  <a:pt x="5" y="2"/>
                </a:lnTo>
                <a:lnTo>
                  <a:pt x="11" y="0"/>
                </a:lnTo>
                <a:lnTo>
                  <a:pt x="12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2" name="Freeform 237">
            <a:extLst>
              <a:ext uri="{FF2B5EF4-FFF2-40B4-BE49-F238E27FC236}">
                <a16:creationId xmlns:a16="http://schemas.microsoft.com/office/drawing/2014/main" id="{F208936B-8BD8-4439-8D91-D6184E1FB6E6}"/>
              </a:ext>
            </a:extLst>
          </p:cNvPr>
          <p:cNvSpPr>
            <a:spLocks/>
          </p:cNvSpPr>
          <p:nvPr/>
        </p:nvSpPr>
        <p:spPr bwMode="auto">
          <a:xfrm>
            <a:off x="4267200" y="3943350"/>
            <a:ext cx="3175" cy="0"/>
          </a:xfrm>
          <a:custGeom>
            <a:avLst/>
            <a:gdLst>
              <a:gd name="T0" fmla="*/ 0 w 12"/>
              <a:gd name="T1" fmla="*/ 1 h 1"/>
              <a:gd name="T2" fmla="*/ 5 w 12"/>
              <a:gd name="T3" fmla="*/ 0 h 1"/>
              <a:gd name="T4" fmla="*/ 12 w 12"/>
              <a:gd name="T5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1">
                <a:moveTo>
                  <a:pt x="0" y="1"/>
                </a:moveTo>
                <a:lnTo>
                  <a:pt x="5" y="0"/>
                </a:lnTo>
                <a:lnTo>
                  <a:pt x="12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3" name="Freeform 238">
            <a:extLst>
              <a:ext uri="{FF2B5EF4-FFF2-40B4-BE49-F238E27FC236}">
                <a16:creationId xmlns:a16="http://schemas.microsoft.com/office/drawing/2014/main" id="{A8332468-75D1-416C-AFD8-F2B55A989CC9}"/>
              </a:ext>
            </a:extLst>
          </p:cNvPr>
          <p:cNvSpPr>
            <a:spLocks/>
          </p:cNvSpPr>
          <p:nvPr/>
        </p:nvSpPr>
        <p:spPr bwMode="auto">
          <a:xfrm>
            <a:off x="4276725" y="3941763"/>
            <a:ext cx="4763" cy="0"/>
          </a:xfrm>
          <a:custGeom>
            <a:avLst/>
            <a:gdLst>
              <a:gd name="T0" fmla="*/ 0 w 14"/>
              <a:gd name="T1" fmla="*/ 8 w 14"/>
              <a:gd name="T2" fmla="*/ 8 w 14"/>
              <a:gd name="T3" fmla="*/ 13 w 14"/>
              <a:gd name="T4" fmla="*/ 14 w 1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14">
                <a:moveTo>
                  <a:pt x="0" y="0"/>
                </a:moveTo>
                <a:lnTo>
                  <a:pt x="8" y="0"/>
                </a:lnTo>
                <a:lnTo>
                  <a:pt x="8" y="0"/>
                </a:lnTo>
                <a:lnTo>
                  <a:pt x="13" y="0"/>
                </a:lnTo>
                <a:lnTo>
                  <a:pt x="14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Freeform 239">
            <a:extLst>
              <a:ext uri="{FF2B5EF4-FFF2-40B4-BE49-F238E27FC236}">
                <a16:creationId xmlns:a16="http://schemas.microsoft.com/office/drawing/2014/main" id="{065597FB-31AD-4745-9A93-197BE62CB8A1}"/>
              </a:ext>
            </a:extLst>
          </p:cNvPr>
          <p:cNvSpPr>
            <a:spLocks/>
          </p:cNvSpPr>
          <p:nvPr/>
        </p:nvSpPr>
        <p:spPr bwMode="auto">
          <a:xfrm>
            <a:off x="4287838" y="3940175"/>
            <a:ext cx="3175" cy="1587"/>
          </a:xfrm>
          <a:custGeom>
            <a:avLst/>
            <a:gdLst>
              <a:gd name="T0" fmla="*/ 0 w 13"/>
              <a:gd name="T1" fmla="*/ 4 h 4"/>
              <a:gd name="T2" fmla="*/ 3 w 13"/>
              <a:gd name="T3" fmla="*/ 4 h 4"/>
              <a:gd name="T4" fmla="*/ 7 w 13"/>
              <a:gd name="T5" fmla="*/ 3 h 4"/>
              <a:gd name="T6" fmla="*/ 10 w 13"/>
              <a:gd name="T7" fmla="*/ 1 h 4"/>
              <a:gd name="T8" fmla="*/ 13 w 13"/>
              <a:gd name="T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4">
                <a:moveTo>
                  <a:pt x="0" y="4"/>
                </a:moveTo>
                <a:lnTo>
                  <a:pt x="3" y="4"/>
                </a:lnTo>
                <a:lnTo>
                  <a:pt x="7" y="3"/>
                </a:lnTo>
                <a:lnTo>
                  <a:pt x="10" y="1"/>
                </a:lnTo>
                <a:lnTo>
                  <a:pt x="13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5" name="Freeform 240">
            <a:extLst>
              <a:ext uri="{FF2B5EF4-FFF2-40B4-BE49-F238E27FC236}">
                <a16:creationId xmlns:a16="http://schemas.microsoft.com/office/drawing/2014/main" id="{3E68FE2D-2C96-4E40-A890-1FB248A854A0}"/>
              </a:ext>
            </a:extLst>
          </p:cNvPr>
          <p:cNvSpPr>
            <a:spLocks/>
          </p:cNvSpPr>
          <p:nvPr/>
        </p:nvSpPr>
        <p:spPr bwMode="auto">
          <a:xfrm>
            <a:off x="4297363" y="3937000"/>
            <a:ext cx="3175" cy="1587"/>
          </a:xfrm>
          <a:custGeom>
            <a:avLst/>
            <a:gdLst>
              <a:gd name="T0" fmla="*/ 0 w 11"/>
              <a:gd name="T1" fmla="*/ 6 h 6"/>
              <a:gd name="T2" fmla="*/ 1 w 11"/>
              <a:gd name="T3" fmla="*/ 6 h 6"/>
              <a:gd name="T4" fmla="*/ 4 w 11"/>
              <a:gd name="T5" fmla="*/ 4 h 6"/>
              <a:gd name="T6" fmla="*/ 8 w 11"/>
              <a:gd name="T7" fmla="*/ 2 h 6"/>
              <a:gd name="T8" fmla="*/ 10 w 11"/>
              <a:gd name="T9" fmla="*/ 0 h 6"/>
              <a:gd name="T10" fmla="*/ 11 w 11"/>
              <a:gd name="T11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6">
                <a:moveTo>
                  <a:pt x="0" y="6"/>
                </a:moveTo>
                <a:lnTo>
                  <a:pt x="1" y="6"/>
                </a:lnTo>
                <a:lnTo>
                  <a:pt x="4" y="4"/>
                </a:lnTo>
                <a:lnTo>
                  <a:pt x="8" y="2"/>
                </a:lnTo>
                <a:lnTo>
                  <a:pt x="10" y="0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6" name="Freeform 241">
            <a:extLst>
              <a:ext uri="{FF2B5EF4-FFF2-40B4-BE49-F238E27FC236}">
                <a16:creationId xmlns:a16="http://schemas.microsoft.com/office/drawing/2014/main" id="{06B86190-7E38-487C-A2CA-503CC08E0084}"/>
              </a:ext>
            </a:extLst>
          </p:cNvPr>
          <p:cNvSpPr>
            <a:spLocks/>
          </p:cNvSpPr>
          <p:nvPr/>
        </p:nvSpPr>
        <p:spPr bwMode="auto">
          <a:xfrm>
            <a:off x="4305300" y="3929063"/>
            <a:ext cx="3175" cy="3175"/>
          </a:xfrm>
          <a:custGeom>
            <a:avLst/>
            <a:gdLst>
              <a:gd name="T0" fmla="*/ 0 w 8"/>
              <a:gd name="T1" fmla="*/ 10 h 10"/>
              <a:gd name="T2" fmla="*/ 2 w 8"/>
              <a:gd name="T3" fmla="*/ 8 h 10"/>
              <a:gd name="T4" fmla="*/ 5 w 8"/>
              <a:gd name="T5" fmla="*/ 4 h 10"/>
              <a:gd name="T6" fmla="*/ 7 w 8"/>
              <a:gd name="T7" fmla="*/ 2 h 10"/>
              <a:gd name="T8" fmla="*/ 8 w 8"/>
              <a:gd name="T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0">
                <a:moveTo>
                  <a:pt x="0" y="10"/>
                </a:moveTo>
                <a:lnTo>
                  <a:pt x="2" y="8"/>
                </a:lnTo>
                <a:lnTo>
                  <a:pt x="5" y="4"/>
                </a:lnTo>
                <a:lnTo>
                  <a:pt x="7" y="2"/>
                </a:lnTo>
                <a:lnTo>
                  <a:pt x="8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7" name="Freeform 242">
            <a:extLst>
              <a:ext uri="{FF2B5EF4-FFF2-40B4-BE49-F238E27FC236}">
                <a16:creationId xmlns:a16="http://schemas.microsoft.com/office/drawing/2014/main" id="{6D61EBAA-54D9-4A1C-B7AB-36816ABB9434}"/>
              </a:ext>
            </a:extLst>
          </p:cNvPr>
          <p:cNvSpPr>
            <a:spLocks/>
          </p:cNvSpPr>
          <p:nvPr/>
        </p:nvSpPr>
        <p:spPr bwMode="auto">
          <a:xfrm>
            <a:off x="4311650" y="3919538"/>
            <a:ext cx="1588" cy="3175"/>
          </a:xfrm>
          <a:custGeom>
            <a:avLst/>
            <a:gdLst>
              <a:gd name="T0" fmla="*/ 0 w 6"/>
              <a:gd name="T1" fmla="*/ 12 h 12"/>
              <a:gd name="T2" fmla="*/ 4 w 6"/>
              <a:gd name="T3" fmla="*/ 6 h 12"/>
              <a:gd name="T4" fmla="*/ 6 w 6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12">
                <a:moveTo>
                  <a:pt x="0" y="12"/>
                </a:moveTo>
                <a:lnTo>
                  <a:pt x="4" y="6"/>
                </a:lnTo>
                <a:lnTo>
                  <a:pt x="6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" name="Freeform 243">
            <a:extLst>
              <a:ext uri="{FF2B5EF4-FFF2-40B4-BE49-F238E27FC236}">
                <a16:creationId xmlns:a16="http://schemas.microsoft.com/office/drawing/2014/main" id="{71D19185-11AA-476F-A559-41CD7164A5A5}"/>
              </a:ext>
            </a:extLst>
          </p:cNvPr>
          <p:cNvSpPr>
            <a:spLocks/>
          </p:cNvSpPr>
          <p:nvPr/>
        </p:nvSpPr>
        <p:spPr bwMode="auto">
          <a:xfrm>
            <a:off x="4314825" y="3910013"/>
            <a:ext cx="1588" cy="3175"/>
          </a:xfrm>
          <a:custGeom>
            <a:avLst/>
            <a:gdLst>
              <a:gd name="T0" fmla="*/ 0 w 4"/>
              <a:gd name="T1" fmla="*/ 13 h 13"/>
              <a:gd name="T2" fmla="*/ 4 w 4"/>
              <a:gd name="T3" fmla="*/ 2 h 13"/>
              <a:gd name="T4" fmla="*/ 4 w 4"/>
              <a:gd name="T5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13">
                <a:moveTo>
                  <a:pt x="0" y="13"/>
                </a:moveTo>
                <a:lnTo>
                  <a:pt x="4" y="2"/>
                </a:lnTo>
                <a:lnTo>
                  <a:pt x="4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9" name="Freeform 244">
            <a:extLst>
              <a:ext uri="{FF2B5EF4-FFF2-40B4-BE49-F238E27FC236}">
                <a16:creationId xmlns:a16="http://schemas.microsoft.com/office/drawing/2014/main" id="{B693DB08-262D-4864-8F06-58EC87FB61C0}"/>
              </a:ext>
            </a:extLst>
          </p:cNvPr>
          <p:cNvSpPr>
            <a:spLocks/>
          </p:cNvSpPr>
          <p:nvPr/>
        </p:nvSpPr>
        <p:spPr bwMode="auto">
          <a:xfrm>
            <a:off x="4319588" y="3900488"/>
            <a:ext cx="1588" cy="3175"/>
          </a:xfrm>
          <a:custGeom>
            <a:avLst/>
            <a:gdLst>
              <a:gd name="T0" fmla="*/ 0 w 5"/>
              <a:gd name="T1" fmla="*/ 12 h 12"/>
              <a:gd name="T2" fmla="*/ 4 w 5"/>
              <a:gd name="T3" fmla="*/ 1 h 12"/>
              <a:gd name="T4" fmla="*/ 5 w 5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12">
                <a:moveTo>
                  <a:pt x="0" y="12"/>
                </a:moveTo>
                <a:lnTo>
                  <a:pt x="4" y="1"/>
                </a:lnTo>
                <a:lnTo>
                  <a:pt x="5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0" name="Freeform 245">
            <a:extLst>
              <a:ext uri="{FF2B5EF4-FFF2-40B4-BE49-F238E27FC236}">
                <a16:creationId xmlns:a16="http://schemas.microsoft.com/office/drawing/2014/main" id="{1FDBF944-8681-4F4A-81C4-F338D8926BD8}"/>
              </a:ext>
            </a:extLst>
          </p:cNvPr>
          <p:cNvSpPr>
            <a:spLocks/>
          </p:cNvSpPr>
          <p:nvPr/>
        </p:nvSpPr>
        <p:spPr bwMode="auto">
          <a:xfrm>
            <a:off x="4322763" y="3890963"/>
            <a:ext cx="1588" cy="3175"/>
          </a:xfrm>
          <a:custGeom>
            <a:avLst/>
            <a:gdLst>
              <a:gd name="T0" fmla="*/ 0 w 4"/>
              <a:gd name="T1" fmla="*/ 13 h 13"/>
              <a:gd name="T2" fmla="*/ 1 w 4"/>
              <a:gd name="T3" fmla="*/ 8 h 13"/>
              <a:gd name="T4" fmla="*/ 4 w 4"/>
              <a:gd name="T5" fmla="*/ 1 h 13"/>
              <a:gd name="T6" fmla="*/ 4 w 4"/>
              <a:gd name="T7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13">
                <a:moveTo>
                  <a:pt x="0" y="13"/>
                </a:moveTo>
                <a:lnTo>
                  <a:pt x="1" y="8"/>
                </a:lnTo>
                <a:lnTo>
                  <a:pt x="4" y="1"/>
                </a:lnTo>
                <a:lnTo>
                  <a:pt x="4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1" name="Freeform 246">
            <a:extLst>
              <a:ext uri="{FF2B5EF4-FFF2-40B4-BE49-F238E27FC236}">
                <a16:creationId xmlns:a16="http://schemas.microsoft.com/office/drawing/2014/main" id="{155DA3F4-9123-485E-8E70-1F20887090BB}"/>
              </a:ext>
            </a:extLst>
          </p:cNvPr>
          <p:cNvSpPr>
            <a:spLocks/>
          </p:cNvSpPr>
          <p:nvPr/>
        </p:nvSpPr>
        <p:spPr bwMode="auto">
          <a:xfrm>
            <a:off x="4327525" y="3881438"/>
            <a:ext cx="1588" cy="3175"/>
          </a:xfrm>
          <a:custGeom>
            <a:avLst/>
            <a:gdLst>
              <a:gd name="T0" fmla="*/ 0 w 8"/>
              <a:gd name="T1" fmla="*/ 10 h 10"/>
              <a:gd name="T2" fmla="*/ 3 w 8"/>
              <a:gd name="T3" fmla="*/ 8 h 10"/>
              <a:gd name="T4" fmla="*/ 6 w 8"/>
              <a:gd name="T5" fmla="*/ 2 h 10"/>
              <a:gd name="T6" fmla="*/ 8 w 8"/>
              <a:gd name="T7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10">
                <a:moveTo>
                  <a:pt x="0" y="10"/>
                </a:moveTo>
                <a:lnTo>
                  <a:pt x="3" y="8"/>
                </a:lnTo>
                <a:lnTo>
                  <a:pt x="6" y="2"/>
                </a:lnTo>
                <a:lnTo>
                  <a:pt x="8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2" name="Freeform 247">
            <a:extLst>
              <a:ext uri="{FF2B5EF4-FFF2-40B4-BE49-F238E27FC236}">
                <a16:creationId xmlns:a16="http://schemas.microsoft.com/office/drawing/2014/main" id="{118960CA-817D-40A3-AC17-0A2C599D04EA}"/>
              </a:ext>
            </a:extLst>
          </p:cNvPr>
          <p:cNvSpPr>
            <a:spLocks/>
          </p:cNvSpPr>
          <p:nvPr/>
        </p:nvSpPr>
        <p:spPr bwMode="auto">
          <a:xfrm>
            <a:off x="4333875" y="3876675"/>
            <a:ext cx="3175" cy="0"/>
          </a:xfrm>
          <a:custGeom>
            <a:avLst/>
            <a:gdLst>
              <a:gd name="T0" fmla="*/ 0 w 12"/>
              <a:gd name="T1" fmla="*/ 3 h 3"/>
              <a:gd name="T2" fmla="*/ 0 w 12"/>
              <a:gd name="T3" fmla="*/ 3 h 3"/>
              <a:gd name="T4" fmla="*/ 2 w 12"/>
              <a:gd name="T5" fmla="*/ 2 h 3"/>
              <a:gd name="T6" fmla="*/ 3 w 12"/>
              <a:gd name="T7" fmla="*/ 2 h 3"/>
              <a:gd name="T8" fmla="*/ 4 w 12"/>
              <a:gd name="T9" fmla="*/ 1 h 3"/>
              <a:gd name="T10" fmla="*/ 7 w 12"/>
              <a:gd name="T11" fmla="*/ 1 h 3"/>
              <a:gd name="T12" fmla="*/ 8 w 12"/>
              <a:gd name="T13" fmla="*/ 1 h 3"/>
              <a:gd name="T14" fmla="*/ 10 w 12"/>
              <a:gd name="T15" fmla="*/ 0 h 3"/>
              <a:gd name="T16" fmla="*/ 12 w 12"/>
              <a:gd name="T17" fmla="*/ 0 h 3"/>
              <a:gd name="T18" fmla="*/ 12 w 12"/>
              <a:gd name="T1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3">
                <a:moveTo>
                  <a:pt x="0" y="3"/>
                </a:moveTo>
                <a:lnTo>
                  <a:pt x="0" y="3"/>
                </a:lnTo>
                <a:lnTo>
                  <a:pt x="2" y="2"/>
                </a:lnTo>
                <a:lnTo>
                  <a:pt x="3" y="2"/>
                </a:lnTo>
                <a:lnTo>
                  <a:pt x="4" y="1"/>
                </a:lnTo>
                <a:lnTo>
                  <a:pt x="7" y="1"/>
                </a:lnTo>
                <a:lnTo>
                  <a:pt x="8" y="1"/>
                </a:lnTo>
                <a:lnTo>
                  <a:pt x="10" y="0"/>
                </a:lnTo>
                <a:lnTo>
                  <a:pt x="12" y="0"/>
                </a:lnTo>
                <a:lnTo>
                  <a:pt x="12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3" name="Freeform 248">
            <a:extLst>
              <a:ext uri="{FF2B5EF4-FFF2-40B4-BE49-F238E27FC236}">
                <a16:creationId xmlns:a16="http://schemas.microsoft.com/office/drawing/2014/main" id="{0CE4FF46-9FDB-44FC-BAD7-1934741816F0}"/>
              </a:ext>
            </a:extLst>
          </p:cNvPr>
          <p:cNvSpPr>
            <a:spLocks/>
          </p:cNvSpPr>
          <p:nvPr/>
        </p:nvSpPr>
        <p:spPr bwMode="auto">
          <a:xfrm>
            <a:off x="4343400" y="3878263"/>
            <a:ext cx="4763" cy="1587"/>
          </a:xfrm>
          <a:custGeom>
            <a:avLst/>
            <a:gdLst>
              <a:gd name="T0" fmla="*/ 0 w 12"/>
              <a:gd name="T1" fmla="*/ 0 h 5"/>
              <a:gd name="T2" fmla="*/ 2 w 12"/>
              <a:gd name="T3" fmla="*/ 0 h 5"/>
              <a:gd name="T4" fmla="*/ 6 w 12"/>
              <a:gd name="T5" fmla="*/ 3 h 5"/>
              <a:gd name="T6" fmla="*/ 11 w 12"/>
              <a:gd name="T7" fmla="*/ 4 h 5"/>
              <a:gd name="T8" fmla="*/ 12 w 12"/>
              <a:gd name="T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5">
                <a:moveTo>
                  <a:pt x="0" y="0"/>
                </a:moveTo>
                <a:lnTo>
                  <a:pt x="2" y="0"/>
                </a:lnTo>
                <a:lnTo>
                  <a:pt x="6" y="3"/>
                </a:lnTo>
                <a:lnTo>
                  <a:pt x="11" y="4"/>
                </a:lnTo>
                <a:lnTo>
                  <a:pt x="12" y="5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" name="Freeform 249">
            <a:extLst>
              <a:ext uri="{FF2B5EF4-FFF2-40B4-BE49-F238E27FC236}">
                <a16:creationId xmlns:a16="http://schemas.microsoft.com/office/drawing/2014/main" id="{C2D62BE6-05EB-4EE1-8219-A29DD6EB6EC7}"/>
              </a:ext>
            </a:extLst>
          </p:cNvPr>
          <p:cNvSpPr>
            <a:spLocks/>
          </p:cNvSpPr>
          <p:nvPr/>
        </p:nvSpPr>
        <p:spPr bwMode="auto">
          <a:xfrm>
            <a:off x="4354513" y="3878263"/>
            <a:ext cx="3175" cy="1587"/>
          </a:xfrm>
          <a:custGeom>
            <a:avLst/>
            <a:gdLst>
              <a:gd name="T0" fmla="*/ 0 w 11"/>
              <a:gd name="T1" fmla="*/ 7 h 7"/>
              <a:gd name="T2" fmla="*/ 0 w 11"/>
              <a:gd name="T3" fmla="*/ 7 h 7"/>
              <a:gd name="T4" fmla="*/ 4 w 11"/>
              <a:gd name="T5" fmla="*/ 6 h 7"/>
              <a:gd name="T6" fmla="*/ 7 w 11"/>
              <a:gd name="T7" fmla="*/ 4 h 7"/>
              <a:gd name="T8" fmla="*/ 11 w 11"/>
              <a:gd name="T9" fmla="*/ 1 h 7"/>
              <a:gd name="T10" fmla="*/ 11 w 11"/>
              <a:gd name="T1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7">
                <a:moveTo>
                  <a:pt x="0" y="7"/>
                </a:moveTo>
                <a:lnTo>
                  <a:pt x="0" y="7"/>
                </a:lnTo>
                <a:lnTo>
                  <a:pt x="4" y="6"/>
                </a:lnTo>
                <a:lnTo>
                  <a:pt x="7" y="4"/>
                </a:lnTo>
                <a:lnTo>
                  <a:pt x="11" y="1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" name="Freeform 250">
            <a:extLst>
              <a:ext uri="{FF2B5EF4-FFF2-40B4-BE49-F238E27FC236}">
                <a16:creationId xmlns:a16="http://schemas.microsoft.com/office/drawing/2014/main" id="{04CCF7CC-4596-4E82-8274-D6021ECFB2EE}"/>
              </a:ext>
            </a:extLst>
          </p:cNvPr>
          <p:cNvSpPr>
            <a:spLocks/>
          </p:cNvSpPr>
          <p:nvPr/>
        </p:nvSpPr>
        <p:spPr bwMode="auto">
          <a:xfrm>
            <a:off x="4362450" y="3870325"/>
            <a:ext cx="3175" cy="3175"/>
          </a:xfrm>
          <a:custGeom>
            <a:avLst/>
            <a:gdLst>
              <a:gd name="T0" fmla="*/ 0 w 11"/>
              <a:gd name="T1" fmla="*/ 9 h 9"/>
              <a:gd name="T2" fmla="*/ 5 w 11"/>
              <a:gd name="T3" fmla="*/ 5 h 9"/>
              <a:gd name="T4" fmla="*/ 11 w 11"/>
              <a:gd name="T5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9">
                <a:moveTo>
                  <a:pt x="0" y="9"/>
                </a:moveTo>
                <a:lnTo>
                  <a:pt x="5" y="5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2" name="Freeform 251">
            <a:extLst>
              <a:ext uri="{FF2B5EF4-FFF2-40B4-BE49-F238E27FC236}">
                <a16:creationId xmlns:a16="http://schemas.microsoft.com/office/drawing/2014/main" id="{1FBE50AF-05EE-4534-AFBC-E41AD7CE9171}"/>
              </a:ext>
            </a:extLst>
          </p:cNvPr>
          <p:cNvSpPr>
            <a:spLocks/>
          </p:cNvSpPr>
          <p:nvPr/>
        </p:nvSpPr>
        <p:spPr bwMode="auto">
          <a:xfrm>
            <a:off x="4370388" y="3863975"/>
            <a:ext cx="3175" cy="3175"/>
          </a:xfrm>
          <a:custGeom>
            <a:avLst/>
            <a:gdLst>
              <a:gd name="T0" fmla="*/ 0 w 11"/>
              <a:gd name="T1" fmla="*/ 8 h 8"/>
              <a:gd name="T2" fmla="*/ 7 w 11"/>
              <a:gd name="T3" fmla="*/ 3 h 8"/>
              <a:gd name="T4" fmla="*/ 11 w 11"/>
              <a:gd name="T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8">
                <a:moveTo>
                  <a:pt x="0" y="8"/>
                </a:moveTo>
                <a:lnTo>
                  <a:pt x="7" y="3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3" name="Freeform 252">
            <a:extLst>
              <a:ext uri="{FF2B5EF4-FFF2-40B4-BE49-F238E27FC236}">
                <a16:creationId xmlns:a16="http://schemas.microsoft.com/office/drawing/2014/main" id="{CBCF39FE-7B4C-471C-8108-F717B5EE40FE}"/>
              </a:ext>
            </a:extLst>
          </p:cNvPr>
          <p:cNvSpPr>
            <a:spLocks/>
          </p:cNvSpPr>
          <p:nvPr/>
        </p:nvSpPr>
        <p:spPr bwMode="auto">
          <a:xfrm>
            <a:off x="4378325" y="3857625"/>
            <a:ext cx="3175" cy="3175"/>
          </a:xfrm>
          <a:custGeom>
            <a:avLst/>
            <a:gdLst>
              <a:gd name="T0" fmla="*/ 0 w 11"/>
              <a:gd name="T1" fmla="*/ 8 h 8"/>
              <a:gd name="T2" fmla="*/ 5 w 11"/>
              <a:gd name="T3" fmla="*/ 4 h 8"/>
              <a:gd name="T4" fmla="*/ 9 w 11"/>
              <a:gd name="T5" fmla="*/ 1 h 8"/>
              <a:gd name="T6" fmla="*/ 11 w 11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8">
                <a:moveTo>
                  <a:pt x="0" y="8"/>
                </a:moveTo>
                <a:lnTo>
                  <a:pt x="5" y="4"/>
                </a:lnTo>
                <a:lnTo>
                  <a:pt x="9" y="1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4" name="Freeform 253">
            <a:extLst>
              <a:ext uri="{FF2B5EF4-FFF2-40B4-BE49-F238E27FC236}">
                <a16:creationId xmlns:a16="http://schemas.microsoft.com/office/drawing/2014/main" id="{4ABC2D20-8060-47C6-BE20-9861A8A515FF}"/>
              </a:ext>
            </a:extLst>
          </p:cNvPr>
          <p:cNvSpPr>
            <a:spLocks/>
          </p:cNvSpPr>
          <p:nvPr/>
        </p:nvSpPr>
        <p:spPr bwMode="auto">
          <a:xfrm>
            <a:off x="4387850" y="3852863"/>
            <a:ext cx="3175" cy="3175"/>
          </a:xfrm>
          <a:custGeom>
            <a:avLst/>
            <a:gdLst>
              <a:gd name="T0" fmla="*/ 0 w 11"/>
              <a:gd name="T1" fmla="*/ 6 h 6"/>
              <a:gd name="T2" fmla="*/ 3 w 11"/>
              <a:gd name="T3" fmla="*/ 3 h 6"/>
              <a:gd name="T4" fmla="*/ 7 w 11"/>
              <a:gd name="T5" fmla="*/ 1 h 6"/>
              <a:gd name="T6" fmla="*/ 11 w 11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6">
                <a:moveTo>
                  <a:pt x="0" y="6"/>
                </a:moveTo>
                <a:lnTo>
                  <a:pt x="3" y="3"/>
                </a:lnTo>
                <a:lnTo>
                  <a:pt x="7" y="1"/>
                </a:lnTo>
                <a:lnTo>
                  <a:pt x="11" y="0"/>
                </a:lnTo>
              </a:path>
            </a:pathLst>
          </a:cu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5" name="Line 254">
            <a:extLst>
              <a:ext uri="{FF2B5EF4-FFF2-40B4-BE49-F238E27FC236}">
                <a16:creationId xmlns:a16="http://schemas.microsoft.com/office/drawing/2014/main" id="{51758F94-51E0-4AB2-874B-C196E210E3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95788" y="3848100"/>
            <a:ext cx="4763" cy="1587"/>
          </a:xfrm>
          <a:prstGeom prst="line">
            <a:avLst/>
          </a:prstGeom>
          <a:noFill/>
          <a:ln w="0">
            <a:solidFill>
              <a:srgbClr val="3F3E3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79" name="Picture 255">
            <a:extLst>
              <a:ext uri="{FF2B5EF4-FFF2-40B4-BE49-F238E27FC236}">
                <a16:creationId xmlns:a16="http://schemas.microsoft.com/office/drawing/2014/main" id="{DD2C16F0-DC92-475A-8A14-E14FA0A66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25" y="4713288"/>
            <a:ext cx="6365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6" name="Freeform 256">
            <a:extLst>
              <a:ext uri="{FF2B5EF4-FFF2-40B4-BE49-F238E27FC236}">
                <a16:creationId xmlns:a16="http://schemas.microsoft.com/office/drawing/2014/main" id="{D7C98E83-7D42-4D18-88D3-BBB08E94B403}"/>
              </a:ext>
            </a:extLst>
          </p:cNvPr>
          <p:cNvSpPr>
            <a:spLocks noEditPoints="1"/>
          </p:cNvSpPr>
          <p:nvPr/>
        </p:nvSpPr>
        <p:spPr bwMode="auto">
          <a:xfrm>
            <a:off x="8086725" y="5005388"/>
            <a:ext cx="42863" cy="42862"/>
          </a:xfrm>
          <a:custGeom>
            <a:avLst/>
            <a:gdLst>
              <a:gd name="T0" fmla="*/ 3 w 137"/>
              <a:gd name="T1" fmla="*/ 51 h 136"/>
              <a:gd name="T2" fmla="*/ 14 w 137"/>
              <a:gd name="T3" fmla="*/ 27 h 136"/>
              <a:gd name="T4" fmla="*/ 34 w 137"/>
              <a:gd name="T5" fmla="*/ 9 h 136"/>
              <a:gd name="T6" fmla="*/ 59 w 137"/>
              <a:gd name="T7" fmla="*/ 1 h 136"/>
              <a:gd name="T8" fmla="*/ 85 w 137"/>
              <a:gd name="T9" fmla="*/ 2 h 136"/>
              <a:gd name="T10" fmla="*/ 110 w 137"/>
              <a:gd name="T11" fmla="*/ 15 h 136"/>
              <a:gd name="T12" fmla="*/ 128 w 137"/>
              <a:gd name="T13" fmla="*/ 34 h 136"/>
              <a:gd name="T14" fmla="*/ 137 w 137"/>
              <a:gd name="T15" fmla="*/ 59 h 136"/>
              <a:gd name="T16" fmla="*/ 134 w 137"/>
              <a:gd name="T17" fmla="*/ 85 h 136"/>
              <a:gd name="T18" fmla="*/ 123 w 137"/>
              <a:gd name="T19" fmla="*/ 110 h 136"/>
              <a:gd name="T20" fmla="*/ 103 w 137"/>
              <a:gd name="T21" fmla="*/ 127 h 136"/>
              <a:gd name="T22" fmla="*/ 78 w 137"/>
              <a:gd name="T23" fmla="*/ 136 h 136"/>
              <a:gd name="T24" fmla="*/ 51 w 137"/>
              <a:gd name="T25" fmla="*/ 134 h 136"/>
              <a:gd name="T26" fmla="*/ 26 w 137"/>
              <a:gd name="T27" fmla="*/ 123 h 136"/>
              <a:gd name="T28" fmla="*/ 9 w 137"/>
              <a:gd name="T29" fmla="*/ 102 h 136"/>
              <a:gd name="T30" fmla="*/ 1 w 137"/>
              <a:gd name="T31" fmla="*/ 77 h 136"/>
              <a:gd name="T32" fmla="*/ 13 w 137"/>
              <a:gd name="T33" fmla="*/ 75 h 136"/>
              <a:gd name="T34" fmla="*/ 20 w 137"/>
              <a:gd name="T35" fmla="*/ 97 h 136"/>
              <a:gd name="T36" fmla="*/ 33 w 137"/>
              <a:gd name="T37" fmla="*/ 114 h 136"/>
              <a:gd name="T38" fmla="*/ 54 w 137"/>
              <a:gd name="T39" fmla="*/ 124 h 136"/>
              <a:gd name="T40" fmla="*/ 76 w 137"/>
              <a:gd name="T41" fmla="*/ 125 h 136"/>
              <a:gd name="T42" fmla="*/ 97 w 137"/>
              <a:gd name="T43" fmla="*/ 118 h 136"/>
              <a:gd name="T44" fmla="*/ 114 w 137"/>
              <a:gd name="T45" fmla="*/ 103 h 136"/>
              <a:gd name="T46" fmla="*/ 124 w 137"/>
              <a:gd name="T47" fmla="*/ 83 h 136"/>
              <a:gd name="T48" fmla="*/ 125 w 137"/>
              <a:gd name="T49" fmla="*/ 61 h 136"/>
              <a:gd name="T50" fmla="*/ 118 w 137"/>
              <a:gd name="T51" fmla="*/ 40 h 136"/>
              <a:gd name="T52" fmla="*/ 104 w 137"/>
              <a:gd name="T53" fmla="*/ 23 h 136"/>
              <a:gd name="T54" fmla="*/ 83 w 137"/>
              <a:gd name="T55" fmla="*/ 14 h 136"/>
              <a:gd name="T56" fmla="*/ 62 w 137"/>
              <a:gd name="T57" fmla="*/ 12 h 136"/>
              <a:gd name="T58" fmla="*/ 40 w 137"/>
              <a:gd name="T59" fmla="*/ 19 h 136"/>
              <a:gd name="T60" fmla="*/ 23 w 137"/>
              <a:gd name="T61" fmla="*/ 34 h 136"/>
              <a:gd name="T62" fmla="*/ 14 w 137"/>
              <a:gd name="T63" fmla="*/ 55 h 136"/>
              <a:gd name="T64" fmla="*/ 80 w 137"/>
              <a:gd name="T65" fmla="*/ 47 h 136"/>
              <a:gd name="T66" fmla="*/ 93 w 137"/>
              <a:gd name="T67" fmla="*/ 40 h 136"/>
              <a:gd name="T68" fmla="*/ 104 w 137"/>
              <a:gd name="T69" fmla="*/ 51 h 136"/>
              <a:gd name="T70" fmla="*/ 108 w 137"/>
              <a:gd name="T71" fmla="*/ 68 h 136"/>
              <a:gd name="T72" fmla="*/ 103 w 137"/>
              <a:gd name="T73" fmla="*/ 89 h 136"/>
              <a:gd name="T74" fmla="*/ 85 w 137"/>
              <a:gd name="T75" fmla="*/ 101 h 136"/>
              <a:gd name="T76" fmla="*/ 63 w 137"/>
              <a:gd name="T77" fmla="*/ 103 h 136"/>
              <a:gd name="T78" fmla="*/ 48 w 137"/>
              <a:gd name="T79" fmla="*/ 100 h 136"/>
              <a:gd name="T80" fmla="*/ 38 w 137"/>
              <a:gd name="T81" fmla="*/ 91 h 136"/>
              <a:gd name="T82" fmla="*/ 32 w 137"/>
              <a:gd name="T83" fmla="*/ 77 h 136"/>
              <a:gd name="T84" fmla="*/ 31 w 137"/>
              <a:gd name="T85" fmla="*/ 61 h 136"/>
              <a:gd name="T86" fmla="*/ 37 w 137"/>
              <a:gd name="T87" fmla="*/ 48 h 136"/>
              <a:gd name="T88" fmla="*/ 47 w 137"/>
              <a:gd name="T89" fmla="*/ 39 h 136"/>
              <a:gd name="T90" fmla="*/ 49 w 137"/>
              <a:gd name="T91" fmla="*/ 51 h 136"/>
              <a:gd name="T92" fmla="*/ 41 w 137"/>
              <a:gd name="T93" fmla="*/ 68 h 136"/>
              <a:gd name="T94" fmla="*/ 45 w 137"/>
              <a:gd name="T95" fmla="*/ 82 h 136"/>
              <a:gd name="T96" fmla="*/ 57 w 137"/>
              <a:gd name="T97" fmla="*/ 90 h 136"/>
              <a:gd name="T98" fmla="*/ 75 w 137"/>
              <a:gd name="T99" fmla="*/ 91 h 136"/>
              <a:gd name="T100" fmla="*/ 90 w 137"/>
              <a:gd name="T101" fmla="*/ 85 h 136"/>
              <a:gd name="T102" fmla="*/ 97 w 137"/>
              <a:gd name="T103" fmla="*/ 74 h 136"/>
              <a:gd name="T104" fmla="*/ 96 w 137"/>
              <a:gd name="T105" fmla="*/ 61 h 136"/>
              <a:gd name="T106" fmla="*/ 90 w 137"/>
              <a:gd name="T107" fmla="*/ 52 h 136"/>
              <a:gd name="T108" fmla="*/ 80 w 137"/>
              <a:gd name="T109" fmla="*/ 47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7" h="136">
                <a:moveTo>
                  <a:pt x="0" y="68"/>
                </a:moveTo>
                <a:lnTo>
                  <a:pt x="1" y="60"/>
                </a:lnTo>
                <a:lnTo>
                  <a:pt x="3" y="51"/>
                </a:lnTo>
                <a:lnTo>
                  <a:pt x="6" y="43"/>
                </a:lnTo>
                <a:lnTo>
                  <a:pt x="9" y="35"/>
                </a:lnTo>
                <a:lnTo>
                  <a:pt x="14" y="27"/>
                </a:lnTo>
                <a:lnTo>
                  <a:pt x="20" y="20"/>
                </a:lnTo>
                <a:lnTo>
                  <a:pt x="26" y="15"/>
                </a:lnTo>
                <a:lnTo>
                  <a:pt x="34" y="9"/>
                </a:lnTo>
                <a:lnTo>
                  <a:pt x="42" y="6"/>
                </a:lnTo>
                <a:lnTo>
                  <a:pt x="51" y="2"/>
                </a:lnTo>
                <a:lnTo>
                  <a:pt x="59" y="1"/>
                </a:lnTo>
                <a:lnTo>
                  <a:pt x="68" y="0"/>
                </a:lnTo>
                <a:lnTo>
                  <a:pt x="78" y="1"/>
                </a:lnTo>
                <a:lnTo>
                  <a:pt x="85" y="2"/>
                </a:lnTo>
                <a:lnTo>
                  <a:pt x="95" y="6"/>
                </a:lnTo>
                <a:lnTo>
                  <a:pt x="103" y="9"/>
                </a:lnTo>
                <a:lnTo>
                  <a:pt x="110" y="15"/>
                </a:lnTo>
                <a:lnTo>
                  <a:pt x="117" y="20"/>
                </a:lnTo>
                <a:lnTo>
                  <a:pt x="123" y="27"/>
                </a:lnTo>
                <a:lnTo>
                  <a:pt x="128" y="34"/>
                </a:lnTo>
                <a:lnTo>
                  <a:pt x="132" y="43"/>
                </a:lnTo>
                <a:lnTo>
                  <a:pt x="134" y="51"/>
                </a:lnTo>
                <a:lnTo>
                  <a:pt x="137" y="59"/>
                </a:lnTo>
                <a:lnTo>
                  <a:pt x="137" y="68"/>
                </a:lnTo>
                <a:lnTo>
                  <a:pt x="137" y="77"/>
                </a:lnTo>
                <a:lnTo>
                  <a:pt x="134" y="85"/>
                </a:lnTo>
                <a:lnTo>
                  <a:pt x="132" y="94"/>
                </a:lnTo>
                <a:lnTo>
                  <a:pt x="128" y="102"/>
                </a:lnTo>
                <a:lnTo>
                  <a:pt x="123" y="110"/>
                </a:lnTo>
                <a:lnTo>
                  <a:pt x="117" y="117"/>
                </a:lnTo>
                <a:lnTo>
                  <a:pt x="110" y="123"/>
                </a:lnTo>
                <a:lnTo>
                  <a:pt x="103" y="127"/>
                </a:lnTo>
                <a:lnTo>
                  <a:pt x="95" y="132"/>
                </a:lnTo>
                <a:lnTo>
                  <a:pt x="85" y="134"/>
                </a:lnTo>
                <a:lnTo>
                  <a:pt x="78" y="136"/>
                </a:lnTo>
                <a:lnTo>
                  <a:pt x="68" y="136"/>
                </a:lnTo>
                <a:lnTo>
                  <a:pt x="59" y="136"/>
                </a:lnTo>
                <a:lnTo>
                  <a:pt x="51" y="134"/>
                </a:lnTo>
                <a:lnTo>
                  <a:pt x="42" y="132"/>
                </a:lnTo>
                <a:lnTo>
                  <a:pt x="34" y="127"/>
                </a:lnTo>
                <a:lnTo>
                  <a:pt x="26" y="123"/>
                </a:lnTo>
                <a:lnTo>
                  <a:pt x="20" y="116"/>
                </a:lnTo>
                <a:lnTo>
                  <a:pt x="14" y="109"/>
                </a:lnTo>
                <a:lnTo>
                  <a:pt x="9" y="102"/>
                </a:lnTo>
                <a:lnTo>
                  <a:pt x="6" y="93"/>
                </a:lnTo>
                <a:lnTo>
                  <a:pt x="3" y="85"/>
                </a:lnTo>
                <a:lnTo>
                  <a:pt x="1" y="77"/>
                </a:lnTo>
                <a:lnTo>
                  <a:pt x="0" y="68"/>
                </a:lnTo>
                <a:close/>
                <a:moveTo>
                  <a:pt x="12" y="68"/>
                </a:moveTo>
                <a:lnTo>
                  <a:pt x="13" y="75"/>
                </a:lnTo>
                <a:lnTo>
                  <a:pt x="14" y="83"/>
                </a:lnTo>
                <a:lnTo>
                  <a:pt x="16" y="90"/>
                </a:lnTo>
                <a:lnTo>
                  <a:pt x="20" y="97"/>
                </a:lnTo>
                <a:lnTo>
                  <a:pt x="23" y="102"/>
                </a:lnTo>
                <a:lnTo>
                  <a:pt x="29" y="108"/>
                </a:lnTo>
                <a:lnTo>
                  <a:pt x="33" y="114"/>
                </a:lnTo>
                <a:lnTo>
                  <a:pt x="40" y="117"/>
                </a:lnTo>
                <a:lnTo>
                  <a:pt x="47" y="121"/>
                </a:lnTo>
                <a:lnTo>
                  <a:pt x="54" y="124"/>
                </a:lnTo>
                <a:lnTo>
                  <a:pt x="62" y="125"/>
                </a:lnTo>
                <a:lnTo>
                  <a:pt x="68" y="125"/>
                </a:lnTo>
                <a:lnTo>
                  <a:pt x="76" y="125"/>
                </a:lnTo>
                <a:lnTo>
                  <a:pt x="83" y="124"/>
                </a:lnTo>
                <a:lnTo>
                  <a:pt x="90" y="122"/>
                </a:lnTo>
                <a:lnTo>
                  <a:pt x="97" y="118"/>
                </a:lnTo>
                <a:lnTo>
                  <a:pt x="104" y="114"/>
                </a:lnTo>
                <a:lnTo>
                  <a:pt x="109" y="109"/>
                </a:lnTo>
                <a:lnTo>
                  <a:pt x="114" y="103"/>
                </a:lnTo>
                <a:lnTo>
                  <a:pt x="118" y="97"/>
                </a:lnTo>
                <a:lnTo>
                  <a:pt x="121" y="90"/>
                </a:lnTo>
                <a:lnTo>
                  <a:pt x="124" y="83"/>
                </a:lnTo>
                <a:lnTo>
                  <a:pt x="125" y="76"/>
                </a:lnTo>
                <a:lnTo>
                  <a:pt x="125" y="68"/>
                </a:lnTo>
                <a:lnTo>
                  <a:pt x="125" y="61"/>
                </a:lnTo>
                <a:lnTo>
                  <a:pt x="124" y="53"/>
                </a:lnTo>
                <a:lnTo>
                  <a:pt x="121" y="47"/>
                </a:lnTo>
                <a:lnTo>
                  <a:pt x="118" y="40"/>
                </a:lnTo>
                <a:lnTo>
                  <a:pt x="114" y="34"/>
                </a:lnTo>
                <a:lnTo>
                  <a:pt x="109" y="28"/>
                </a:lnTo>
                <a:lnTo>
                  <a:pt x="104" y="23"/>
                </a:lnTo>
                <a:lnTo>
                  <a:pt x="97" y="19"/>
                </a:lnTo>
                <a:lnTo>
                  <a:pt x="90" y="16"/>
                </a:lnTo>
                <a:lnTo>
                  <a:pt x="83" y="14"/>
                </a:lnTo>
                <a:lnTo>
                  <a:pt x="76" y="12"/>
                </a:lnTo>
                <a:lnTo>
                  <a:pt x="68" y="11"/>
                </a:lnTo>
                <a:lnTo>
                  <a:pt x="62" y="12"/>
                </a:lnTo>
                <a:lnTo>
                  <a:pt x="54" y="14"/>
                </a:lnTo>
                <a:lnTo>
                  <a:pt x="47" y="16"/>
                </a:lnTo>
                <a:lnTo>
                  <a:pt x="40" y="19"/>
                </a:lnTo>
                <a:lnTo>
                  <a:pt x="33" y="24"/>
                </a:lnTo>
                <a:lnTo>
                  <a:pt x="29" y="28"/>
                </a:lnTo>
                <a:lnTo>
                  <a:pt x="23" y="34"/>
                </a:lnTo>
                <a:lnTo>
                  <a:pt x="20" y="41"/>
                </a:lnTo>
                <a:lnTo>
                  <a:pt x="16" y="48"/>
                </a:lnTo>
                <a:lnTo>
                  <a:pt x="14" y="55"/>
                </a:lnTo>
                <a:lnTo>
                  <a:pt x="13" y="61"/>
                </a:lnTo>
                <a:lnTo>
                  <a:pt x="12" y="68"/>
                </a:lnTo>
                <a:close/>
                <a:moveTo>
                  <a:pt x="80" y="47"/>
                </a:moveTo>
                <a:lnTo>
                  <a:pt x="83" y="35"/>
                </a:lnTo>
                <a:lnTo>
                  <a:pt x="89" y="37"/>
                </a:lnTo>
                <a:lnTo>
                  <a:pt x="93" y="40"/>
                </a:lnTo>
                <a:lnTo>
                  <a:pt x="97" y="43"/>
                </a:lnTo>
                <a:lnTo>
                  <a:pt x="101" y="47"/>
                </a:lnTo>
                <a:lnTo>
                  <a:pt x="104" y="51"/>
                </a:lnTo>
                <a:lnTo>
                  <a:pt x="106" y="57"/>
                </a:lnTo>
                <a:lnTo>
                  <a:pt x="107" y="62"/>
                </a:lnTo>
                <a:lnTo>
                  <a:pt x="108" y="68"/>
                </a:lnTo>
                <a:lnTo>
                  <a:pt x="107" y="76"/>
                </a:lnTo>
                <a:lnTo>
                  <a:pt x="105" y="83"/>
                </a:lnTo>
                <a:lnTo>
                  <a:pt x="103" y="89"/>
                </a:lnTo>
                <a:lnTo>
                  <a:pt x="98" y="94"/>
                </a:lnTo>
                <a:lnTo>
                  <a:pt x="92" y="99"/>
                </a:lnTo>
                <a:lnTo>
                  <a:pt x="85" y="101"/>
                </a:lnTo>
                <a:lnTo>
                  <a:pt x="78" y="103"/>
                </a:lnTo>
                <a:lnTo>
                  <a:pt x="68" y="105"/>
                </a:lnTo>
                <a:lnTo>
                  <a:pt x="63" y="103"/>
                </a:lnTo>
                <a:lnTo>
                  <a:pt x="58" y="103"/>
                </a:lnTo>
                <a:lnTo>
                  <a:pt x="53" y="101"/>
                </a:lnTo>
                <a:lnTo>
                  <a:pt x="48" y="100"/>
                </a:lnTo>
                <a:lnTo>
                  <a:pt x="45" y="97"/>
                </a:lnTo>
                <a:lnTo>
                  <a:pt x="40" y="94"/>
                </a:lnTo>
                <a:lnTo>
                  <a:pt x="38" y="91"/>
                </a:lnTo>
                <a:lnTo>
                  <a:pt x="35" y="86"/>
                </a:lnTo>
                <a:lnTo>
                  <a:pt x="33" y="82"/>
                </a:lnTo>
                <a:lnTo>
                  <a:pt x="32" y="77"/>
                </a:lnTo>
                <a:lnTo>
                  <a:pt x="31" y="73"/>
                </a:lnTo>
                <a:lnTo>
                  <a:pt x="31" y="67"/>
                </a:lnTo>
                <a:lnTo>
                  <a:pt x="31" y="61"/>
                </a:lnTo>
                <a:lnTo>
                  <a:pt x="32" y="57"/>
                </a:lnTo>
                <a:lnTo>
                  <a:pt x="33" y="52"/>
                </a:lnTo>
                <a:lnTo>
                  <a:pt x="37" y="48"/>
                </a:lnTo>
                <a:lnTo>
                  <a:pt x="39" y="44"/>
                </a:lnTo>
                <a:lnTo>
                  <a:pt x="43" y="41"/>
                </a:lnTo>
                <a:lnTo>
                  <a:pt x="47" y="39"/>
                </a:lnTo>
                <a:lnTo>
                  <a:pt x="51" y="36"/>
                </a:lnTo>
                <a:lnTo>
                  <a:pt x="55" y="48"/>
                </a:lnTo>
                <a:lnTo>
                  <a:pt x="49" y="51"/>
                </a:lnTo>
                <a:lnTo>
                  <a:pt x="45" y="56"/>
                </a:lnTo>
                <a:lnTo>
                  <a:pt x="41" y="61"/>
                </a:lnTo>
                <a:lnTo>
                  <a:pt x="41" y="68"/>
                </a:lnTo>
                <a:lnTo>
                  <a:pt x="41" y="73"/>
                </a:lnTo>
                <a:lnTo>
                  <a:pt x="42" y="77"/>
                </a:lnTo>
                <a:lnTo>
                  <a:pt x="45" y="82"/>
                </a:lnTo>
                <a:lnTo>
                  <a:pt x="48" y="85"/>
                </a:lnTo>
                <a:lnTo>
                  <a:pt x="53" y="88"/>
                </a:lnTo>
                <a:lnTo>
                  <a:pt x="57" y="90"/>
                </a:lnTo>
                <a:lnTo>
                  <a:pt x="63" y="91"/>
                </a:lnTo>
                <a:lnTo>
                  <a:pt x="70" y="92"/>
                </a:lnTo>
                <a:lnTo>
                  <a:pt x="75" y="91"/>
                </a:lnTo>
                <a:lnTo>
                  <a:pt x="81" y="90"/>
                </a:lnTo>
                <a:lnTo>
                  <a:pt x="87" y="89"/>
                </a:lnTo>
                <a:lnTo>
                  <a:pt x="90" y="85"/>
                </a:lnTo>
                <a:lnTo>
                  <a:pt x="93" y="82"/>
                </a:lnTo>
                <a:lnTo>
                  <a:pt x="96" y="78"/>
                </a:lnTo>
                <a:lnTo>
                  <a:pt x="97" y="74"/>
                </a:lnTo>
                <a:lnTo>
                  <a:pt x="97" y="69"/>
                </a:lnTo>
                <a:lnTo>
                  <a:pt x="97" y="65"/>
                </a:lnTo>
                <a:lnTo>
                  <a:pt x="96" y="61"/>
                </a:lnTo>
                <a:lnTo>
                  <a:pt x="95" y="58"/>
                </a:lnTo>
                <a:lnTo>
                  <a:pt x="92" y="55"/>
                </a:lnTo>
                <a:lnTo>
                  <a:pt x="90" y="52"/>
                </a:lnTo>
                <a:lnTo>
                  <a:pt x="87" y="50"/>
                </a:lnTo>
                <a:lnTo>
                  <a:pt x="83" y="48"/>
                </a:lnTo>
                <a:lnTo>
                  <a:pt x="80" y="4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7" name="Freeform 257">
            <a:extLst>
              <a:ext uri="{FF2B5EF4-FFF2-40B4-BE49-F238E27FC236}">
                <a16:creationId xmlns:a16="http://schemas.microsoft.com/office/drawing/2014/main" id="{13383A1B-8CA5-4476-B4E6-F51BC6C6A145}"/>
              </a:ext>
            </a:extLst>
          </p:cNvPr>
          <p:cNvSpPr>
            <a:spLocks noEditPoints="1"/>
          </p:cNvSpPr>
          <p:nvPr/>
        </p:nvSpPr>
        <p:spPr bwMode="auto">
          <a:xfrm>
            <a:off x="8088313" y="4960938"/>
            <a:ext cx="41275" cy="25400"/>
          </a:xfrm>
          <a:custGeom>
            <a:avLst/>
            <a:gdLst>
              <a:gd name="T0" fmla="*/ 120 w 134"/>
              <a:gd name="T1" fmla="*/ 15 h 83"/>
              <a:gd name="T2" fmla="*/ 130 w 134"/>
              <a:gd name="T3" fmla="*/ 26 h 83"/>
              <a:gd name="T4" fmla="*/ 134 w 134"/>
              <a:gd name="T5" fmla="*/ 42 h 83"/>
              <a:gd name="T6" fmla="*/ 132 w 134"/>
              <a:gd name="T7" fmla="*/ 52 h 83"/>
              <a:gd name="T8" fmla="*/ 128 w 134"/>
              <a:gd name="T9" fmla="*/ 62 h 83"/>
              <a:gd name="T10" fmla="*/ 120 w 134"/>
              <a:gd name="T11" fmla="*/ 72 h 83"/>
              <a:gd name="T12" fmla="*/ 110 w 134"/>
              <a:gd name="T13" fmla="*/ 77 h 83"/>
              <a:gd name="T14" fmla="*/ 98 w 134"/>
              <a:gd name="T15" fmla="*/ 82 h 83"/>
              <a:gd name="T16" fmla="*/ 85 w 134"/>
              <a:gd name="T17" fmla="*/ 83 h 83"/>
              <a:gd name="T18" fmla="*/ 71 w 134"/>
              <a:gd name="T19" fmla="*/ 82 h 83"/>
              <a:gd name="T20" fmla="*/ 59 w 134"/>
              <a:gd name="T21" fmla="*/ 78 h 83"/>
              <a:gd name="T22" fmla="*/ 48 w 134"/>
              <a:gd name="T23" fmla="*/ 72 h 83"/>
              <a:gd name="T24" fmla="*/ 40 w 134"/>
              <a:gd name="T25" fmla="*/ 64 h 83"/>
              <a:gd name="T26" fmla="*/ 36 w 134"/>
              <a:gd name="T27" fmla="*/ 53 h 83"/>
              <a:gd name="T28" fmla="*/ 34 w 134"/>
              <a:gd name="T29" fmla="*/ 42 h 83"/>
              <a:gd name="T30" fmla="*/ 38 w 134"/>
              <a:gd name="T31" fmla="*/ 27 h 83"/>
              <a:gd name="T32" fmla="*/ 47 w 134"/>
              <a:gd name="T33" fmla="*/ 16 h 83"/>
              <a:gd name="T34" fmla="*/ 0 w 134"/>
              <a:gd name="T35" fmla="*/ 0 h 83"/>
              <a:gd name="T36" fmla="*/ 132 w 134"/>
              <a:gd name="T37" fmla="*/ 15 h 83"/>
              <a:gd name="T38" fmla="*/ 93 w 134"/>
              <a:gd name="T39" fmla="*/ 66 h 83"/>
              <a:gd name="T40" fmla="*/ 106 w 134"/>
              <a:gd name="T41" fmla="*/ 61 h 83"/>
              <a:gd name="T42" fmla="*/ 115 w 134"/>
              <a:gd name="T43" fmla="*/ 54 h 83"/>
              <a:gd name="T44" fmla="*/ 120 w 134"/>
              <a:gd name="T45" fmla="*/ 45 h 83"/>
              <a:gd name="T46" fmla="*/ 120 w 134"/>
              <a:gd name="T47" fmla="*/ 35 h 83"/>
              <a:gd name="T48" fmla="*/ 115 w 134"/>
              <a:gd name="T49" fmla="*/ 26 h 83"/>
              <a:gd name="T50" fmla="*/ 107 w 134"/>
              <a:gd name="T51" fmla="*/ 18 h 83"/>
              <a:gd name="T52" fmla="*/ 94 w 134"/>
              <a:gd name="T53" fmla="*/ 15 h 83"/>
              <a:gd name="T54" fmla="*/ 77 w 134"/>
              <a:gd name="T55" fmla="*/ 15 h 83"/>
              <a:gd name="T56" fmla="*/ 62 w 134"/>
              <a:gd name="T57" fmla="*/ 18 h 83"/>
              <a:gd name="T58" fmla="*/ 53 w 134"/>
              <a:gd name="T59" fmla="*/ 26 h 83"/>
              <a:gd name="T60" fmla="*/ 48 w 134"/>
              <a:gd name="T61" fmla="*/ 35 h 83"/>
              <a:gd name="T62" fmla="*/ 48 w 134"/>
              <a:gd name="T63" fmla="*/ 45 h 83"/>
              <a:gd name="T64" fmla="*/ 53 w 134"/>
              <a:gd name="T65" fmla="*/ 54 h 83"/>
              <a:gd name="T66" fmla="*/ 62 w 134"/>
              <a:gd name="T67" fmla="*/ 62 h 83"/>
              <a:gd name="T68" fmla="*/ 76 w 134"/>
              <a:gd name="T69" fmla="*/ 66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4" h="83">
                <a:moveTo>
                  <a:pt x="132" y="15"/>
                </a:moveTo>
                <a:lnTo>
                  <a:pt x="120" y="15"/>
                </a:lnTo>
                <a:lnTo>
                  <a:pt x="126" y="19"/>
                </a:lnTo>
                <a:lnTo>
                  <a:pt x="130" y="26"/>
                </a:lnTo>
                <a:lnTo>
                  <a:pt x="134" y="33"/>
                </a:lnTo>
                <a:lnTo>
                  <a:pt x="134" y="42"/>
                </a:lnTo>
                <a:lnTo>
                  <a:pt x="134" y="48"/>
                </a:lnTo>
                <a:lnTo>
                  <a:pt x="132" y="52"/>
                </a:lnTo>
                <a:lnTo>
                  <a:pt x="130" y="58"/>
                </a:lnTo>
                <a:lnTo>
                  <a:pt x="128" y="62"/>
                </a:lnTo>
                <a:lnTo>
                  <a:pt x="125" y="67"/>
                </a:lnTo>
                <a:lnTo>
                  <a:pt x="120" y="72"/>
                </a:lnTo>
                <a:lnTo>
                  <a:pt x="115" y="75"/>
                </a:lnTo>
                <a:lnTo>
                  <a:pt x="110" y="77"/>
                </a:lnTo>
                <a:lnTo>
                  <a:pt x="104" y="80"/>
                </a:lnTo>
                <a:lnTo>
                  <a:pt x="98" y="82"/>
                </a:lnTo>
                <a:lnTo>
                  <a:pt x="92" y="83"/>
                </a:lnTo>
                <a:lnTo>
                  <a:pt x="85" y="83"/>
                </a:lnTo>
                <a:lnTo>
                  <a:pt x="77" y="83"/>
                </a:lnTo>
                <a:lnTo>
                  <a:pt x="71" y="82"/>
                </a:lnTo>
                <a:lnTo>
                  <a:pt x="64" y="80"/>
                </a:lnTo>
                <a:lnTo>
                  <a:pt x="59" y="78"/>
                </a:lnTo>
                <a:lnTo>
                  <a:pt x="53" y="75"/>
                </a:lnTo>
                <a:lnTo>
                  <a:pt x="48" y="72"/>
                </a:lnTo>
                <a:lnTo>
                  <a:pt x="44" y="68"/>
                </a:lnTo>
                <a:lnTo>
                  <a:pt x="40" y="64"/>
                </a:lnTo>
                <a:lnTo>
                  <a:pt x="38" y="59"/>
                </a:lnTo>
                <a:lnTo>
                  <a:pt x="36" y="53"/>
                </a:lnTo>
                <a:lnTo>
                  <a:pt x="35" y="48"/>
                </a:lnTo>
                <a:lnTo>
                  <a:pt x="34" y="42"/>
                </a:lnTo>
                <a:lnTo>
                  <a:pt x="35" y="34"/>
                </a:lnTo>
                <a:lnTo>
                  <a:pt x="38" y="27"/>
                </a:lnTo>
                <a:lnTo>
                  <a:pt x="42" y="20"/>
                </a:lnTo>
                <a:lnTo>
                  <a:pt x="47" y="16"/>
                </a:lnTo>
                <a:lnTo>
                  <a:pt x="0" y="16"/>
                </a:lnTo>
                <a:lnTo>
                  <a:pt x="0" y="0"/>
                </a:lnTo>
                <a:lnTo>
                  <a:pt x="132" y="0"/>
                </a:lnTo>
                <a:lnTo>
                  <a:pt x="132" y="15"/>
                </a:lnTo>
                <a:close/>
                <a:moveTo>
                  <a:pt x="85" y="66"/>
                </a:moveTo>
                <a:lnTo>
                  <a:pt x="93" y="66"/>
                </a:lnTo>
                <a:lnTo>
                  <a:pt x="101" y="65"/>
                </a:lnTo>
                <a:lnTo>
                  <a:pt x="106" y="61"/>
                </a:lnTo>
                <a:lnTo>
                  <a:pt x="112" y="58"/>
                </a:lnTo>
                <a:lnTo>
                  <a:pt x="115" y="54"/>
                </a:lnTo>
                <a:lnTo>
                  <a:pt x="119" y="50"/>
                </a:lnTo>
                <a:lnTo>
                  <a:pt x="120" y="45"/>
                </a:lnTo>
                <a:lnTo>
                  <a:pt x="121" y="40"/>
                </a:lnTo>
                <a:lnTo>
                  <a:pt x="120" y="35"/>
                </a:lnTo>
                <a:lnTo>
                  <a:pt x="119" y="31"/>
                </a:lnTo>
                <a:lnTo>
                  <a:pt x="115" y="26"/>
                </a:lnTo>
                <a:lnTo>
                  <a:pt x="112" y="21"/>
                </a:lnTo>
                <a:lnTo>
                  <a:pt x="107" y="18"/>
                </a:lnTo>
                <a:lnTo>
                  <a:pt x="101" y="16"/>
                </a:lnTo>
                <a:lnTo>
                  <a:pt x="94" y="15"/>
                </a:lnTo>
                <a:lnTo>
                  <a:pt x="86" y="15"/>
                </a:lnTo>
                <a:lnTo>
                  <a:pt x="77" y="15"/>
                </a:lnTo>
                <a:lnTo>
                  <a:pt x="69" y="16"/>
                </a:lnTo>
                <a:lnTo>
                  <a:pt x="62" y="18"/>
                </a:lnTo>
                <a:lnTo>
                  <a:pt x="56" y="21"/>
                </a:lnTo>
                <a:lnTo>
                  <a:pt x="53" y="26"/>
                </a:lnTo>
                <a:lnTo>
                  <a:pt x="50" y="31"/>
                </a:lnTo>
                <a:lnTo>
                  <a:pt x="48" y="35"/>
                </a:lnTo>
                <a:lnTo>
                  <a:pt x="47" y="41"/>
                </a:lnTo>
                <a:lnTo>
                  <a:pt x="48" y="45"/>
                </a:lnTo>
                <a:lnTo>
                  <a:pt x="50" y="51"/>
                </a:lnTo>
                <a:lnTo>
                  <a:pt x="53" y="54"/>
                </a:lnTo>
                <a:lnTo>
                  <a:pt x="56" y="59"/>
                </a:lnTo>
                <a:lnTo>
                  <a:pt x="62" y="62"/>
                </a:lnTo>
                <a:lnTo>
                  <a:pt x="68" y="65"/>
                </a:lnTo>
                <a:lnTo>
                  <a:pt x="76" y="66"/>
                </a:lnTo>
                <a:lnTo>
                  <a:pt x="85" y="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8" name="Rectangle 258">
            <a:extLst>
              <a:ext uri="{FF2B5EF4-FFF2-40B4-BE49-F238E27FC236}">
                <a16:creationId xmlns:a16="http://schemas.microsoft.com/office/drawing/2014/main" id="{2D9B82C5-CD9D-4771-92A7-0E25648C7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5" y="4937125"/>
            <a:ext cx="4763" cy="174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" name="Freeform 259">
            <a:extLst>
              <a:ext uri="{FF2B5EF4-FFF2-40B4-BE49-F238E27FC236}">
                <a16:creationId xmlns:a16="http://schemas.microsoft.com/office/drawing/2014/main" id="{519C696D-A75E-4705-BB5A-F4F8B30C1F65}"/>
              </a:ext>
            </a:extLst>
          </p:cNvPr>
          <p:cNvSpPr>
            <a:spLocks/>
          </p:cNvSpPr>
          <p:nvPr/>
        </p:nvSpPr>
        <p:spPr bwMode="auto">
          <a:xfrm>
            <a:off x="8097838" y="4891088"/>
            <a:ext cx="31750" cy="41275"/>
          </a:xfrm>
          <a:custGeom>
            <a:avLst/>
            <a:gdLst>
              <a:gd name="T0" fmla="*/ 2 w 98"/>
              <a:gd name="T1" fmla="*/ 131 h 131"/>
              <a:gd name="T2" fmla="*/ 16 w 98"/>
              <a:gd name="T3" fmla="*/ 116 h 131"/>
              <a:gd name="T4" fmla="*/ 4 w 98"/>
              <a:gd name="T5" fmla="*/ 104 h 131"/>
              <a:gd name="T6" fmla="*/ 1 w 98"/>
              <a:gd name="T7" fmla="*/ 96 h 131"/>
              <a:gd name="T8" fmla="*/ 0 w 98"/>
              <a:gd name="T9" fmla="*/ 87 h 131"/>
              <a:gd name="T10" fmla="*/ 1 w 98"/>
              <a:gd name="T11" fmla="*/ 78 h 131"/>
              <a:gd name="T12" fmla="*/ 4 w 98"/>
              <a:gd name="T13" fmla="*/ 70 h 131"/>
              <a:gd name="T14" fmla="*/ 10 w 98"/>
              <a:gd name="T15" fmla="*/ 64 h 131"/>
              <a:gd name="T16" fmla="*/ 17 w 98"/>
              <a:gd name="T17" fmla="*/ 61 h 131"/>
              <a:gd name="T18" fmla="*/ 4 w 98"/>
              <a:gd name="T19" fmla="*/ 47 h 131"/>
              <a:gd name="T20" fmla="*/ 0 w 98"/>
              <a:gd name="T21" fmla="*/ 30 h 131"/>
              <a:gd name="T22" fmla="*/ 2 w 98"/>
              <a:gd name="T23" fmla="*/ 17 h 131"/>
              <a:gd name="T24" fmla="*/ 8 w 98"/>
              <a:gd name="T25" fmla="*/ 8 h 131"/>
              <a:gd name="T26" fmla="*/ 18 w 98"/>
              <a:gd name="T27" fmla="*/ 3 h 131"/>
              <a:gd name="T28" fmla="*/ 33 w 98"/>
              <a:gd name="T29" fmla="*/ 0 h 131"/>
              <a:gd name="T30" fmla="*/ 98 w 98"/>
              <a:gd name="T31" fmla="*/ 17 h 131"/>
              <a:gd name="T32" fmla="*/ 29 w 98"/>
              <a:gd name="T33" fmla="*/ 17 h 131"/>
              <a:gd name="T34" fmla="*/ 20 w 98"/>
              <a:gd name="T35" fmla="*/ 21 h 131"/>
              <a:gd name="T36" fmla="*/ 14 w 98"/>
              <a:gd name="T37" fmla="*/ 29 h 131"/>
              <a:gd name="T38" fmla="*/ 14 w 98"/>
              <a:gd name="T39" fmla="*/ 39 h 131"/>
              <a:gd name="T40" fmla="*/ 18 w 98"/>
              <a:gd name="T41" fmla="*/ 47 h 131"/>
              <a:gd name="T42" fmla="*/ 25 w 98"/>
              <a:gd name="T43" fmla="*/ 54 h 131"/>
              <a:gd name="T44" fmla="*/ 36 w 98"/>
              <a:gd name="T45" fmla="*/ 57 h 131"/>
              <a:gd name="T46" fmla="*/ 98 w 98"/>
              <a:gd name="T47" fmla="*/ 57 h 131"/>
              <a:gd name="T48" fmla="*/ 36 w 98"/>
              <a:gd name="T49" fmla="*/ 74 h 131"/>
              <a:gd name="T50" fmla="*/ 27 w 98"/>
              <a:gd name="T51" fmla="*/ 75 h 131"/>
              <a:gd name="T52" fmla="*/ 20 w 98"/>
              <a:gd name="T53" fmla="*/ 78 h 131"/>
              <a:gd name="T54" fmla="*/ 16 w 98"/>
              <a:gd name="T55" fmla="*/ 83 h 131"/>
              <a:gd name="T56" fmla="*/ 14 w 98"/>
              <a:gd name="T57" fmla="*/ 91 h 131"/>
              <a:gd name="T58" fmla="*/ 18 w 98"/>
              <a:gd name="T59" fmla="*/ 104 h 131"/>
              <a:gd name="T60" fmla="*/ 22 w 98"/>
              <a:gd name="T61" fmla="*/ 108 h 131"/>
              <a:gd name="T62" fmla="*/ 28 w 98"/>
              <a:gd name="T63" fmla="*/ 112 h 131"/>
              <a:gd name="T64" fmla="*/ 48 w 98"/>
              <a:gd name="T65" fmla="*/ 114 h 131"/>
              <a:gd name="T66" fmla="*/ 98 w 98"/>
              <a:gd name="T67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8" h="131">
                <a:moveTo>
                  <a:pt x="98" y="131"/>
                </a:moveTo>
                <a:lnTo>
                  <a:pt x="2" y="131"/>
                </a:lnTo>
                <a:lnTo>
                  <a:pt x="2" y="116"/>
                </a:lnTo>
                <a:lnTo>
                  <a:pt x="16" y="116"/>
                </a:lnTo>
                <a:lnTo>
                  <a:pt x="10" y="111"/>
                </a:lnTo>
                <a:lnTo>
                  <a:pt x="4" y="104"/>
                </a:lnTo>
                <a:lnTo>
                  <a:pt x="3" y="100"/>
                </a:lnTo>
                <a:lnTo>
                  <a:pt x="1" y="96"/>
                </a:lnTo>
                <a:lnTo>
                  <a:pt x="1" y="92"/>
                </a:lnTo>
                <a:lnTo>
                  <a:pt x="0" y="87"/>
                </a:lnTo>
                <a:lnTo>
                  <a:pt x="1" y="82"/>
                </a:lnTo>
                <a:lnTo>
                  <a:pt x="1" y="78"/>
                </a:lnTo>
                <a:lnTo>
                  <a:pt x="3" y="73"/>
                </a:lnTo>
                <a:lnTo>
                  <a:pt x="4" y="70"/>
                </a:lnTo>
                <a:lnTo>
                  <a:pt x="6" y="66"/>
                </a:lnTo>
                <a:lnTo>
                  <a:pt x="10" y="64"/>
                </a:lnTo>
                <a:lnTo>
                  <a:pt x="13" y="62"/>
                </a:lnTo>
                <a:lnTo>
                  <a:pt x="17" y="61"/>
                </a:lnTo>
                <a:lnTo>
                  <a:pt x="10" y="54"/>
                </a:lnTo>
                <a:lnTo>
                  <a:pt x="4" y="47"/>
                </a:lnTo>
                <a:lnTo>
                  <a:pt x="1" y="39"/>
                </a:lnTo>
                <a:lnTo>
                  <a:pt x="0" y="30"/>
                </a:lnTo>
                <a:lnTo>
                  <a:pt x="1" y="24"/>
                </a:lnTo>
                <a:lnTo>
                  <a:pt x="2" y="17"/>
                </a:lnTo>
                <a:lnTo>
                  <a:pt x="4" y="13"/>
                </a:lnTo>
                <a:lnTo>
                  <a:pt x="8" y="8"/>
                </a:lnTo>
                <a:lnTo>
                  <a:pt x="12" y="5"/>
                </a:lnTo>
                <a:lnTo>
                  <a:pt x="18" y="3"/>
                </a:lnTo>
                <a:lnTo>
                  <a:pt x="25" y="1"/>
                </a:lnTo>
                <a:lnTo>
                  <a:pt x="33" y="0"/>
                </a:lnTo>
                <a:lnTo>
                  <a:pt x="98" y="0"/>
                </a:lnTo>
                <a:lnTo>
                  <a:pt x="98" y="17"/>
                </a:lnTo>
                <a:lnTo>
                  <a:pt x="38" y="17"/>
                </a:lnTo>
                <a:lnTo>
                  <a:pt x="29" y="17"/>
                </a:lnTo>
                <a:lnTo>
                  <a:pt x="23" y="18"/>
                </a:lnTo>
                <a:lnTo>
                  <a:pt x="20" y="21"/>
                </a:lnTo>
                <a:lnTo>
                  <a:pt x="17" y="24"/>
                </a:lnTo>
                <a:lnTo>
                  <a:pt x="14" y="29"/>
                </a:lnTo>
                <a:lnTo>
                  <a:pt x="14" y="34"/>
                </a:lnTo>
                <a:lnTo>
                  <a:pt x="14" y="39"/>
                </a:lnTo>
                <a:lnTo>
                  <a:pt x="16" y="44"/>
                </a:lnTo>
                <a:lnTo>
                  <a:pt x="18" y="47"/>
                </a:lnTo>
                <a:lnTo>
                  <a:pt x="21" y="50"/>
                </a:lnTo>
                <a:lnTo>
                  <a:pt x="25" y="54"/>
                </a:lnTo>
                <a:lnTo>
                  <a:pt x="29" y="56"/>
                </a:lnTo>
                <a:lnTo>
                  <a:pt x="36" y="57"/>
                </a:lnTo>
                <a:lnTo>
                  <a:pt x="43" y="57"/>
                </a:lnTo>
                <a:lnTo>
                  <a:pt x="98" y="57"/>
                </a:lnTo>
                <a:lnTo>
                  <a:pt x="98" y="74"/>
                </a:lnTo>
                <a:lnTo>
                  <a:pt x="36" y="74"/>
                </a:lnTo>
                <a:lnTo>
                  <a:pt x="30" y="74"/>
                </a:lnTo>
                <a:lnTo>
                  <a:pt x="27" y="75"/>
                </a:lnTo>
                <a:lnTo>
                  <a:pt x="22" y="77"/>
                </a:lnTo>
                <a:lnTo>
                  <a:pt x="20" y="78"/>
                </a:lnTo>
                <a:lnTo>
                  <a:pt x="18" y="80"/>
                </a:lnTo>
                <a:lnTo>
                  <a:pt x="16" y="83"/>
                </a:lnTo>
                <a:lnTo>
                  <a:pt x="14" y="87"/>
                </a:lnTo>
                <a:lnTo>
                  <a:pt x="14" y="91"/>
                </a:lnTo>
                <a:lnTo>
                  <a:pt x="16" y="97"/>
                </a:lnTo>
                <a:lnTo>
                  <a:pt x="18" y="104"/>
                </a:lnTo>
                <a:lnTo>
                  <a:pt x="20" y="106"/>
                </a:lnTo>
                <a:lnTo>
                  <a:pt x="22" y="108"/>
                </a:lnTo>
                <a:lnTo>
                  <a:pt x="25" y="111"/>
                </a:lnTo>
                <a:lnTo>
                  <a:pt x="28" y="112"/>
                </a:lnTo>
                <a:lnTo>
                  <a:pt x="37" y="114"/>
                </a:lnTo>
                <a:lnTo>
                  <a:pt x="48" y="114"/>
                </a:lnTo>
                <a:lnTo>
                  <a:pt x="98" y="114"/>
                </a:lnTo>
                <a:lnTo>
                  <a:pt x="98" y="1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" name="Freeform 260">
            <a:extLst>
              <a:ext uri="{FF2B5EF4-FFF2-40B4-BE49-F238E27FC236}">
                <a16:creationId xmlns:a16="http://schemas.microsoft.com/office/drawing/2014/main" id="{8101C882-23E3-4AA8-BF25-7AA54ADDCB98}"/>
              </a:ext>
            </a:extLst>
          </p:cNvPr>
          <p:cNvSpPr>
            <a:spLocks noEditPoints="1"/>
          </p:cNvSpPr>
          <p:nvPr/>
        </p:nvSpPr>
        <p:spPr bwMode="auto">
          <a:xfrm>
            <a:off x="8097838" y="4856163"/>
            <a:ext cx="31750" cy="28575"/>
          </a:xfrm>
          <a:custGeom>
            <a:avLst/>
            <a:gdLst>
              <a:gd name="T0" fmla="*/ 93 w 100"/>
              <a:gd name="T1" fmla="*/ 30 h 89"/>
              <a:gd name="T2" fmla="*/ 100 w 100"/>
              <a:gd name="T3" fmla="*/ 47 h 89"/>
              <a:gd name="T4" fmla="*/ 100 w 100"/>
              <a:gd name="T5" fmla="*/ 64 h 89"/>
              <a:gd name="T6" fmla="*/ 96 w 100"/>
              <a:gd name="T7" fmla="*/ 77 h 89"/>
              <a:gd name="T8" fmla="*/ 88 w 100"/>
              <a:gd name="T9" fmla="*/ 84 h 89"/>
              <a:gd name="T10" fmla="*/ 78 w 100"/>
              <a:gd name="T11" fmla="*/ 89 h 89"/>
              <a:gd name="T12" fmla="*/ 66 w 100"/>
              <a:gd name="T13" fmla="*/ 88 h 89"/>
              <a:gd name="T14" fmla="*/ 54 w 100"/>
              <a:gd name="T15" fmla="*/ 82 h 89"/>
              <a:gd name="T16" fmla="*/ 47 w 100"/>
              <a:gd name="T17" fmla="*/ 72 h 89"/>
              <a:gd name="T18" fmla="*/ 44 w 100"/>
              <a:gd name="T19" fmla="*/ 59 h 89"/>
              <a:gd name="T20" fmla="*/ 41 w 100"/>
              <a:gd name="T21" fmla="*/ 34 h 89"/>
              <a:gd name="T22" fmla="*/ 35 w 100"/>
              <a:gd name="T23" fmla="*/ 22 h 89"/>
              <a:gd name="T24" fmla="*/ 28 w 100"/>
              <a:gd name="T25" fmla="*/ 22 h 89"/>
              <a:gd name="T26" fmla="*/ 21 w 100"/>
              <a:gd name="T27" fmla="*/ 25 h 89"/>
              <a:gd name="T28" fmla="*/ 17 w 100"/>
              <a:gd name="T29" fmla="*/ 30 h 89"/>
              <a:gd name="T30" fmla="*/ 14 w 100"/>
              <a:gd name="T31" fmla="*/ 40 h 89"/>
              <a:gd name="T32" fmla="*/ 14 w 100"/>
              <a:gd name="T33" fmla="*/ 50 h 89"/>
              <a:gd name="T34" fmla="*/ 16 w 100"/>
              <a:gd name="T35" fmla="*/ 59 h 89"/>
              <a:gd name="T36" fmla="*/ 20 w 100"/>
              <a:gd name="T37" fmla="*/ 65 h 89"/>
              <a:gd name="T38" fmla="*/ 27 w 100"/>
              <a:gd name="T39" fmla="*/ 69 h 89"/>
              <a:gd name="T40" fmla="*/ 29 w 100"/>
              <a:gd name="T41" fmla="*/ 87 h 89"/>
              <a:gd name="T42" fmla="*/ 13 w 100"/>
              <a:gd name="T43" fmla="*/ 79 h 89"/>
              <a:gd name="T44" fmla="*/ 8 w 100"/>
              <a:gd name="T45" fmla="*/ 73 h 89"/>
              <a:gd name="T46" fmla="*/ 3 w 100"/>
              <a:gd name="T47" fmla="*/ 65 h 89"/>
              <a:gd name="T48" fmla="*/ 0 w 100"/>
              <a:gd name="T49" fmla="*/ 43 h 89"/>
              <a:gd name="T50" fmla="*/ 3 w 100"/>
              <a:gd name="T51" fmla="*/ 23 h 89"/>
              <a:gd name="T52" fmla="*/ 10 w 100"/>
              <a:gd name="T53" fmla="*/ 12 h 89"/>
              <a:gd name="T54" fmla="*/ 21 w 100"/>
              <a:gd name="T55" fmla="*/ 6 h 89"/>
              <a:gd name="T56" fmla="*/ 36 w 100"/>
              <a:gd name="T57" fmla="*/ 6 h 89"/>
              <a:gd name="T58" fmla="*/ 77 w 100"/>
              <a:gd name="T59" fmla="*/ 6 h 89"/>
              <a:gd name="T60" fmla="*/ 93 w 100"/>
              <a:gd name="T61" fmla="*/ 4 h 89"/>
              <a:gd name="T62" fmla="*/ 98 w 100"/>
              <a:gd name="T63" fmla="*/ 17 h 89"/>
              <a:gd name="T64" fmla="*/ 86 w 100"/>
              <a:gd name="T65" fmla="*/ 21 h 89"/>
              <a:gd name="T66" fmla="*/ 53 w 100"/>
              <a:gd name="T67" fmla="*/ 33 h 89"/>
              <a:gd name="T68" fmla="*/ 58 w 100"/>
              <a:gd name="T69" fmla="*/ 57 h 89"/>
              <a:gd name="T70" fmla="*/ 62 w 100"/>
              <a:gd name="T71" fmla="*/ 66 h 89"/>
              <a:gd name="T72" fmla="*/ 68 w 100"/>
              <a:gd name="T73" fmla="*/ 71 h 89"/>
              <a:gd name="T74" fmla="*/ 76 w 100"/>
              <a:gd name="T75" fmla="*/ 72 h 89"/>
              <a:gd name="T76" fmla="*/ 80 w 100"/>
              <a:gd name="T77" fmla="*/ 69 h 89"/>
              <a:gd name="T78" fmla="*/ 85 w 100"/>
              <a:gd name="T79" fmla="*/ 64 h 89"/>
              <a:gd name="T80" fmla="*/ 87 w 100"/>
              <a:gd name="T81" fmla="*/ 57 h 89"/>
              <a:gd name="T82" fmla="*/ 86 w 100"/>
              <a:gd name="T83" fmla="*/ 43 h 89"/>
              <a:gd name="T84" fmla="*/ 81 w 100"/>
              <a:gd name="T85" fmla="*/ 32 h 89"/>
              <a:gd name="T86" fmla="*/ 76 w 100"/>
              <a:gd name="T87" fmla="*/ 26 h 89"/>
              <a:gd name="T88" fmla="*/ 66 w 100"/>
              <a:gd name="T89" fmla="*/ 23 h 89"/>
              <a:gd name="T90" fmla="*/ 50 w 100"/>
              <a:gd name="T91" fmla="*/ 22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0" h="89">
                <a:moveTo>
                  <a:pt x="86" y="21"/>
                </a:moveTo>
                <a:lnTo>
                  <a:pt x="93" y="30"/>
                </a:lnTo>
                <a:lnTo>
                  <a:pt x="97" y="38"/>
                </a:lnTo>
                <a:lnTo>
                  <a:pt x="100" y="47"/>
                </a:lnTo>
                <a:lnTo>
                  <a:pt x="100" y="56"/>
                </a:lnTo>
                <a:lnTo>
                  <a:pt x="100" y="64"/>
                </a:lnTo>
                <a:lnTo>
                  <a:pt x="98" y="71"/>
                </a:lnTo>
                <a:lnTo>
                  <a:pt x="96" y="77"/>
                </a:lnTo>
                <a:lnTo>
                  <a:pt x="93" y="81"/>
                </a:lnTo>
                <a:lnTo>
                  <a:pt x="88" y="84"/>
                </a:lnTo>
                <a:lnTo>
                  <a:pt x="84" y="87"/>
                </a:lnTo>
                <a:lnTo>
                  <a:pt x="78" y="89"/>
                </a:lnTo>
                <a:lnTo>
                  <a:pt x="72" y="89"/>
                </a:lnTo>
                <a:lnTo>
                  <a:pt x="66" y="88"/>
                </a:lnTo>
                <a:lnTo>
                  <a:pt x="60" y="86"/>
                </a:lnTo>
                <a:lnTo>
                  <a:pt x="54" y="82"/>
                </a:lnTo>
                <a:lnTo>
                  <a:pt x="51" y="78"/>
                </a:lnTo>
                <a:lnTo>
                  <a:pt x="47" y="72"/>
                </a:lnTo>
                <a:lnTo>
                  <a:pt x="45" y="66"/>
                </a:lnTo>
                <a:lnTo>
                  <a:pt x="44" y="59"/>
                </a:lnTo>
                <a:lnTo>
                  <a:pt x="43" y="51"/>
                </a:lnTo>
                <a:lnTo>
                  <a:pt x="41" y="34"/>
                </a:lnTo>
                <a:lnTo>
                  <a:pt x="37" y="22"/>
                </a:lnTo>
                <a:lnTo>
                  <a:pt x="35" y="22"/>
                </a:lnTo>
                <a:lnTo>
                  <a:pt x="33" y="22"/>
                </a:lnTo>
                <a:lnTo>
                  <a:pt x="28" y="22"/>
                </a:lnTo>
                <a:lnTo>
                  <a:pt x="25" y="23"/>
                </a:lnTo>
                <a:lnTo>
                  <a:pt x="21" y="25"/>
                </a:lnTo>
                <a:lnTo>
                  <a:pt x="19" y="26"/>
                </a:lnTo>
                <a:lnTo>
                  <a:pt x="17" y="30"/>
                </a:lnTo>
                <a:lnTo>
                  <a:pt x="16" y="34"/>
                </a:lnTo>
                <a:lnTo>
                  <a:pt x="14" y="40"/>
                </a:lnTo>
                <a:lnTo>
                  <a:pt x="13" y="46"/>
                </a:lnTo>
                <a:lnTo>
                  <a:pt x="14" y="50"/>
                </a:lnTo>
                <a:lnTo>
                  <a:pt x="14" y="55"/>
                </a:lnTo>
                <a:lnTo>
                  <a:pt x="16" y="59"/>
                </a:lnTo>
                <a:lnTo>
                  <a:pt x="18" y="63"/>
                </a:lnTo>
                <a:lnTo>
                  <a:pt x="20" y="65"/>
                </a:lnTo>
                <a:lnTo>
                  <a:pt x="23" y="67"/>
                </a:lnTo>
                <a:lnTo>
                  <a:pt x="27" y="69"/>
                </a:lnTo>
                <a:lnTo>
                  <a:pt x="31" y="71"/>
                </a:lnTo>
                <a:lnTo>
                  <a:pt x="29" y="87"/>
                </a:lnTo>
                <a:lnTo>
                  <a:pt x="20" y="83"/>
                </a:lnTo>
                <a:lnTo>
                  <a:pt x="13" y="79"/>
                </a:lnTo>
                <a:lnTo>
                  <a:pt x="10" y="77"/>
                </a:lnTo>
                <a:lnTo>
                  <a:pt x="8" y="73"/>
                </a:lnTo>
                <a:lnTo>
                  <a:pt x="5" y="70"/>
                </a:lnTo>
                <a:lnTo>
                  <a:pt x="3" y="65"/>
                </a:lnTo>
                <a:lnTo>
                  <a:pt x="1" y="55"/>
                </a:lnTo>
                <a:lnTo>
                  <a:pt x="0" y="43"/>
                </a:lnTo>
                <a:lnTo>
                  <a:pt x="1" y="32"/>
                </a:lnTo>
                <a:lnTo>
                  <a:pt x="3" y="23"/>
                </a:lnTo>
                <a:lnTo>
                  <a:pt x="6" y="16"/>
                </a:lnTo>
                <a:lnTo>
                  <a:pt x="10" y="12"/>
                </a:lnTo>
                <a:lnTo>
                  <a:pt x="16" y="8"/>
                </a:lnTo>
                <a:lnTo>
                  <a:pt x="21" y="6"/>
                </a:lnTo>
                <a:lnTo>
                  <a:pt x="27" y="6"/>
                </a:lnTo>
                <a:lnTo>
                  <a:pt x="36" y="6"/>
                </a:lnTo>
                <a:lnTo>
                  <a:pt x="58" y="6"/>
                </a:lnTo>
                <a:lnTo>
                  <a:pt x="77" y="6"/>
                </a:lnTo>
                <a:lnTo>
                  <a:pt x="86" y="5"/>
                </a:lnTo>
                <a:lnTo>
                  <a:pt x="93" y="4"/>
                </a:lnTo>
                <a:lnTo>
                  <a:pt x="98" y="0"/>
                </a:lnTo>
                <a:lnTo>
                  <a:pt x="98" y="17"/>
                </a:lnTo>
                <a:lnTo>
                  <a:pt x="93" y="20"/>
                </a:lnTo>
                <a:lnTo>
                  <a:pt x="86" y="21"/>
                </a:lnTo>
                <a:close/>
                <a:moveTo>
                  <a:pt x="50" y="22"/>
                </a:moveTo>
                <a:lnTo>
                  <a:pt x="53" y="33"/>
                </a:lnTo>
                <a:lnTo>
                  <a:pt x="56" y="49"/>
                </a:lnTo>
                <a:lnTo>
                  <a:pt x="58" y="57"/>
                </a:lnTo>
                <a:lnTo>
                  <a:pt x="60" y="63"/>
                </a:lnTo>
                <a:lnTo>
                  <a:pt x="62" y="66"/>
                </a:lnTo>
                <a:lnTo>
                  <a:pt x="64" y="70"/>
                </a:lnTo>
                <a:lnTo>
                  <a:pt x="68" y="71"/>
                </a:lnTo>
                <a:lnTo>
                  <a:pt x="72" y="72"/>
                </a:lnTo>
                <a:lnTo>
                  <a:pt x="76" y="72"/>
                </a:lnTo>
                <a:lnTo>
                  <a:pt x="78" y="71"/>
                </a:lnTo>
                <a:lnTo>
                  <a:pt x="80" y="69"/>
                </a:lnTo>
                <a:lnTo>
                  <a:pt x="83" y="67"/>
                </a:lnTo>
                <a:lnTo>
                  <a:pt x="85" y="64"/>
                </a:lnTo>
                <a:lnTo>
                  <a:pt x="86" y="61"/>
                </a:lnTo>
                <a:lnTo>
                  <a:pt x="87" y="57"/>
                </a:lnTo>
                <a:lnTo>
                  <a:pt x="87" y="53"/>
                </a:lnTo>
                <a:lnTo>
                  <a:pt x="86" y="43"/>
                </a:lnTo>
                <a:lnTo>
                  <a:pt x="84" y="36"/>
                </a:lnTo>
                <a:lnTo>
                  <a:pt x="81" y="32"/>
                </a:lnTo>
                <a:lnTo>
                  <a:pt x="78" y="30"/>
                </a:lnTo>
                <a:lnTo>
                  <a:pt x="76" y="26"/>
                </a:lnTo>
                <a:lnTo>
                  <a:pt x="72" y="25"/>
                </a:lnTo>
                <a:lnTo>
                  <a:pt x="66" y="23"/>
                </a:lnTo>
                <a:lnTo>
                  <a:pt x="56" y="22"/>
                </a:lnTo>
                <a:lnTo>
                  <a:pt x="50" y="2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" name="Freeform 261">
            <a:extLst>
              <a:ext uri="{FF2B5EF4-FFF2-40B4-BE49-F238E27FC236}">
                <a16:creationId xmlns:a16="http://schemas.microsoft.com/office/drawing/2014/main" id="{28FB9ACC-CAD6-467B-B5DA-173E2EEA277B}"/>
              </a:ext>
            </a:extLst>
          </p:cNvPr>
          <p:cNvSpPr>
            <a:spLocks noEditPoints="1"/>
          </p:cNvSpPr>
          <p:nvPr/>
        </p:nvSpPr>
        <p:spPr bwMode="auto">
          <a:xfrm>
            <a:off x="8097838" y="4824413"/>
            <a:ext cx="42863" cy="26987"/>
          </a:xfrm>
          <a:custGeom>
            <a:avLst/>
            <a:gdLst>
              <a:gd name="T0" fmla="*/ 2 w 135"/>
              <a:gd name="T1" fmla="*/ 83 h 83"/>
              <a:gd name="T2" fmla="*/ 14 w 135"/>
              <a:gd name="T3" fmla="*/ 68 h 83"/>
              <a:gd name="T4" fmla="*/ 4 w 135"/>
              <a:gd name="T5" fmla="*/ 56 h 83"/>
              <a:gd name="T6" fmla="*/ 0 w 135"/>
              <a:gd name="T7" fmla="*/ 40 h 83"/>
              <a:gd name="T8" fmla="*/ 2 w 135"/>
              <a:gd name="T9" fmla="*/ 28 h 83"/>
              <a:gd name="T10" fmla="*/ 6 w 135"/>
              <a:gd name="T11" fmla="*/ 18 h 83"/>
              <a:gd name="T12" fmla="*/ 14 w 135"/>
              <a:gd name="T13" fmla="*/ 10 h 83"/>
              <a:gd name="T14" fmla="*/ 25 w 135"/>
              <a:gd name="T15" fmla="*/ 4 h 83"/>
              <a:gd name="T16" fmla="*/ 36 w 135"/>
              <a:gd name="T17" fmla="*/ 1 h 83"/>
              <a:gd name="T18" fmla="*/ 50 w 135"/>
              <a:gd name="T19" fmla="*/ 0 h 83"/>
              <a:gd name="T20" fmla="*/ 63 w 135"/>
              <a:gd name="T21" fmla="*/ 1 h 83"/>
              <a:gd name="T22" fmla="*/ 76 w 135"/>
              <a:gd name="T23" fmla="*/ 4 h 83"/>
              <a:gd name="T24" fmla="*/ 86 w 135"/>
              <a:gd name="T25" fmla="*/ 11 h 83"/>
              <a:gd name="T26" fmla="*/ 94 w 135"/>
              <a:gd name="T27" fmla="*/ 20 h 83"/>
              <a:gd name="T28" fmla="*/ 98 w 135"/>
              <a:gd name="T29" fmla="*/ 31 h 83"/>
              <a:gd name="T30" fmla="*/ 100 w 135"/>
              <a:gd name="T31" fmla="*/ 41 h 83"/>
              <a:gd name="T32" fmla="*/ 96 w 135"/>
              <a:gd name="T33" fmla="*/ 56 h 83"/>
              <a:gd name="T34" fmla="*/ 88 w 135"/>
              <a:gd name="T35" fmla="*/ 66 h 83"/>
              <a:gd name="T36" fmla="*/ 135 w 135"/>
              <a:gd name="T37" fmla="*/ 83 h 83"/>
              <a:gd name="T38" fmla="*/ 60 w 135"/>
              <a:gd name="T39" fmla="*/ 67 h 83"/>
              <a:gd name="T40" fmla="*/ 73 w 135"/>
              <a:gd name="T41" fmla="*/ 64 h 83"/>
              <a:gd name="T42" fmla="*/ 81 w 135"/>
              <a:gd name="T43" fmla="*/ 57 h 83"/>
              <a:gd name="T44" fmla="*/ 86 w 135"/>
              <a:gd name="T45" fmla="*/ 48 h 83"/>
              <a:gd name="T46" fmla="*/ 86 w 135"/>
              <a:gd name="T47" fmla="*/ 37 h 83"/>
              <a:gd name="T48" fmla="*/ 81 w 135"/>
              <a:gd name="T49" fmla="*/ 28 h 83"/>
              <a:gd name="T50" fmla="*/ 72 w 135"/>
              <a:gd name="T51" fmla="*/ 20 h 83"/>
              <a:gd name="T52" fmla="*/ 59 w 135"/>
              <a:gd name="T53" fmla="*/ 17 h 83"/>
              <a:gd name="T54" fmla="*/ 41 w 135"/>
              <a:gd name="T55" fmla="*/ 17 h 83"/>
              <a:gd name="T56" fmla="*/ 27 w 135"/>
              <a:gd name="T57" fmla="*/ 20 h 83"/>
              <a:gd name="T58" fmla="*/ 18 w 135"/>
              <a:gd name="T59" fmla="*/ 27 h 83"/>
              <a:gd name="T60" fmla="*/ 13 w 135"/>
              <a:gd name="T61" fmla="*/ 36 h 83"/>
              <a:gd name="T62" fmla="*/ 13 w 135"/>
              <a:gd name="T63" fmla="*/ 46 h 83"/>
              <a:gd name="T64" fmla="*/ 18 w 135"/>
              <a:gd name="T65" fmla="*/ 56 h 83"/>
              <a:gd name="T66" fmla="*/ 28 w 135"/>
              <a:gd name="T67" fmla="*/ 64 h 83"/>
              <a:gd name="T68" fmla="*/ 42 w 135"/>
              <a:gd name="T69" fmla="*/ 67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5" h="83">
                <a:moveTo>
                  <a:pt x="135" y="83"/>
                </a:moveTo>
                <a:lnTo>
                  <a:pt x="2" y="83"/>
                </a:lnTo>
                <a:lnTo>
                  <a:pt x="2" y="68"/>
                </a:lnTo>
                <a:lnTo>
                  <a:pt x="14" y="68"/>
                </a:lnTo>
                <a:lnTo>
                  <a:pt x="9" y="62"/>
                </a:lnTo>
                <a:lnTo>
                  <a:pt x="4" y="56"/>
                </a:lnTo>
                <a:lnTo>
                  <a:pt x="1" y="49"/>
                </a:lnTo>
                <a:lnTo>
                  <a:pt x="0" y="40"/>
                </a:lnTo>
                <a:lnTo>
                  <a:pt x="1" y="34"/>
                </a:lnTo>
                <a:lnTo>
                  <a:pt x="2" y="28"/>
                </a:lnTo>
                <a:lnTo>
                  <a:pt x="4" y="24"/>
                </a:lnTo>
                <a:lnTo>
                  <a:pt x="6" y="18"/>
                </a:lnTo>
                <a:lnTo>
                  <a:pt x="10" y="13"/>
                </a:lnTo>
                <a:lnTo>
                  <a:pt x="14" y="10"/>
                </a:lnTo>
                <a:lnTo>
                  <a:pt x="19" y="7"/>
                </a:lnTo>
                <a:lnTo>
                  <a:pt x="25" y="4"/>
                </a:lnTo>
                <a:lnTo>
                  <a:pt x="30" y="2"/>
                </a:lnTo>
                <a:lnTo>
                  <a:pt x="36" y="1"/>
                </a:lnTo>
                <a:lnTo>
                  <a:pt x="43" y="0"/>
                </a:lnTo>
                <a:lnTo>
                  <a:pt x="50" y="0"/>
                </a:lnTo>
                <a:lnTo>
                  <a:pt x="56" y="0"/>
                </a:lnTo>
                <a:lnTo>
                  <a:pt x="63" y="1"/>
                </a:lnTo>
                <a:lnTo>
                  <a:pt x="70" y="2"/>
                </a:lnTo>
                <a:lnTo>
                  <a:pt x="76" y="4"/>
                </a:lnTo>
                <a:lnTo>
                  <a:pt x="81" y="8"/>
                </a:lnTo>
                <a:lnTo>
                  <a:pt x="86" y="11"/>
                </a:lnTo>
                <a:lnTo>
                  <a:pt x="91" y="16"/>
                </a:lnTo>
                <a:lnTo>
                  <a:pt x="94" y="20"/>
                </a:lnTo>
                <a:lnTo>
                  <a:pt x="96" y="25"/>
                </a:lnTo>
                <a:lnTo>
                  <a:pt x="98" y="31"/>
                </a:lnTo>
                <a:lnTo>
                  <a:pt x="100" y="35"/>
                </a:lnTo>
                <a:lnTo>
                  <a:pt x="100" y="41"/>
                </a:lnTo>
                <a:lnTo>
                  <a:pt x="100" y="49"/>
                </a:lnTo>
                <a:lnTo>
                  <a:pt x="96" y="56"/>
                </a:lnTo>
                <a:lnTo>
                  <a:pt x="93" y="61"/>
                </a:lnTo>
                <a:lnTo>
                  <a:pt x="88" y="66"/>
                </a:lnTo>
                <a:lnTo>
                  <a:pt x="135" y="66"/>
                </a:lnTo>
                <a:lnTo>
                  <a:pt x="135" y="83"/>
                </a:lnTo>
                <a:close/>
                <a:moveTo>
                  <a:pt x="51" y="68"/>
                </a:moveTo>
                <a:lnTo>
                  <a:pt x="60" y="67"/>
                </a:lnTo>
                <a:lnTo>
                  <a:pt x="67" y="66"/>
                </a:lnTo>
                <a:lnTo>
                  <a:pt x="73" y="64"/>
                </a:lnTo>
                <a:lnTo>
                  <a:pt x="78" y="60"/>
                </a:lnTo>
                <a:lnTo>
                  <a:pt x="81" y="57"/>
                </a:lnTo>
                <a:lnTo>
                  <a:pt x="85" y="52"/>
                </a:lnTo>
                <a:lnTo>
                  <a:pt x="86" y="48"/>
                </a:lnTo>
                <a:lnTo>
                  <a:pt x="87" y="42"/>
                </a:lnTo>
                <a:lnTo>
                  <a:pt x="86" y="37"/>
                </a:lnTo>
                <a:lnTo>
                  <a:pt x="85" y="32"/>
                </a:lnTo>
                <a:lnTo>
                  <a:pt x="81" y="28"/>
                </a:lnTo>
                <a:lnTo>
                  <a:pt x="78" y="24"/>
                </a:lnTo>
                <a:lnTo>
                  <a:pt x="72" y="20"/>
                </a:lnTo>
                <a:lnTo>
                  <a:pt x="66" y="18"/>
                </a:lnTo>
                <a:lnTo>
                  <a:pt x="59" y="17"/>
                </a:lnTo>
                <a:lnTo>
                  <a:pt x="50" y="16"/>
                </a:lnTo>
                <a:lnTo>
                  <a:pt x="41" y="17"/>
                </a:lnTo>
                <a:lnTo>
                  <a:pt x="34" y="18"/>
                </a:lnTo>
                <a:lnTo>
                  <a:pt x="27" y="20"/>
                </a:lnTo>
                <a:lnTo>
                  <a:pt x="22" y="24"/>
                </a:lnTo>
                <a:lnTo>
                  <a:pt x="18" y="27"/>
                </a:lnTo>
                <a:lnTo>
                  <a:pt x="16" y="32"/>
                </a:lnTo>
                <a:lnTo>
                  <a:pt x="13" y="36"/>
                </a:lnTo>
                <a:lnTo>
                  <a:pt x="13" y="42"/>
                </a:lnTo>
                <a:lnTo>
                  <a:pt x="13" y="46"/>
                </a:lnTo>
                <a:lnTo>
                  <a:pt x="16" y="51"/>
                </a:lnTo>
                <a:lnTo>
                  <a:pt x="18" y="56"/>
                </a:lnTo>
                <a:lnTo>
                  <a:pt x="22" y="60"/>
                </a:lnTo>
                <a:lnTo>
                  <a:pt x="28" y="64"/>
                </a:lnTo>
                <a:lnTo>
                  <a:pt x="35" y="66"/>
                </a:lnTo>
                <a:lnTo>
                  <a:pt x="42" y="67"/>
                </a:lnTo>
                <a:lnTo>
                  <a:pt x="51" y="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" name="Freeform 262">
            <a:extLst>
              <a:ext uri="{FF2B5EF4-FFF2-40B4-BE49-F238E27FC236}">
                <a16:creationId xmlns:a16="http://schemas.microsoft.com/office/drawing/2014/main" id="{6B088D5B-088E-4688-91CE-A9AAACF61997}"/>
              </a:ext>
            </a:extLst>
          </p:cNvPr>
          <p:cNvSpPr>
            <a:spLocks/>
          </p:cNvSpPr>
          <p:nvPr/>
        </p:nvSpPr>
        <p:spPr bwMode="auto">
          <a:xfrm>
            <a:off x="8097838" y="4794250"/>
            <a:ext cx="31750" cy="25400"/>
          </a:xfrm>
          <a:custGeom>
            <a:avLst/>
            <a:gdLst>
              <a:gd name="T0" fmla="*/ 67 w 100"/>
              <a:gd name="T1" fmla="*/ 64 h 80"/>
              <a:gd name="T2" fmla="*/ 76 w 100"/>
              <a:gd name="T3" fmla="*/ 62 h 80"/>
              <a:gd name="T4" fmla="*/ 81 w 100"/>
              <a:gd name="T5" fmla="*/ 56 h 80"/>
              <a:gd name="T6" fmla="*/ 86 w 100"/>
              <a:gd name="T7" fmla="*/ 49 h 80"/>
              <a:gd name="T8" fmla="*/ 87 w 100"/>
              <a:gd name="T9" fmla="*/ 39 h 80"/>
              <a:gd name="T10" fmla="*/ 86 w 100"/>
              <a:gd name="T11" fmla="*/ 29 h 80"/>
              <a:gd name="T12" fmla="*/ 83 w 100"/>
              <a:gd name="T13" fmla="*/ 22 h 80"/>
              <a:gd name="T14" fmla="*/ 77 w 100"/>
              <a:gd name="T15" fmla="*/ 19 h 80"/>
              <a:gd name="T16" fmla="*/ 71 w 100"/>
              <a:gd name="T17" fmla="*/ 16 h 80"/>
              <a:gd name="T18" fmla="*/ 67 w 100"/>
              <a:gd name="T19" fmla="*/ 19 h 80"/>
              <a:gd name="T20" fmla="*/ 63 w 100"/>
              <a:gd name="T21" fmla="*/ 22 h 80"/>
              <a:gd name="T22" fmla="*/ 58 w 100"/>
              <a:gd name="T23" fmla="*/ 38 h 80"/>
              <a:gd name="T24" fmla="*/ 50 w 100"/>
              <a:gd name="T25" fmla="*/ 63 h 80"/>
              <a:gd name="T26" fmla="*/ 41 w 100"/>
              <a:gd name="T27" fmla="*/ 73 h 80"/>
              <a:gd name="T28" fmla="*/ 28 w 100"/>
              <a:gd name="T29" fmla="*/ 78 h 80"/>
              <a:gd name="T30" fmla="*/ 16 w 100"/>
              <a:gd name="T31" fmla="*/ 74 h 80"/>
              <a:gd name="T32" fmla="*/ 6 w 100"/>
              <a:gd name="T33" fmla="*/ 66 h 80"/>
              <a:gd name="T34" fmla="*/ 2 w 100"/>
              <a:gd name="T35" fmla="*/ 56 h 80"/>
              <a:gd name="T36" fmla="*/ 0 w 100"/>
              <a:gd name="T37" fmla="*/ 43 h 80"/>
              <a:gd name="T38" fmla="*/ 3 w 100"/>
              <a:gd name="T39" fmla="*/ 22 h 80"/>
              <a:gd name="T40" fmla="*/ 12 w 100"/>
              <a:gd name="T41" fmla="*/ 10 h 80"/>
              <a:gd name="T42" fmla="*/ 27 w 100"/>
              <a:gd name="T43" fmla="*/ 4 h 80"/>
              <a:gd name="T44" fmla="*/ 26 w 100"/>
              <a:gd name="T45" fmla="*/ 21 h 80"/>
              <a:gd name="T46" fmla="*/ 20 w 100"/>
              <a:gd name="T47" fmla="*/ 24 h 80"/>
              <a:gd name="T48" fmla="*/ 16 w 100"/>
              <a:gd name="T49" fmla="*/ 29 h 80"/>
              <a:gd name="T50" fmla="*/ 13 w 100"/>
              <a:gd name="T51" fmla="*/ 37 h 80"/>
              <a:gd name="T52" fmla="*/ 13 w 100"/>
              <a:gd name="T53" fmla="*/ 46 h 80"/>
              <a:gd name="T54" fmla="*/ 16 w 100"/>
              <a:gd name="T55" fmla="*/ 54 h 80"/>
              <a:gd name="T56" fmla="*/ 19 w 100"/>
              <a:gd name="T57" fmla="*/ 58 h 80"/>
              <a:gd name="T58" fmla="*/ 23 w 100"/>
              <a:gd name="T59" fmla="*/ 61 h 80"/>
              <a:gd name="T60" fmla="*/ 29 w 100"/>
              <a:gd name="T61" fmla="*/ 61 h 80"/>
              <a:gd name="T62" fmla="*/ 34 w 100"/>
              <a:gd name="T63" fmla="*/ 57 h 80"/>
              <a:gd name="T64" fmla="*/ 37 w 100"/>
              <a:gd name="T65" fmla="*/ 48 h 80"/>
              <a:gd name="T66" fmla="*/ 44 w 100"/>
              <a:gd name="T67" fmla="*/ 24 h 80"/>
              <a:gd name="T68" fmla="*/ 51 w 100"/>
              <a:gd name="T69" fmla="*/ 8 h 80"/>
              <a:gd name="T70" fmla="*/ 62 w 100"/>
              <a:gd name="T71" fmla="*/ 2 h 80"/>
              <a:gd name="T72" fmla="*/ 73 w 100"/>
              <a:gd name="T73" fmla="*/ 0 h 80"/>
              <a:gd name="T74" fmla="*/ 81 w 100"/>
              <a:gd name="T75" fmla="*/ 3 h 80"/>
              <a:gd name="T76" fmla="*/ 88 w 100"/>
              <a:gd name="T77" fmla="*/ 7 h 80"/>
              <a:gd name="T78" fmla="*/ 94 w 100"/>
              <a:gd name="T79" fmla="*/ 14 h 80"/>
              <a:gd name="T80" fmla="*/ 100 w 100"/>
              <a:gd name="T81" fmla="*/ 28 h 80"/>
              <a:gd name="T82" fmla="*/ 100 w 100"/>
              <a:gd name="T83" fmla="*/ 48 h 80"/>
              <a:gd name="T84" fmla="*/ 96 w 100"/>
              <a:gd name="T85" fmla="*/ 62 h 80"/>
              <a:gd name="T86" fmla="*/ 88 w 100"/>
              <a:gd name="T87" fmla="*/ 72 h 80"/>
              <a:gd name="T88" fmla="*/ 77 w 100"/>
              <a:gd name="T89" fmla="*/ 78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0" h="80">
                <a:moveTo>
                  <a:pt x="69" y="80"/>
                </a:moveTo>
                <a:lnTo>
                  <a:pt x="67" y="64"/>
                </a:lnTo>
                <a:lnTo>
                  <a:pt x="71" y="63"/>
                </a:lnTo>
                <a:lnTo>
                  <a:pt x="76" y="62"/>
                </a:lnTo>
                <a:lnTo>
                  <a:pt x="79" y="60"/>
                </a:lnTo>
                <a:lnTo>
                  <a:pt x="81" y="56"/>
                </a:lnTo>
                <a:lnTo>
                  <a:pt x="84" y="53"/>
                </a:lnTo>
                <a:lnTo>
                  <a:pt x="86" y="49"/>
                </a:lnTo>
                <a:lnTo>
                  <a:pt x="86" y="45"/>
                </a:lnTo>
                <a:lnTo>
                  <a:pt x="87" y="39"/>
                </a:lnTo>
                <a:lnTo>
                  <a:pt x="87" y="33"/>
                </a:lnTo>
                <a:lnTo>
                  <a:pt x="86" y="29"/>
                </a:lnTo>
                <a:lnTo>
                  <a:pt x="85" y="25"/>
                </a:lnTo>
                <a:lnTo>
                  <a:pt x="83" y="22"/>
                </a:lnTo>
                <a:lnTo>
                  <a:pt x="80" y="20"/>
                </a:lnTo>
                <a:lnTo>
                  <a:pt x="77" y="19"/>
                </a:lnTo>
                <a:lnTo>
                  <a:pt x="75" y="17"/>
                </a:lnTo>
                <a:lnTo>
                  <a:pt x="71" y="16"/>
                </a:lnTo>
                <a:lnTo>
                  <a:pt x="69" y="17"/>
                </a:lnTo>
                <a:lnTo>
                  <a:pt x="67" y="19"/>
                </a:lnTo>
                <a:lnTo>
                  <a:pt x="64" y="20"/>
                </a:lnTo>
                <a:lnTo>
                  <a:pt x="63" y="22"/>
                </a:lnTo>
                <a:lnTo>
                  <a:pt x="61" y="28"/>
                </a:lnTo>
                <a:lnTo>
                  <a:pt x="58" y="38"/>
                </a:lnTo>
                <a:lnTo>
                  <a:pt x="53" y="54"/>
                </a:lnTo>
                <a:lnTo>
                  <a:pt x="50" y="63"/>
                </a:lnTo>
                <a:lnTo>
                  <a:pt x="46" y="70"/>
                </a:lnTo>
                <a:lnTo>
                  <a:pt x="41" y="73"/>
                </a:lnTo>
                <a:lnTo>
                  <a:pt x="35" y="77"/>
                </a:lnTo>
                <a:lnTo>
                  <a:pt x="28" y="78"/>
                </a:lnTo>
                <a:lnTo>
                  <a:pt x="21" y="77"/>
                </a:lnTo>
                <a:lnTo>
                  <a:pt x="16" y="74"/>
                </a:lnTo>
                <a:lnTo>
                  <a:pt x="11" y="71"/>
                </a:lnTo>
                <a:lnTo>
                  <a:pt x="6" y="66"/>
                </a:lnTo>
                <a:lnTo>
                  <a:pt x="4" y="62"/>
                </a:lnTo>
                <a:lnTo>
                  <a:pt x="2" y="56"/>
                </a:lnTo>
                <a:lnTo>
                  <a:pt x="1" y="49"/>
                </a:lnTo>
                <a:lnTo>
                  <a:pt x="0" y="43"/>
                </a:lnTo>
                <a:lnTo>
                  <a:pt x="1" y="31"/>
                </a:lnTo>
                <a:lnTo>
                  <a:pt x="3" y="22"/>
                </a:lnTo>
                <a:lnTo>
                  <a:pt x="8" y="15"/>
                </a:lnTo>
                <a:lnTo>
                  <a:pt x="12" y="10"/>
                </a:lnTo>
                <a:lnTo>
                  <a:pt x="19" y="6"/>
                </a:lnTo>
                <a:lnTo>
                  <a:pt x="27" y="4"/>
                </a:lnTo>
                <a:lnTo>
                  <a:pt x="29" y="20"/>
                </a:lnTo>
                <a:lnTo>
                  <a:pt x="26" y="21"/>
                </a:lnTo>
                <a:lnTo>
                  <a:pt x="22" y="22"/>
                </a:lnTo>
                <a:lnTo>
                  <a:pt x="20" y="24"/>
                </a:lnTo>
                <a:lnTo>
                  <a:pt x="18" y="27"/>
                </a:lnTo>
                <a:lnTo>
                  <a:pt x="16" y="29"/>
                </a:lnTo>
                <a:lnTo>
                  <a:pt x="14" y="32"/>
                </a:lnTo>
                <a:lnTo>
                  <a:pt x="13" y="37"/>
                </a:lnTo>
                <a:lnTo>
                  <a:pt x="13" y="40"/>
                </a:lnTo>
                <a:lnTo>
                  <a:pt x="13" y="46"/>
                </a:lnTo>
                <a:lnTo>
                  <a:pt x="14" y="51"/>
                </a:lnTo>
                <a:lnTo>
                  <a:pt x="16" y="54"/>
                </a:lnTo>
                <a:lnTo>
                  <a:pt x="17" y="56"/>
                </a:lnTo>
                <a:lnTo>
                  <a:pt x="19" y="58"/>
                </a:lnTo>
                <a:lnTo>
                  <a:pt x="21" y="61"/>
                </a:lnTo>
                <a:lnTo>
                  <a:pt x="23" y="61"/>
                </a:lnTo>
                <a:lnTo>
                  <a:pt x="26" y="62"/>
                </a:lnTo>
                <a:lnTo>
                  <a:pt x="29" y="61"/>
                </a:lnTo>
                <a:lnTo>
                  <a:pt x="31" y="60"/>
                </a:lnTo>
                <a:lnTo>
                  <a:pt x="34" y="57"/>
                </a:lnTo>
                <a:lnTo>
                  <a:pt x="36" y="53"/>
                </a:lnTo>
                <a:lnTo>
                  <a:pt x="37" y="48"/>
                </a:lnTo>
                <a:lnTo>
                  <a:pt x="41" y="39"/>
                </a:lnTo>
                <a:lnTo>
                  <a:pt x="44" y="24"/>
                </a:lnTo>
                <a:lnTo>
                  <a:pt x="47" y="15"/>
                </a:lnTo>
                <a:lnTo>
                  <a:pt x="51" y="8"/>
                </a:lnTo>
                <a:lnTo>
                  <a:pt x="56" y="4"/>
                </a:lnTo>
                <a:lnTo>
                  <a:pt x="62" y="2"/>
                </a:lnTo>
                <a:lnTo>
                  <a:pt x="70" y="0"/>
                </a:lnTo>
                <a:lnTo>
                  <a:pt x="73" y="0"/>
                </a:lnTo>
                <a:lnTo>
                  <a:pt x="78" y="2"/>
                </a:lnTo>
                <a:lnTo>
                  <a:pt x="81" y="3"/>
                </a:lnTo>
                <a:lnTo>
                  <a:pt x="85" y="5"/>
                </a:lnTo>
                <a:lnTo>
                  <a:pt x="88" y="7"/>
                </a:lnTo>
                <a:lnTo>
                  <a:pt x="92" y="11"/>
                </a:lnTo>
                <a:lnTo>
                  <a:pt x="94" y="14"/>
                </a:lnTo>
                <a:lnTo>
                  <a:pt x="96" y="19"/>
                </a:lnTo>
                <a:lnTo>
                  <a:pt x="100" y="28"/>
                </a:lnTo>
                <a:lnTo>
                  <a:pt x="100" y="39"/>
                </a:lnTo>
                <a:lnTo>
                  <a:pt x="100" y="48"/>
                </a:lnTo>
                <a:lnTo>
                  <a:pt x="98" y="55"/>
                </a:lnTo>
                <a:lnTo>
                  <a:pt x="96" y="62"/>
                </a:lnTo>
                <a:lnTo>
                  <a:pt x="93" y="68"/>
                </a:lnTo>
                <a:lnTo>
                  <a:pt x="88" y="72"/>
                </a:lnTo>
                <a:lnTo>
                  <a:pt x="83" y="76"/>
                </a:lnTo>
                <a:lnTo>
                  <a:pt x="77" y="78"/>
                </a:lnTo>
                <a:lnTo>
                  <a:pt x="69" y="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3" name="Rectangle 263">
            <a:extLst>
              <a:ext uri="{FF2B5EF4-FFF2-40B4-BE49-F238E27FC236}">
                <a16:creationId xmlns:a16="http://schemas.microsoft.com/office/drawing/2014/main" id="{2ACAA0E3-545B-47D8-94E2-58F6E1BD0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3238" y="4781550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4" name="Freeform 264">
            <a:extLst>
              <a:ext uri="{FF2B5EF4-FFF2-40B4-BE49-F238E27FC236}">
                <a16:creationId xmlns:a16="http://schemas.microsoft.com/office/drawing/2014/main" id="{C011F8BA-31ED-4516-AD8B-21339591E0EC}"/>
              </a:ext>
            </a:extLst>
          </p:cNvPr>
          <p:cNvSpPr>
            <a:spLocks/>
          </p:cNvSpPr>
          <p:nvPr/>
        </p:nvSpPr>
        <p:spPr bwMode="auto">
          <a:xfrm>
            <a:off x="8097838" y="4746625"/>
            <a:ext cx="31750" cy="26987"/>
          </a:xfrm>
          <a:custGeom>
            <a:avLst/>
            <a:gdLst>
              <a:gd name="T0" fmla="*/ 66 w 100"/>
              <a:gd name="T1" fmla="*/ 0 h 83"/>
              <a:gd name="T2" fmla="*/ 80 w 100"/>
              <a:gd name="T3" fmla="*/ 5 h 83"/>
              <a:gd name="T4" fmla="*/ 91 w 100"/>
              <a:gd name="T5" fmla="*/ 13 h 83"/>
              <a:gd name="T6" fmla="*/ 97 w 100"/>
              <a:gd name="T7" fmla="*/ 25 h 83"/>
              <a:gd name="T8" fmla="*/ 100 w 100"/>
              <a:gd name="T9" fmla="*/ 40 h 83"/>
              <a:gd name="T10" fmla="*/ 97 w 100"/>
              <a:gd name="T11" fmla="*/ 57 h 83"/>
              <a:gd name="T12" fmla="*/ 87 w 100"/>
              <a:gd name="T13" fmla="*/ 71 h 83"/>
              <a:gd name="T14" fmla="*/ 71 w 100"/>
              <a:gd name="T15" fmla="*/ 80 h 83"/>
              <a:gd name="T16" fmla="*/ 51 w 100"/>
              <a:gd name="T17" fmla="*/ 83 h 83"/>
              <a:gd name="T18" fmla="*/ 36 w 100"/>
              <a:gd name="T19" fmla="*/ 82 h 83"/>
              <a:gd name="T20" fmla="*/ 23 w 100"/>
              <a:gd name="T21" fmla="*/ 78 h 83"/>
              <a:gd name="T22" fmla="*/ 13 w 100"/>
              <a:gd name="T23" fmla="*/ 72 h 83"/>
              <a:gd name="T24" fmla="*/ 6 w 100"/>
              <a:gd name="T25" fmla="*/ 63 h 83"/>
              <a:gd name="T26" fmla="*/ 2 w 100"/>
              <a:gd name="T27" fmla="*/ 52 h 83"/>
              <a:gd name="T28" fmla="*/ 0 w 100"/>
              <a:gd name="T29" fmla="*/ 40 h 83"/>
              <a:gd name="T30" fmla="*/ 2 w 100"/>
              <a:gd name="T31" fmla="*/ 25 h 83"/>
              <a:gd name="T32" fmla="*/ 8 w 100"/>
              <a:gd name="T33" fmla="*/ 14 h 83"/>
              <a:gd name="T34" fmla="*/ 18 w 100"/>
              <a:gd name="T35" fmla="*/ 6 h 83"/>
              <a:gd name="T36" fmla="*/ 30 w 100"/>
              <a:gd name="T37" fmla="*/ 1 h 83"/>
              <a:gd name="T38" fmla="*/ 28 w 100"/>
              <a:gd name="T39" fmla="*/ 18 h 83"/>
              <a:gd name="T40" fmla="*/ 21 w 100"/>
              <a:gd name="T41" fmla="*/ 22 h 83"/>
              <a:gd name="T42" fmla="*/ 17 w 100"/>
              <a:gd name="T43" fmla="*/ 28 h 83"/>
              <a:gd name="T44" fmla="*/ 13 w 100"/>
              <a:gd name="T45" fmla="*/ 34 h 83"/>
              <a:gd name="T46" fmla="*/ 14 w 100"/>
              <a:gd name="T47" fmla="*/ 45 h 83"/>
              <a:gd name="T48" fmla="*/ 19 w 100"/>
              <a:gd name="T49" fmla="*/ 55 h 83"/>
              <a:gd name="T50" fmla="*/ 27 w 100"/>
              <a:gd name="T51" fmla="*/ 62 h 83"/>
              <a:gd name="T52" fmla="*/ 42 w 100"/>
              <a:gd name="T53" fmla="*/ 66 h 83"/>
              <a:gd name="T54" fmla="*/ 59 w 100"/>
              <a:gd name="T55" fmla="*/ 66 h 83"/>
              <a:gd name="T56" fmla="*/ 73 w 100"/>
              <a:gd name="T57" fmla="*/ 63 h 83"/>
              <a:gd name="T58" fmla="*/ 81 w 100"/>
              <a:gd name="T59" fmla="*/ 55 h 83"/>
              <a:gd name="T60" fmla="*/ 86 w 100"/>
              <a:gd name="T61" fmla="*/ 46 h 83"/>
              <a:gd name="T62" fmla="*/ 86 w 100"/>
              <a:gd name="T63" fmla="*/ 36 h 83"/>
              <a:gd name="T64" fmla="*/ 84 w 100"/>
              <a:gd name="T65" fmla="*/ 28 h 83"/>
              <a:gd name="T66" fmla="*/ 78 w 100"/>
              <a:gd name="T67" fmla="*/ 21 h 83"/>
              <a:gd name="T68" fmla="*/ 69 w 100"/>
              <a:gd name="T69" fmla="*/ 17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0" h="83">
                <a:moveTo>
                  <a:pt x="63" y="16"/>
                </a:moveTo>
                <a:lnTo>
                  <a:pt x="66" y="0"/>
                </a:lnTo>
                <a:lnTo>
                  <a:pt x="73" y="1"/>
                </a:lnTo>
                <a:lnTo>
                  <a:pt x="80" y="5"/>
                </a:lnTo>
                <a:lnTo>
                  <a:pt x="86" y="8"/>
                </a:lnTo>
                <a:lnTo>
                  <a:pt x="91" y="13"/>
                </a:lnTo>
                <a:lnTo>
                  <a:pt x="95" y="18"/>
                </a:lnTo>
                <a:lnTo>
                  <a:pt x="97" y="25"/>
                </a:lnTo>
                <a:lnTo>
                  <a:pt x="100" y="32"/>
                </a:lnTo>
                <a:lnTo>
                  <a:pt x="100" y="40"/>
                </a:lnTo>
                <a:lnTo>
                  <a:pt x="100" y="49"/>
                </a:lnTo>
                <a:lnTo>
                  <a:pt x="97" y="57"/>
                </a:lnTo>
                <a:lnTo>
                  <a:pt x="93" y="65"/>
                </a:lnTo>
                <a:lnTo>
                  <a:pt x="87" y="71"/>
                </a:lnTo>
                <a:lnTo>
                  <a:pt x="80" y="77"/>
                </a:lnTo>
                <a:lnTo>
                  <a:pt x="71" y="80"/>
                </a:lnTo>
                <a:lnTo>
                  <a:pt x="62" y="82"/>
                </a:lnTo>
                <a:lnTo>
                  <a:pt x="51" y="83"/>
                </a:lnTo>
                <a:lnTo>
                  <a:pt x="43" y="83"/>
                </a:lnTo>
                <a:lnTo>
                  <a:pt x="36" y="82"/>
                </a:lnTo>
                <a:lnTo>
                  <a:pt x="29" y="80"/>
                </a:lnTo>
                <a:lnTo>
                  <a:pt x="23" y="78"/>
                </a:lnTo>
                <a:lnTo>
                  <a:pt x="18" y="75"/>
                </a:lnTo>
                <a:lnTo>
                  <a:pt x="13" y="72"/>
                </a:lnTo>
                <a:lnTo>
                  <a:pt x="9" y="67"/>
                </a:lnTo>
                <a:lnTo>
                  <a:pt x="6" y="63"/>
                </a:lnTo>
                <a:lnTo>
                  <a:pt x="3" y="57"/>
                </a:lnTo>
                <a:lnTo>
                  <a:pt x="2" y="52"/>
                </a:lnTo>
                <a:lnTo>
                  <a:pt x="1" y="46"/>
                </a:lnTo>
                <a:lnTo>
                  <a:pt x="0" y="40"/>
                </a:lnTo>
                <a:lnTo>
                  <a:pt x="1" y="32"/>
                </a:lnTo>
                <a:lnTo>
                  <a:pt x="2" y="25"/>
                </a:lnTo>
                <a:lnTo>
                  <a:pt x="4" y="20"/>
                </a:lnTo>
                <a:lnTo>
                  <a:pt x="8" y="14"/>
                </a:lnTo>
                <a:lnTo>
                  <a:pt x="12" y="9"/>
                </a:lnTo>
                <a:lnTo>
                  <a:pt x="18" y="6"/>
                </a:lnTo>
                <a:lnTo>
                  <a:pt x="23" y="3"/>
                </a:lnTo>
                <a:lnTo>
                  <a:pt x="30" y="1"/>
                </a:lnTo>
                <a:lnTo>
                  <a:pt x="33" y="17"/>
                </a:lnTo>
                <a:lnTo>
                  <a:pt x="28" y="18"/>
                </a:lnTo>
                <a:lnTo>
                  <a:pt x="25" y="20"/>
                </a:lnTo>
                <a:lnTo>
                  <a:pt x="21" y="22"/>
                </a:lnTo>
                <a:lnTo>
                  <a:pt x="18" y="25"/>
                </a:lnTo>
                <a:lnTo>
                  <a:pt x="17" y="28"/>
                </a:lnTo>
                <a:lnTo>
                  <a:pt x="14" y="31"/>
                </a:lnTo>
                <a:lnTo>
                  <a:pt x="13" y="34"/>
                </a:lnTo>
                <a:lnTo>
                  <a:pt x="13" y="39"/>
                </a:lnTo>
                <a:lnTo>
                  <a:pt x="14" y="45"/>
                </a:lnTo>
                <a:lnTo>
                  <a:pt x="16" y="50"/>
                </a:lnTo>
                <a:lnTo>
                  <a:pt x="19" y="55"/>
                </a:lnTo>
                <a:lnTo>
                  <a:pt x="22" y="59"/>
                </a:lnTo>
                <a:lnTo>
                  <a:pt x="27" y="62"/>
                </a:lnTo>
                <a:lnTo>
                  <a:pt x="34" y="65"/>
                </a:lnTo>
                <a:lnTo>
                  <a:pt x="42" y="66"/>
                </a:lnTo>
                <a:lnTo>
                  <a:pt x="50" y="66"/>
                </a:lnTo>
                <a:lnTo>
                  <a:pt x="59" y="66"/>
                </a:lnTo>
                <a:lnTo>
                  <a:pt x="67" y="65"/>
                </a:lnTo>
                <a:lnTo>
                  <a:pt x="73" y="63"/>
                </a:lnTo>
                <a:lnTo>
                  <a:pt x="78" y="59"/>
                </a:lnTo>
                <a:lnTo>
                  <a:pt x="81" y="55"/>
                </a:lnTo>
                <a:lnTo>
                  <a:pt x="85" y="50"/>
                </a:lnTo>
                <a:lnTo>
                  <a:pt x="86" y="46"/>
                </a:lnTo>
                <a:lnTo>
                  <a:pt x="87" y="40"/>
                </a:lnTo>
                <a:lnTo>
                  <a:pt x="86" y="36"/>
                </a:lnTo>
                <a:lnTo>
                  <a:pt x="85" y="31"/>
                </a:lnTo>
                <a:lnTo>
                  <a:pt x="84" y="28"/>
                </a:lnTo>
                <a:lnTo>
                  <a:pt x="81" y="24"/>
                </a:lnTo>
                <a:lnTo>
                  <a:pt x="78" y="21"/>
                </a:lnTo>
                <a:lnTo>
                  <a:pt x="73" y="18"/>
                </a:lnTo>
                <a:lnTo>
                  <a:pt x="69" y="17"/>
                </a:lnTo>
                <a:lnTo>
                  <a:pt x="63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5" name="Freeform 265">
            <a:extLst>
              <a:ext uri="{FF2B5EF4-FFF2-40B4-BE49-F238E27FC236}">
                <a16:creationId xmlns:a16="http://schemas.microsoft.com/office/drawing/2014/main" id="{7333A6E5-31A9-41B2-B4FC-B3AFF5FE1C6D}"/>
              </a:ext>
            </a:extLst>
          </p:cNvPr>
          <p:cNvSpPr>
            <a:spLocks noEditPoints="1"/>
          </p:cNvSpPr>
          <p:nvPr/>
        </p:nvSpPr>
        <p:spPr bwMode="auto">
          <a:xfrm>
            <a:off x="8097838" y="4716463"/>
            <a:ext cx="31750" cy="28575"/>
          </a:xfrm>
          <a:custGeom>
            <a:avLst/>
            <a:gdLst>
              <a:gd name="T0" fmla="*/ 38 w 100"/>
              <a:gd name="T1" fmla="*/ 89 h 90"/>
              <a:gd name="T2" fmla="*/ 22 w 100"/>
              <a:gd name="T3" fmla="*/ 85 h 90"/>
              <a:gd name="T4" fmla="*/ 14 w 100"/>
              <a:gd name="T5" fmla="*/ 79 h 90"/>
              <a:gd name="T6" fmla="*/ 6 w 100"/>
              <a:gd name="T7" fmla="*/ 69 h 90"/>
              <a:gd name="T8" fmla="*/ 1 w 100"/>
              <a:gd name="T9" fmla="*/ 54 h 90"/>
              <a:gd name="T10" fmla="*/ 1 w 100"/>
              <a:gd name="T11" fmla="*/ 36 h 90"/>
              <a:gd name="T12" fmla="*/ 8 w 100"/>
              <a:gd name="T13" fmla="*/ 20 h 90"/>
              <a:gd name="T14" fmla="*/ 20 w 100"/>
              <a:gd name="T15" fmla="*/ 7 h 90"/>
              <a:gd name="T16" fmla="*/ 38 w 100"/>
              <a:gd name="T17" fmla="*/ 0 h 90"/>
              <a:gd name="T18" fmla="*/ 58 w 100"/>
              <a:gd name="T19" fmla="*/ 0 h 90"/>
              <a:gd name="T20" fmla="*/ 72 w 100"/>
              <a:gd name="T21" fmla="*/ 3 h 90"/>
              <a:gd name="T22" fmla="*/ 83 w 100"/>
              <a:gd name="T23" fmla="*/ 8 h 90"/>
              <a:gd name="T24" fmla="*/ 91 w 100"/>
              <a:gd name="T25" fmla="*/ 16 h 90"/>
              <a:gd name="T26" fmla="*/ 97 w 100"/>
              <a:gd name="T27" fmla="*/ 28 h 90"/>
              <a:gd name="T28" fmla="*/ 100 w 100"/>
              <a:gd name="T29" fmla="*/ 39 h 90"/>
              <a:gd name="T30" fmla="*/ 100 w 100"/>
              <a:gd name="T31" fmla="*/ 55 h 90"/>
              <a:gd name="T32" fmla="*/ 93 w 100"/>
              <a:gd name="T33" fmla="*/ 71 h 90"/>
              <a:gd name="T34" fmla="*/ 80 w 100"/>
              <a:gd name="T35" fmla="*/ 83 h 90"/>
              <a:gd name="T36" fmla="*/ 61 w 100"/>
              <a:gd name="T37" fmla="*/ 89 h 90"/>
              <a:gd name="T38" fmla="*/ 50 w 100"/>
              <a:gd name="T39" fmla="*/ 73 h 90"/>
              <a:gd name="T40" fmla="*/ 67 w 100"/>
              <a:gd name="T41" fmla="*/ 71 h 90"/>
              <a:gd name="T42" fmla="*/ 78 w 100"/>
              <a:gd name="T43" fmla="*/ 65 h 90"/>
              <a:gd name="T44" fmla="*/ 85 w 100"/>
              <a:gd name="T45" fmla="*/ 56 h 90"/>
              <a:gd name="T46" fmla="*/ 87 w 100"/>
              <a:gd name="T47" fmla="*/ 45 h 90"/>
              <a:gd name="T48" fmla="*/ 85 w 100"/>
              <a:gd name="T49" fmla="*/ 33 h 90"/>
              <a:gd name="T50" fmla="*/ 78 w 100"/>
              <a:gd name="T51" fmla="*/ 24 h 90"/>
              <a:gd name="T52" fmla="*/ 66 w 100"/>
              <a:gd name="T53" fmla="*/ 19 h 90"/>
              <a:gd name="T54" fmla="*/ 50 w 100"/>
              <a:gd name="T55" fmla="*/ 16 h 90"/>
              <a:gd name="T56" fmla="*/ 34 w 100"/>
              <a:gd name="T57" fmla="*/ 19 h 90"/>
              <a:gd name="T58" fmla="*/ 22 w 100"/>
              <a:gd name="T59" fmla="*/ 24 h 90"/>
              <a:gd name="T60" fmla="*/ 16 w 100"/>
              <a:gd name="T61" fmla="*/ 33 h 90"/>
              <a:gd name="T62" fmla="*/ 13 w 100"/>
              <a:gd name="T63" fmla="*/ 45 h 90"/>
              <a:gd name="T64" fmla="*/ 16 w 100"/>
              <a:gd name="T65" fmla="*/ 56 h 90"/>
              <a:gd name="T66" fmla="*/ 22 w 100"/>
              <a:gd name="T67" fmla="*/ 65 h 90"/>
              <a:gd name="T68" fmla="*/ 34 w 100"/>
              <a:gd name="T69" fmla="*/ 71 h 90"/>
              <a:gd name="T70" fmla="*/ 50 w 100"/>
              <a:gd name="T71" fmla="*/ 73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0" h="90">
                <a:moveTo>
                  <a:pt x="50" y="90"/>
                </a:moveTo>
                <a:lnTo>
                  <a:pt x="38" y="89"/>
                </a:lnTo>
                <a:lnTo>
                  <a:pt x="27" y="86"/>
                </a:lnTo>
                <a:lnTo>
                  <a:pt x="22" y="85"/>
                </a:lnTo>
                <a:lnTo>
                  <a:pt x="18" y="81"/>
                </a:lnTo>
                <a:lnTo>
                  <a:pt x="14" y="79"/>
                </a:lnTo>
                <a:lnTo>
                  <a:pt x="11" y="76"/>
                </a:lnTo>
                <a:lnTo>
                  <a:pt x="6" y="69"/>
                </a:lnTo>
                <a:lnTo>
                  <a:pt x="3" y="62"/>
                </a:lnTo>
                <a:lnTo>
                  <a:pt x="1" y="54"/>
                </a:lnTo>
                <a:lnTo>
                  <a:pt x="0" y="45"/>
                </a:lnTo>
                <a:lnTo>
                  <a:pt x="1" y="36"/>
                </a:lnTo>
                <a:lnTo>
                  <a:pt x="3" y="27"/>
                </a:lnTo>
                <a:lnTo>
                  <a:pt x="8" y="20"/>
                </a:lnTo>
                <a:lnTo>
                  <a:pt x="13" y="13"/>
                </a:lnTo>
                <a:lnTo>
                  <a:pt x="20" y="7"/>
                </a:lnTo>
                <a:lnTo>
                  <a:pt x="28" y="3"/>
                </a:lnTo>
                <a:lnTo>
                  <a:pt x="38" y="0"/>
                </a:lnTo>
                <a:lnTo>
                  <a:pt x="48" y="0"/>
                </a:lnTo>
                <a:lnTo>
                  <a:pt x="58" y="0"/>
                </a:lnTo>
                <a:lnTo>
                  <a:pt x="66" y="2"/>
                </a:lnTo>
                <a:lnTo>
                  <a:pt x="72" y="3"/>
                </a:lnTo>
                <a:lnTo>
                  <a:pt x="78" y="6"/>
                </a:lnTo>
                <a:lnTo>
                  <a:pt x="83" y="8"/>
                </a:lnTo>
                <a:lnTo>
                  <a:pt x="87" y="13"/>
                </a:lnTo>
                <a:lnTo>
                  <a:pt x="91" y="16"/>
                </a:lnTo>
                <a:lnTo>
                  <a:pt x="94" y="22"/>
                </a:lnTo>
                <a:lnTo>
                  <a:pt x="97" y="28"/>
                </a:lnTo>
                <a:lnTo>
                  <a:pt x="98" y="33"/>
                </a:lnTo>
                <a:lnTo>
                  <a:pt x="100" y="39"/>
                </a:lnTo>
                <a:lnTo>
                  <a:pt x="100" y="45"/>
                </a:lnTo>
                <a:lnTo>
                  <a:pt x="100" y="55"/>
                </a:lnTo>
                <a:lnTo>
                  <a:pt x="97" y="63"/>
                </a:lnTo>
                <a:lnTo>
                  <a:pt x="93" y="71"/>
                </a:lnTo>
                <a:lnTo>
                  <a:pt x="87" y="78"/>
                </a:lnTo>
                <a:lnTo>
                  <a:pt x="80" y="83"/>
                </a:lnTo>
                <a:lnTo>
                  <a:pt x="71" y="87"/>
                </a:lnTo>
                <a:lnTo>
                  <a:pt x="61" y="89"/>
                </a:lnTo>
                <a:lnTo>
                  <a:pt x="50" y="90"/>
                </a:lnTo>
                <a:close/>
                <a:moveTo>
                  <a:pt x="50" y="73"/>
                </a:moveTo>
                <a:lnTo>
                  <a:pt x="59" y="73"/>
                </a:lnTo>
                <a:lnTo>
                  <a:pt x="67" y="71"/>
                </a:lnTo>
                <a:lnTo>
                  <a:pt x="72" y="69"/>
                </a:lnTo>
                <a:lnTo>
                  <a:pt x="78" y="65"/>
                </a:lnTo>
                <a:lnTo>
                  <a:pt x="81" y="61"/>
                </a:lnTo>
                <a:lnTo>
                  <a:pt x="85" y="56"/>
                </a:lnTo>
                <a:lnTo>
                  <a:pt x="86" y="50"/>
                </a:lnTo>
                <a:lnTo>
                  <a:pt x="87" y="45"/>
                </a:lnTo>
                <a:lnTo>
                  <a:pt x="86" y="39"/>
                </a:lnTo>
                <a:lnTo>
                  <a:pt x="85" y="33"/>
                </a:lnTo>
                <a:lnTo>
                  <a:pt x="81" y="29"/>
                </a:lnTo>
                <a:lnTo>
                  <a:pt x="78" y="24"/>
                </a:lnTo>
                <a:lnTo>
                  <a:pt x="72" y="21"/>
                </a:lnTo>
                <a:lnTo>
                  <a:pt x="66" y="19"/>
                </a:lnTo>
                <a:lnTo>
                  <a:pt x="59" y="17"/>
                </a:lnTo>
                <a:lnTo>
                  <a:pt x="50" y="16"/>
                </a:lnTo>
                <a:lnTo>
                  <a:pt x="42" y="17"/>
                </a:lnTo>
                <a:lnTo>
                  <a:pt x="34" y="19"/>
                </a:lnTo>
                <a:lnTo>
                  <a:pt x="28" y="21"/>
                </a:lnTo>
                <a:lnTo>
                  <a:pt x="22" y="24"/>
                </a:lnTo>
                <a:lnTo>
                  <a:pt x="19" y="29"/>
                </a:lnTo>
                <a:lnTo>
                  <a:pt x="16" y="33"/>
                </a:lnTo>
                <a:lnTo>
                  <a:pt x="14" y="39"/>
                </a:lnTo>
                <a:lnTo>
                  <a:pt x="13" y="45"/>
                </a:lnTo>
                <a:lnTo>
                  <a:pt x="14" y="50"/>
                </a:lnTo>
                <a:lnTo>
                  <a:pt x="16" y="56"/>
                </a:lnTo>
                <a:lnTo>
                  <a:pt x="19" y="61"/>
                </a:lnTo>
                <a:lnTo>
                  <a:pt x="22" y="65"/>
                </a:lnTo>
                <a:lnTo>
                  <a:pt x="28" y="69"/>
                </a:lnTo>
                <a:lnTo>
                  <a:pt x="34" y="71"/>
                </a:lnTo>
                <a:lnTo>
                  <a:pt x="42" y="73"/>
                </a:lnTo>
                <a:lnTo>
                  <a:pt x="50" y="7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6" name="Freeform 266">
            <a:extLst>
              <a:ext uri="{FF2B5EF4-FFF2-40B4-BE49-F238E27FC236}">
                <a16:creationId xmlns:a16="http://schemas.microsoft.com/office/drawing/2014/main" id="{7F8E81DD-B0F0-461A-87B7-F0DF85A1CF20}"/>
              </a:ext>
            </a:extLst>
          </p:cNvPr>
          <p:cNvSpPr>
            <a:spLocks/>
          </p:cNvSpPr>
          <p:nvPr/>
        </p:nvSpPr>
        <p:spPr bwMode="auto">
          <a:xfrm>
            <a:off x="8097838" y="4668838"/>
            <a:ext cx="31750" cy="41275"/>
          </a:xfrm>
          <a:custGeom>
            <a:avLst/>
            <a:gdLst>
              <a:gd name="T0" fmla="*/ 2 w 98"/>
              <a:gd name="T1" fmla="*/ 131 h 131"/>
              <a:gd name="T2" fmla="*/ 16 w 98"/>
              <a:gd name="T3" fmla="*/ 116 h 131"/>
              <a:gd name="T4" fmla="*/ 4 w 98"/>
              <a:gd name="T5" fmla="*/ 104 h 131"/>
              <a:gd name="T6" fmla="*/ 1 w 98"/>
              <a:gd name="T7" fmla="*/ 96 h 131"/>
              <a:gd name="T8" fmla="*/ 0 w 98"/>
              <a:gd name="T9" fmla="*/ 87 h 131"/>
              <a:gd name="T10" fmla="*/ 1 w 98"/>
              <a:gd name="T11" fmla="*/ 78 h 131"/>
              <a:gd name="T12" fmla="*/ 4 w 98"/>
              <a:gd name="T13" fmla="*/ 70 h 131"/>
              <a:gd name="T14" fmla="*/ 10 w 98"/>
              <a:gd name="T15" fmla="*/ 64 h 131"/>
              <a:gd name="T16" fmla="*/ 17 w 98"/>
              <a:gd name="T17" fmla="*/ 60 h 131"/>
              <a:gd name="T18" fmla="*/ 4 w 98"/>
              <a:gd name="T19" fmla="*/ 47 h 131"/>
              <a:gd name="T20" fmla="*/ 0 w 98"/>
              <a:gd name="T21" fmla="*/ 30 h 131"/>
              <a:gd name="T22" fmla="*/ 2 w 98"/>
              <a:gd name="T23" fmla="*/ 17 h 131"/>
              <a:gd name="T24" fmla="*/ 8 w 98"/>
              <a:gd name="T25" fmla="*/ 8 h 131"/>
              <a:gd name="T26" fmla="*/ 18 w 98"/>
              <a:gd name="T27" fmla="*/ 2 h 131"/>
              <a:gd name="T28" fmla="*/ 33 w 98"/>
              <a:gd name="T29" fmla="*/ 0 h 131"/>
              <a:gd name="T30" fmla="*/ 98 w 98"/>
              <a:gd name="T31" fmla="*/ 17 h 131"/>
              <a:gd name="T32" fmla="*/ 29 w 98"/>
              <a:gd name="T33" fmla="*/ 17 h 131"/>
              <a:gd name="T34" fmla="*/ 20 w 98"/>
              <a:gd name="T35" fmla="*/ 21 h 131"/>
              <a:gd name="T36" fmla="*/ 14 w 98"/>
              <a:gd name="T37" fmla="*/ 29 h 131"/>
              <a:gd name="T38" fmla="*/ 14 w 98"/>
              <a:gd name="T39" fmla="*/ 39 h 131"/>
              <a:gd name="T40" fmla="*/ 18 w 98"/>
              <a:gd name="T41" fmla="*/ 47 h 131"/>
              <a:gd name="T42" fmla="*/ 25 w 98"/>
              <a:gd name="T43" fmla="*/ 54 h 131"/>
              <a:gd name="T44" fmla="*/ 36 w 98"/>
              <a:gd name="T45" fmla="*/ 57 h 131"/>
              <a:gd name="T46" fmla="*/ 98 w 98"/>
              <a:gd name="T47" fmla="*/ 57 h 131"/>
              <a:gd name="T48" fmla="*/ 36 w 98"/>
              <a:gd name="T49" fmla="*/ 74 h 131"/>
              <a:gd name="T50" fmla="*/ 27 w 98"/>
              <a:gd name="T51" fmla="*/ 75 h 131"/>
              <a:gd name="T52" fmla="*/ 20 w 98"/>
              <a:gd name="T53" fmla="*/ 78 h 131"/>
              <a:gd name="T54" fmla="*/ 16 w 98"/>
              <a:gd name="T55" fmla="*/ 83 h 131"/>
              <a:gd name="T56" fmla="*/ 14 w 98"/>
              <a:gd name="T57" fmla="*/ 91 h 131"/>
              <a:gd name="T58" fmla="*/ 18 w 98"/>
              <a:gd name="T59" fmla="*/ 104 h 131"/>
              <a:gd name="T60" fmla="*/ 22 w 98"/>
              <a:gd name="T61" fmla="*/ 108 h 131"/>
              <a:gd name="T62" fmla="*/ 28 w 98"/>
              <a:gd name="T63" fmla="*/ 112 h 131"/>
              <a:gd name="T64" fmla="*/ 48 w 98"/>
              <a:gd name="T65" fmla="*/ 115 h 131"/>
              <a:gd name="T66" fmla="*/ 98 w 98"/>
              <a:gd name="T67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8" h="131">
                <a:moveTo>
                  <a:pt x="98" y="131"/>
                </a:moveTo>
                <a:lnTo>
                  <a:pt x="2" y="131"/>
                </a:lnTo>
                <a:lnTo>
                  <a:pt x="2" y="116"/>
                </a:lnTo>
                <a:lnTo>
                  <a:pt x="16" y="116"/>
                </a:lnTo>
                <a:lnTo>
                  <a:pt x="10" y="111"/>
                </a:lnTo>
                <a:lnTo>
                  <a:pt x="4" y="104"/>
                </a:lnTo>
                <a:lnTo>
                  <a:pt x="3" y="100"/>
                </a:lnTo>
                <a:lnTo>
                  <a:pt x="1" y="96"/>
                </a:lnTo>
                <a:lnTo>
                  <a:pt x="1" y="92"/>
                </a:lnTo>
                <a:lnTo>
                  <a:pt x="0" y="87"/>
                </a:lnTo>
                <a:lnTo>
                  <a:pt x="1" y="82"/>
                </a:lnTo>
                <a:lnTo>
                  <a:pt x="1" y="78"/>
                </a:lnTo>
                <a:lnTo>
                  <a:pt x="3" y="73"/>
                </a:lnTo>
                <a:lnTo>
                  <a:pt x="4" y="70"/>
                </a:lnTo>
                <a:lnTo>
                  <a:pt x="6" y="66"/>
                </a:lnTo>
                <a:lnTo>
                  <a:pt x="10" y="64"/>
                </a:lnTo>
                <a:lnTo>
                  <a:pt x="13" y="62"/>
                </a:lnTo>
                <a:lnTo>
                  <a:pt x="17" y="60"/>
                </a:lnTo>
                <a:lnTo>
                  <a:pt x="10" y="54"/>
                </a:lnTo>
                <a:lnTo>
                  <a:pt x="4" y="47"/>
                </a:lnTo>
                <a:lnTo>
                  <a:pt x="1" y="39"/>
                </a:lnTo>
                <a:lnTo>
                  <a:pt x="0" y="30"/>
                </a:lnTo>
                <a:lnTo>
                  <a:pt x="1" y="24"/>
                </a:lnTo>
                <a:lnTo>
                  <a:pt x="2" y="17"/>
                </a:lnTo>
                <a:lnTo>
                  <a:pt x="4" y="13"/>
                </a:lnTo>
                <a:lnTo>
                  <a:pt x="8" y="8"/>
                </a:lnTo>
                <a:lnTo>
                  <a:pt x="12" y="5"/>
                </a:lnTo>
                <a:lnTo>
                  <a:pt x="18" y="2"/>
                </a:lnTo>
                <a:lnTo>
                  <a:pt x="25" y="1"/>
                </a:lnTo>
                <a:lnTo>
                  <a:pt x="33" y="0"/>
                </a:lnTo>
                <a:lnTo>
                  <a:pt x="98" y="0"/>
                </a:lnTo>
                <a:lnTo>
                  <a:pt x="98" y="17"/>
                </a:lnTo>
                <a:lnTo>
                  <a:pt x="38" y="17"/>
                </a:lnTo>
                <a:lnTo>
                  <a:pt x="29" y="17"/>
                </a:lnTo>
                <a:lnTo>
                  <a:pt x="23" y="18"/>
                </a:lnTo>
                <a:lnTo>
                  <a:pt x="20" y="21"/>
                </a:lnTo>
                <a:lnTo>
                  <a:pt x="17" y="24"/>
                </a:lnTo>
                <a:lnTo>
                  <a:pt x="14" y="29"/>
                </a:lnTo>
                <a:lnTo>
                  <a:pt x="14" y="34"/>
                </a:lnTo>
                <a:lnTo>
                  <a:pt x="14" y="39"/>
                </a:lnTo>
                <a:lnTo>
                  <a:pt x="16" y="43"/>
                </a:lnTo>
                <a:lnTo>
                  <a:pt x="18" y="47"/>
                </a:lnTo>
                <a:lnTo>
                  <a:pt x="21" y="51"/>
                </a:lnTo>
                <a:lnTo>
                  <a:pt x="25" y="54"/>
                </a:lnTo>
                <a:lnTo>
                  <a:pt x="29" y="56"/>
                </a:lnTo>
                <a:lnTo>
                  <a:pt x="36" y="57"/>
                </a:lnTo>
                <a:lnTo>
                  <a:pt x="43" y="57"/>
                </a:lnTo>
                <a:lnTo>
                  <a:pt x="98" y="57"/>
                </a:lnTo>
                <a:lnTo>
                  <a:pt x="98" y="74"/>
                </a:lnTo>
                <a:lnTo>
                  <a:pt x="36" y="74"/>
                </a:lnTo>
                <a:lnTo>
                  <a:pt x="30" y="74"/>
                </a:lnTo>
                <a:lnTo>
                  <a:pt x="27" y="75"/>
                </a:lnTo>
                <a:lnTo>
                  <a:pt x="22" y="76"/>
                </a:lnTo>
                <a:lnTo>
                  <a:pt x="20" y="78"/>
                </a:lnTo>
                <a:lnTo>
                  <a:pt x="18" y="80"/>
                </a:lnTo>
                <a:lnTo>
                  <a:pt x="16" y="83"/>
                </a:lnTo>
                <a:lnTo>
                  <a:pt x="14" y="87"/>
                </a:lnTo>
                <a:lnTo>
                  <a:pt x="14" y="91"/>
                </a:lnTo>
                <a:lnTo>
                  <a:pt x="16" y="97"/>
                </a:lnTo>
                <a:lnTo>
                  <a:pt x="18" y="104"/>
                </a:lnTo>
                <a:lnTo>
                  <a:pt x="20" y="106"/>
                </a:lnTo>
                <a:lnTo>
                  <a:pt x="22" y="108"/>
                </a:lnTo>
                <a:lnTo>
                  <a:pt x="25" y="111"/>
                </a:lnTo>
                <a:lnTo>
                  <a:pt x="28" y="112"/>
                </a:lnTo>
                <a:lnTo>
                  <a:pt x="37" y="114"/>
                </a:lnTo>
                <a:lnTo>
                  <a:pt x="48" y="115"/>
                </a:lnTo>
                <a:lnTo>
                  <a:pt x="98" y="115"/>
                </a:lnTo>
                <a:lnTo>
                  <a:pt x="98" y="1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7" name="Rectangle 267">
            <a:extLst>
              <a:ext uri="{FF2B5EF4-FFF2-40B4-BE49-F238E27FC236}">
                <a16:creationId xmlns:a16="http://schemas.microsoft.com/office/drawing/2014/main" id="{4ADA3521-6837-4454-B2AA-BA7DF26A7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4838700"/>
            <a:ext cx="115888" cy="20637"/>
          </a:xfrm>
          <a:prstGeom prst="rect">
            <a:avLst/>
          </a:prstGeom>
          <a:solidFill>
            <a:srgbClr val="D9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8" name="Rectangle 268">
            <a:extLst>
              <a:ext uri="{FF2B5EF4-FFF2-40B4-BE49-F238E27FC236}">
                <a16:creationId xmlns:a16="http://schemas.microsoft.com/office/drawing/2014/main" id="{D7FDDA4F-98CD-445C-8EDD-3987EE66C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4838700"/>
            <a:ext cx="115888" cy="20637"/>
          </a:xfrm>
          <a:prstGeom prst="rect">
            <a:avLst/>
          </a:prstGeom>
          <a:noFill/>
          <a:ln w="1588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9" name="Rectangle 269">
            <a:extLst>
              <a:ext uri="{FF2B5EF4-FFF2-40B4-BE49-F238E27FC236}">
                <a16:creationId xmlns:a16="http://schemas.microsoft.com/office/drawing/2014/main" id="{B64CBB30-4E7C-4D79-9E1E-3BBF355E1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9675" y="4838700"/>
            <a:ext cx="115888" cy="20637"/>
          </a:xfrm>
          <a:prstGeom prst="rect">
            <a:avLst/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10" name="Rectangle 270">
            <a:extLst>
              <a:ext uri="{FF2B5EF4-FFF2-40B4-BE49-F238E27FC236}">
                <a16:creationId xmlns:a16="http://schemas.microsoft.com/office/drawing/2014/main" id="{E25AE54F-CD12-45E2-A697-E53599BBC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9675" y="4838700"/>
            <a:ext cx="115888" cy="20637"/>
          </a:xfrm>
          <a:prstGeom prst="rect">
            <a:avLst/>
          </a:prstGeom>
          <a:noFill/>
          <a:ln w="1588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11" name="Rectangle 271">
            <a:extLst>
              <a:ext uri="{FF2B5EF4-FFF2-40B4-BE49-F238E27FC236}">
                <a16:creationId xmlns:a16="http://schemas.microsoft.com/office/drawing/2014/main" id="{E9C56C26-0C74-4C3F-B2EB-BF4D42F70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5563" y="4838700"/>
            <a:ext cx="117475" cy="20637"/>
          </a:xfrm>
          <a:prstGeom prst="rect">
            <a:avLst/>
          </a:prstGeom>
          <a:solidFill>
            <a:srgbClr val="D9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12" name="Rectangle 272">
            <a:extLst>
              <a:ext uri="{FF2B5EF4-FFF2-40B4-BE49-F238E27FC236}">
                <a16:creationId xmlns:a16="http://schemas.microsoft.com/office/drawing/2014/main" id="{7EA57C87-2600-48CF-B539-1CB344E96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5563" y="4838700"/>
            <a:ext cx="117475" cy="20637"/>
          </a:xfrm>
          <a:prstGeom prst="rect">
            <a:avLst/>
          </a:prstGeom>
          <a:noFill/>
          <a:ln w="1588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13" name="Rectangle 273">
            <a:extLst>
              <a:ext uri="{FF2B5EF4-FFF2-40B4-BE49-F238E27FC236}">
                <a16:creationId xmlns:a16="http://schemas.microsoft.com/office/drawing/2014/main" id="{D87E1D60-8962-49A5-B53F-F5F373635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3038" y="4838700"/>
            <a:ext cx="115888" cy="20637"/>
          </a:xfrm>
          <a:prstGeom prst="rect">
            <a:avLst/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14" name="Rectangle 274">
            <a:extLst>
              <a:ext uri="{FF2B5EF4-FFF2-40B4-BE49-F238E27FC236}">
                <a16:creationId xmlns:a16="http://schemas.microsoft.com/office/drawing/2014/main" id="{D5D13D72-E700-4824-BF03-9A4056648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3038" y="4838700"/>
            <a:ext cx="115888" cy="20637"/>
          </a:xfrm>
          <a:prstGeom prst="rect">
            <a:avLst/>
          </a:prstGeom>
          <a:noFill/>
          <a:ln w="1588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15" name="Rectangle 275">
            <a:extLst>
              <a:ext uri="{FF2B5EF4-FFF2-40B4-BE49-F238E27FC236}">
                <a16:creationId xmlns:a16="http://schemas.microsoft.com/office/drawing/2014/main" id="{A129A486-DA3C-45F6-8E92-D05A01E47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25" y="4838700"/>
            <a:ext cx="115888" cy="20637"/>
          </a:xfrm>
          <a:prstGeom prst="rect">
            <a:avLst/>
          </a:prstGeom>
          <a:solidFill>
            <a:srgbClr val="D9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17" name="Rectangle 276">
            <a:extLst>
              <a:ext uri="{FF2B5EF4-FFF2-40B4-BE49-F238E27FC236}">
                <a16:creationId xmlns:a16="http://schemas.microsoft.com/office/drawing/2014/main" id="{F26FD189-24A6-4977-B2EE-1EFEAED78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25" y="4838700"/>
            <a:ext cx="115888" cy="20637"/>
          </a:xfrm>
          <a:prstGeom prst="rect">
            <a:avLst/>
          </a:prstGeom>
          <a:noFill/>
          <a:ln w="1588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18" name="Rectangle 277">
            <a:extLst>
              <a:ext uri="{FF2B5EF4-FFF2-40B4-BE49-F238E27FC236}">
                <a16:creationId xmlns:a16="http://schemas.microsoft.com/office/drawing/2014/main" id="{89D216F3-4728-4AAD-A19D-9A5A57C76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6850" y="4900613"/>
            <a:ext cx="185738" cy="20637"/>
          </a:xfrm>
          <a:prstGeom prst="rect">
            <a:avLst/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19" name="Rectangle 278">
            <a:extLst>
              <a:ext uri="{FF2B5EF4-FFF2-40B4-BE49-F238E27FC236}">
                <a16:creationId xmlns:a16="http://schemas.microsoft.com/office/drawing/2014/main" id="{966CC6F1-1753-4F5D-A19D-301572FDF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6850" y="4900613"/>
            <a:ext cx="185738" cy="20637"/>
          </a:xfrm>
          <a:prstGeom prst="rect">
            <a:avLst/>
          </a:prstGeom>
          <a:noFill/>
          <a:ln w="1588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0" name="Rectangle 279">
            <a:extLst>
              <a:ext uri="{FF2B5EF4-FFF2-40B4-BE49-F238E27FC236}">
                <a16:creationId xmlns:a16="http://schemas.microsoft.com/office/drawing/2014/main" id="{9DB055FA-67C5-4220-817E-AA6B62407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9525" y="4900613"/>
            <a:ext cx="187325" cy="20637"/>
          </a:xfrm>
          <a:prstGeom prst="rect">
            <a:avLst/>
          </a:prstGeom>
          <a:solidFill>
            <a:srgbClr val="D9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1" name="Rectangle 280">
            <a:extLst>
              <a:ext uri="{FF2B5EF4-FFF2-40B4-BE49-F238E27FC236}">
                <a16:creationId xmlns:a16="http://schemas.microsoft.com/office/drawing/2014/main" id="{D71EF584-50CE-4E88-87B1-0F2225D20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9525" y="4900613"/>
            <a:ext cx="187325" cy="20637"/>
          </a:xfrm>
          <a:prstGeom prst="rect">
            <a:avLst/>
          </a:prstGeom>
          <a:noFill/>
          <a:ln w="1588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2" name="Rectangle 281">
            <a:extLst>
              <a:ext uri="{FF2B5EF4-FFF2-40B4-BE49-F238E27FC236}">
                <a16:creationId xmlns:a16="http://schemas.microsoft.com/office/drawing/2014/main" id="{D977FA21-A318-4C4B-86DA-F2F94A666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4900613"/>
            <a:ext cx="185738" cy="20637"/>
          </a:xfrm>
          <a:prstGeom prst="rect">
            <a:avLst/>
          </a:prstGeom>
          <a:solidFill>
            <a:srgbClr val="FEFE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23" name="Rectangle 282">
            <a:extLst>
              <a:ext uri="{FF2B5EF4-FFF2-40B4-BE49-F238E27FC236}">
                <a16:creationId xmlns:a16="http://schemas.microsoft.com/office/drawing/2014/main" id="{121B124A-B71C-4BE9-9467-CBD6736B9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3788" y="4900613"/>
            <a:ext cx="185738" cy="20637"/>
          </a:xfrm>
          <a:prstGeom prst="rect">
            <a:avLst/>
          </a:prstGeom>
          <a:noFill/>
          <a:ln w="1588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8" name="Freeform 283">
            <a:extLst>
              <a:ext uri="{FF2B5EF4-FFF2-40B4-BE49-F238E27FC236}">
                <a16:creationId xmlns:a16="http://schemas.microsoft.com/office/drawing/2014/main" id="{5F0456A0-586E-4760-AF40-3BA5A4130547}"/>
              </a:ext>
            </a:extLst>
          </p:cNvPr>
          <p:cNvSpPr>
            <a:spLocks/>
          </p:cNvSpPr>
          <p:nvPr/>
        </p:nvSpPr>
        <p:spPr bwMode="auto">
          <a:xfrm>
            <a:off x="7631113" y="4749800"/>
            <a:ext cx="28575" cy="49212"/>
          </a:xfrm>
          <a:custGeom>
            <a:avLst/>
            <a:gdLst>
              <a:gd name="T0" fmla="*/ 81 w 90"/>
              <a:gd name="T1" fmla="*/ 19 h 157"/>
              <a:gd name="T2" fmla="*/ 24 w 90"/>
              <a:gd name="T3" fmla="*/ 40 h 157"/>
              <a:gd name="T4" fmla="*/ 51 w 90"/>
              <a:gd name="T5" fmla="*/ 48 h 157"/>
              <a:gd name="T6" fmla="*/ 63 w 90"/>
              <a:gd name="T7" fmla="*/ 55 h 157"/>
              <a:gd name="T8" fmla="*/ 72 w 90"/>
              <a:gd name="T9" fmla="*/ 63 h 157"/>
              <a:gd name="T10" fmla="*/ 83 w 90"/>
              <a:gd name="T11" fmla="*/ 80 h 157"/>
              <a:gd name="T12" fmla="*/ 87 w 90"/>
              <a:gd name="T13" fmla="*/ 99 h 157"/>
              <a:gd name="T14" fmla="*/ 85 w 90"/>
              <a:gd name="T15" fmla="*/ 111 h 157"/>
              <a:gd name="T16" fmla="*/ 82 w 90"/>
              <a:gd name="T17" fmla="*/ 121 h 157"/>
              <a:gd name="T18" fmla="*/ 69 w 90"/>
              <a:gd name="T19" fmla="*/ 139 h 157"/>
              <a:gd name="T20" fmla="*/ 54 w 90"/>
              <a:gd name="T21" fmla="*/ 150 h 157"/>
              <a:gd name="T22" fmla="*/ 40 w 90"/>
              <a:gd name="T23" fmla="*/ 155 h 157"/>
              <a:gd name="T24" fmla="*/ 26 w 90"/>
              <a:gd name="T25" fmla="*/ 157 h 157"/>
              <a:gd name="T26" fmla="*/ 15 w 90"/>
              <a:gd name="T27" fmla="*/ 156 h 157"/>
              <a:gd name="T28" fmla="*/ 7 w 90"/>
              <a:gd name="T29" fmla="*/ 152 h 157"/>
              <a:gd name="T30" fmla="*/ 1 w 90"/>
              <a:gd name="T31" fmla="*/ 147 h 157"/>
              <a:gd name="T32" fmla="*/ 0 w 90"/>
              <a:gd name="T33" fmla="*/ 141 h 157"/>
              <a:gd name="T34" fmla="*/ 2 w 90"/>
              <a:gd name="T35" fmla="*/ 137 h 157"/>
              <a:gd name="T36" fmla="*/ 9 w 90"/>
              <a:gd name="T37" fmla="*/ 133 h 157"/>
              <a:gd name="T38" fmla="*/ 15 w 90"/>
              <a:gd name="T39" fmla="*/ 134 h 157"/>
              <a:gd name="T40" fmla="*/ 22 w 90"/>
              <a:gd name="T41" fmla="*/ 139 h 157"/>
              <a:gd name="T42" fmla="*/ 31 w 90"/>
              <a:gd name="T43" fmla="*/ 144 h 157"/>
              <a:gd name="T44" fmla="*/ 39 w 90"/>
              <a:gd name="T45" fmla="*/ 145 h 157"/>
              <a:gd name="T46" fmla="*/ 51 w 90"/>
              <a:gd name="T47" fmla="*/ 142 h 157"/>
              <a:gd name="T48" fmla="*/ 63 w 90"/>
              <a:gd name="T49" fmla="*/ 136 h 157"/>
              <a:gd name="T50" fmla="*/ 69 w 90"/>
              <a:gd name="T51" fmla="*/ 124 h 157"/>
              <a:gd name="T52" fmla="*/ 73 w 90"/>
              <a:gd name="T53" fmla="*/ 111 h 157"/>
              <a:gd name="T54" fmla="*/ 71 w 90"/>
              <a:gd name="T55" fmla="*/ 97 h 157"/>
              <a:gd name="T56" fmla="*/ 64 w 90"/>
              <a:gd name="T57" fmla="*/ 84 h 157"/>
              <a:gd name="T58" fmla="*/ 52 w 90"/>
              <a:gd name="T59" fmla="*/ 74 h 157"/>
              <a:gd name="T60" fmla="*/ 39 w 90"/>
              <a:gd name="T61" fmla="*/ 66 h 157"/>
              <a:gd name="T62" fmla="*/ 24 w 90"/>
              <a:gd name="T63" fmla="*/ 62 h 157"/>
              <a:gd name="T64" fmla="*/ 6 w 90"/>
              <a:gd name="T65" fmla="*/ 60 h 157"/>
              <a:gd name="T66" fmla="*/ 90 w 90"/>
              <a:gd name="T67" fmla="*/ 0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0" h="157">
                <a:moveTo>
                  <a:pt x="90" y="0"/>
                </a:moveTo>
                <a:lnTo>
                  <a:pt x="81" y="19"/>
                </a:lnTo>
                <a:lnTo>
                  <a:pt x="34" y="19"/>
                </a:lnTo>
                <a:lnTo>
                  <a:pt x="24" y="40"/>
                </a:lnTo>
                <a:lnTo>
                  <a:pt x="39" y="43"/>
                </a:lnTo>
                <a:lnTo>
                  <a:pt x="51" y="48"/>
                </a:lnTo>
                <a:lnTo>
                  <a:pt x="57" y="51"/>
                </a:lnTo>
                <a:lnTo>
                  <a:pt x="63" y="55"/>
                </a:lnTo>
                <a:lnTo>
                  <a:pt x="67" y="58"/>
                </a:lnTo>
                <a:lnTo>
                  <a:pt x="72" y="63"/>
                </a:lnTo>
                <a:lnTo>
                  <a:pt x="79" y="71"/>
                </a:lnTo>
                <a:lnTo>
                  <a:pt x="83" y="80"/>
                </a:lnTo>
                <a:lnTo>
                  <a:pt x="87" y="89"/>
                </a:lnTo>
                <a:lnTo>
                  <a:pt x="87" y="99"/>
                </a:lnTo>
                <a:lnTo>
                  <a:pt x="87" y="105"/>
                </a:lnTo>
                <a:lnTo>
                  <a:pt x="85" y="111"/>
                </a:lnTo>
                <a:lnTo>
                  <a:pt x="84" y="116"/>
                </a:lnTo>
                <a:lnTo>
                  <a:pt x="82" y="121"/>
                </a:lnTo>
                <a:lnTo>
                  <a:pt x="76" y="131"/>
                </a:lnTo>
                <a:lnTo>
                  <a:pt x="69" y="139"/>
                </a:lnTo>
                <a:lnTo>
                  <a:pt x="62" y="146"/>
                </a:lnTo>
                <a:lnTo>
                  <a:pt x="54" y="150"/>
                </a:lnTo>
                <a:lnTo>
                  <a:pt x="47" y="153"/>
                </a:lnTo>
                <a:lnTo>
                  <a:pt x="40" y="155"/>
                </a:lnTo>
                <a:lnTo>
                  <a:pt x="33" y="156"/>
                </a:lnTo>
                <a:lnTo>
                  <a:pt x="26" y="157"/>
                </a:lnTo>
                <a:lnTo>
                  <a:pt x="21" y="156"/>
                </a:lnTo>
                <a:lnTo>
                  <a:pt x="15" y="156"/>
                </a:lnTo>
                <a:lnTo>
                  <a:pt x="10" y="154"/>
                </a:lnTo>
                <a:lnTo>
                  <a:pt x="7" y="152"/>
                </a:lnTo>
                <a:lnTo>
                  <a:pt x="4" y="149"/>
                </a:lnTo>
                <a:lnTo>
                  <a:pt x="1" y="147"/>
                </a:lnTo>
                <a:lnTo>
                  <a:pt x="0" y="145"/>
                </a:lnTo>
                <a:lnTo>
                  <a:pt x="0" y="141"/>
                </a:lnTo>
                <a:lnTo>
                  <a:pt x="1" y="139"/>
                </a:lnTo>
                <a:lnTo>
                  <a:pt x="2" y="137"/>
                </a:lnTo>
                <a:lnTo>
                  <a:pt x="6" y="134"/>
                </a:lnTo>
                <a:lnTo>
                  <a:pt x="9" y="133"/>
                </a:lnTo>
                <a:lnTo>
                  <a:pt x="13" y="134"/>
                </a:lnTo>
                <a:lnTo>
                  <a:pt x="15" y="134"/>
                </a:lnTo>
                <a:lnTo>
                  <a:pt x="17" y="137"/>
                </a:lnTo>
                <a:lnTo>
                  <a:pt x="22" y="139"/>
                </a:lnTo>
                <a:lnTo>
                  <a:pt x="26" y="141"/>
                </a:lnTo>
                <a:lnTo>
                  <a:pt x="31" y="144"/>
                </a:lnTo>
                <a:lnTo>
                  <a:pt x="35" y="145"/>
                </a:lnTo>
                <a:lnTo>
                  <a:pt x="39" y="145"/>
                </a:lnTo>
                <a:lnTo>
                  <a:pt x="46" y="145"/>
                </a:lnTo>
                <a:lnTo>
                  <a:pt x="51" y="142"/>
                </a:lnTo>
                <a:lnTo>
                  <a:pt x="57" y="139"/>
                </a:lnTo>
                <a:lnTo>
                  <a:pt x="63" y="136"/>
                </a:lnTo>
                <a:lnTo>
                  <a:pt x="67" y="130"/>
                </a:lnTo>
                <a:lnTo>
                  <a:pt x="69" y="124"/>
                </a:lnTo>
                <a:lnTo>
                  <a:pt x="72" y="117"/>
                </a:lnTo>
                <a:lnTo>
                  <a:pt x="73" y="111"/>
                </a:lnTo>
                <a:lnTo>
                  <a:pt x="72" y="104"/>
                </a:lnTo>
                <a:lnTo>
                  <a:pt x="71" y="97"/>
                </a:lnTo>
                <a:lnTo>
                  <a:pt x="67" y="91"/>
                </a:lnTo>
                <a:lnTo>
                  <a:pt x="64" y="84"/>
                </a:lnTo>
                <a:lnTo>
                  <a:pt x="58" y="79"/>
                </a:lnTo>
                <a:lnTo>
                  <a:pt x="52" y="74"/>
                </a:lnTo>
                <a:lnTo>
                  <a:pt x="47" y="70"/>
                </a:lnTo>
                <a:lnTo>
                  <a:pt x="39" y="66"/>
                </a:lnTo>
                <a:lnTo>
                  <a:pt x="32" y="64"/>
                </a:lnTo>
                <a:lnTo>
                  <a:pt x="24" y="62"/>
                </a:lnTo>
                <a:lnTo>
                  <a:pt x="15" y="60"/>
                </a:lnTo>
                <a:lnTo>
                  <a:pt x="6" y="60"/>
                </a:lnTo>
                <a:lnTo>
                  <a:pt x="34" y="0"/>
                </a:lnTo>
                <a:lnTo>
                  <a:pt x="9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9" name="Freeform 284">
            <a:extLst>
              <a:ext uri="{FF2B5EF4-FFF2-40B4-BE49-F238E27FC236}">
                <a16:creationId xmlns:a16="http://schemas.microsoft.com/office/drawing/2014/main" id="{1592D594-6264-4898-A77D-7CB4AA977DFF}"/>
              </a:ext>
            </a:extLst>
          </p:cNvPr>
          <p:cNvSpPr>
            <a:spLocks noEditPoints="1"/>
          </p:cNvSpPr>
          <p:nvPr/>
        </p:nvSpPr>
        <p:spPr bwMode="auto">
          <a:xfrm>
            <a:off x="7667625" y="4748213"/>
            <a:ext cx="30163" cy="50800"/>
          </a:xfrm>
          <a:custGeom>
            <a:avLst/>
            <a:gdLst>
              <a:gd name="T0" fmla="*/ 1 w 99"/>
              <a:gd name="T1" fmla="*/ 68 h 159"/>
              <a:gd name="T2" fmla="*/ 4 w 99"/>
              <a:gd name="T3" fmla="*/ 45 h 159"/>
              <a:gd name="T4" fmla="*/ 12 w 99"/>
              <a:gd name="T5" fmla="*/ 26 h 159"/>
              <a:gd name="T6" fmla="*/ 22 w 99"/>
              <a:gd name="T7" fmla="*/ 12 h 159"/>
              <a:gd name="T8" fmla="*/ 34 w 99"/>
              <a:gd name="T9" fmla="*/ 3 h 159"/>
              <a:gd name="T10" fmla="*/ 45 w 99"/>
              <a:gd name="T11" fmla="*/ 0 h 159"/>
              <a:gd name="T12" fmla="*/ 54 w 99"/>
              <a:gd name="T13" fmla="*/ 0 h 159"/>
              <a:gd name="T14" fmla="*/ 62 w 99"/>
              <a:gd name="T15" fmla="*/ 2 h 159"/>
              <a:gd name="T16" fmla="*/ 75 w 99"/>
              <a:gd name="T17" fmla="*/ 10 h 159"/>
              <a:gd name="T18" fmla="*/ 86 w 99"/>
              <a:gd name="T19" fmla="*/ 24 h 159"/>
              <a:gd name="T20" fmla="*/ 92 w 99"/>
              <a:gd name="T21" fmla="*/ 36 h 159"/>
              <a:gd name="T22" fmla="*/ 96 w 99"/>
              <a:gd name="T23" fmla="*/ 51 h 159"/>
              <a:gd name="T24" fmla="*/ 99 w 99"/>
              <a:gd name="T25" fmla="*/ 68 h 159"/>
              <a:gd name="T26" fmla="*/ 99 w 99"/>
              <a:gd name="T27" fmla="*/ 91 h 159"/>
              <a:gd name="T28" fmla="*/ 95 w 99"/>
              <a:gd name="T29" fmla="*/ 114 h 159"/>
              <a:gd name="T30" fmla="*/ 87 w 99"/>
              <a:gd name="T31" fmla="*/ 132 h 159"/>
              <a:gd name="T32" fmla="*/ 77 w 99"/>
              <a:gd name="T33" fmla="*/ 146 h 159"/>
              <a:gd name="T34" fmla="*/ 66 w 99"/>
              <a:gd name="T35" fmla="*/ 154 h 159"/>
              <a:gd name="T36" fmla="*/ 54 w 99"/>
              <a:gd name="T37" fmla="*/ 158 h 159"/>
              <a:gd name="T38" fmla="*/ 44 w 99"/>
              <a:gd name="T39" fmla="*/ 158 h 159"/>
              <a:gd name="T40" fmla="*/ 34 w 99"/>
              <a:gd name="T41" fmla="*/ 155 h 159"/>
              <a:gd name="T42" fmla="*/ 25 w 99"/>
              <a:gd name="T43" fmla="*/ 149 h 159"/>
              <a:gd name="T44" fmla="*/ 16 w 99"/>
              <a:gd name="T45" fmla="*/ 139 h 159"/>
              <a:gd name="T46" fmla="*/ 6 w 99"/>
              <a:gd name="T47" fmla="*/ 122 h 159"/>
              <a:gd name="T48" fmla="*/ 1 w 99"/>
              <a:gd name="T49" fmla="*/ 95 h 159"/>
              <a:gd name="T50" fmla="*/ 22 w 99"/>
              <a:gd name="T51" fmla="*/ 83 h 159"/>
              <a:gd name="T52" fmla="*/ 25 w 99"/>
              <a:gd name="T53" fmla="*/ 111 h 159"/>
              <a:gd name="T54" fmla="*/ 30 w 99"/>
              <a:gd name="T55" fmla="*/ 134 h 159"/>
              <a:gd name="T56" fmla="*/ 38 w 99"/>
              <a:gd name="T57" fmla="*/ 148 h 159"/>
              <a:gd name="T58" fmla="*/ 50 w 99"/>
              <a:gd name="T59" fmla="*/ 151 h 159"/>
              <a:gd name="T60" fmla="*/ 55 w 99"/>
              <a:gd name="T61" fmla="*/ 150 h 159"/>
              <a:gd name="T62" fmla="*/ 62 w 99"/>
              <a:gd name="T63" fmla="*/ 146 h 159"/>
              <a:gd name="T64" fmla="*/ 68 w 99"/>
              <a:gd name="T65" fmla="*/ 139 h 159"/>
              <a:gd name="T66" fmla="*/ 71 w 99"/>
              <a:gd name="T67" fmla="*/ 127 h 159"/>
              <a:gd name="T68" fmla="*/ 76 w 99"/>
              <a:gd name="T69" fmla="*/ 105 h 159"/>
              <a:gd name="T70" fmla="*/ 77 w 99"/>
              <a:gd name="T71" fmla="*/ 73 h 159"/>
              <a:gd name="T72" fmla="*/ 76 w 99"/>
              <a:gd name="T73" fmla="*/ 49 h 159"/>
              <a:gd name="T74" fmla="*/ 71 w 99"/>
              <a:gd name="T75" fmla="*/ 29 h 159"/>
              <a:gd name="T76" fmla="*/ 67 w 99"/>
              <a:gd name="T77" fmla="*/ 18 h 159"/>
              <a:gd name="T78" fmla="*/ 61 w 99"/>
              <a:gd name="T79" fmla="*/ 11 h 159"/>
              <a:gd name="T80" fmla="*/ 50 w 99"/>
              <a:gd name="T81" fmla="*/ 7 h 159"/>
              <a:gd name="T82" fmla="*/ 43 w 99"/>
              <a:gd name="T83" fmla="*/ 9 h 159"/>
              <a:gd name="T84" fmla="*/ 36 w 99"/>
              <a:gd name="T85" fmla="*/ 13 h 159"/>
              <a:gd name="T86" fmla="*/ 29 w 99"/>
              <a:gd name="T87" fmla="*/ 26 h 159"/>
              <a:gd name="T88" fmla="*/ 25 w 99"/>
              <a:gd name="T89" fmla="*/ 43 h 159"/>
              <a:gd name="T90" fmla="*/ 24 w 99"/>
              <a:gd name="T91" fmla="*/ 64 h 159"/>
              <a:gd name="T92" fmla="*/ 22 w 99"/>
              <a:gd name="T93" fmla="*/ 83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99" h="159">
                <a:moveTo>
                  <a:pt x="0" y="81"/>
                </a:moveTo>
                <a:lnTo>
                  <a:pt x="1" y="68"/>
                </a:lnTo>
                <a:lnTo>
                  <a:pt x="2" y="56"/>
                </a:lnTo>
                <a:lnTo>
                  <a:pt x="4" y="45"/>
                </a:lnTo>
                <a:lnTo>
                  <a:pt x="8" y="35"/>
                </a:lnTo>
                <a:lnTo>
                  <a:pt x="12" y="26"/>
                </a:lnTo>
                <a:lnTo>
                  <a:pt x="17" y="19"/>
                </a:lnTo>
                <a:lnTo>
                  <a:pt x="22" y="12"/>
                </a:lnTo>
                <a:lnTo>
                  <a:pt x="29" y="7"/>
                </a:lnTo>
                <a:lnTo>
                  <a:pt x="34" y="3"/>
                </a:lnTo>
                <a:lnTo>
                  <a:pt x="39" y="1"/>
                </a:lnTo>
                <a:lnTo>
                  <a:pt x="45" y="0"/>
                </a:lnTo>
                <a:lnTo>
                  <a:pt x="50" y="0"/>
                </a:lnTo>
                <a:lnTo>
                  <a:pt x="54" y="0"/>
                </a:lnTo>
                <a:lnTo>
                  <a:pt x="59" y="1"/>
                </a:lnTo>
                <a:lnTo>
                  <a:pt x="62" y="2"/>
                </a:lnTo>
                <a:lnTo>
                  <a:pt x="67" y="4"/>
                </a:lnTo>
                <a:lnTo>
                  <a:pt x="75" y="10"/>
                </a:lnTo>
                <a:lnTo>
                  <a:pt x="81" y="18"/>
                </a:lnTo>
                <a:lnTo>
                  <a:pt x="86" y="24"/>
                </a:lnTo>
                <a:lnTo>
                  <a:pt x="89" y="29"/>
                </a:lnTo>
                <a:lnTo>
                  <a:pt x="92" y="36"/>
                </a:lnTo>
                <a:lnTo>
                  <a:pt x="95" y="44"/>
                </a:lnTo>
                <a:lnTo>
                  <a:pt x="96" y="51"/>
                </a:lnTo>
                <a:lnTo>
                  <a:pt x="97" y="60"/>
                </a:lnTo>
                <a:lnTo>
                  <a:pt x="99" y="68"/>
                </a:lnTo>
                <a:lnTo>
                  <a:pt x="99" y="78"/>
                </a:lnTo>
                <a:lnTo>
                  <a:pt x="99" y="91"/>
                </a:lnTo>
                <a:lnTo>
                  <a:pt x="97" y="102"/>
                </a:lnTo>
                <a:lnTo>
                  <a:pt x="95" y="114"/>
                </a:lnTo>
                <a:lnTo>
                  <a:pt x="92" y="123"/>
                </a:lnTo>
                <a:lnTo>
                  <a:pt x="87" y="132"/>
                </a:lnTo>
                <a:lnTo>
                  <a:pt x="83" y="140"/>
                </a:lnTo>
                <a:lnTo>
                  <a:pt x="77" y="146"/>
                </a:lnTo>
                <a:lnTo>
                  <a:pt x="71" y="150"/>
                </a:lnTo>
                <a:lnTo>
                  <a:pt x="66" y="154"/>
                </a:lnTo>
                <a:lnTo>
                  <a:pt x="60" y="157"/>
                </a:lnTo>
                <a:lnTo>
                  <a:pt x="54" y="158"/>
                </a:lnTo>
                <a:lnTo>
                  <a:pt x="49" y="159"/>
                </a:lnTo>
                <a:lnTo>
                  <a:pt x="44" y="158"/>
                </a:lnTo>
                <a:lnTo>
                  <a:pt x="38" y="157"/>
                </a:lnTo>
                <a:lnTo>
                  <a:pt x="34" y="155"/>
                </a:lnTo>
                <a:lnTo>
                  <a:pt x="29" y="152"/>
                </a:lnTo>
                <a:lnTo>
                  <a:pt x="25" y="149"/>
                </a:lnTo>
                <a:lnTo>
                  <a:pt x="20" y="144"/>
                </a:lnTo>
                <a:lnTo>
                  <a:pt x="16" y="139"/>
                </a:lnTo>
                <a:lnTo>
                  <a:pt x="12" y="133"/>
                </a:lnTo>
                <a:lnTo>
                  <a:pt x="6" y="122"/>
                </a:lnTo>
                <a:lnTo>
                  <a:pt x="3" y="109"/>
                </a:lnTo>
                <a:lnTo>
                  <a:pt x="1" y="95"/>
                </a:lnTo>
                <a:lnTo>
                  <a:pt x="0" y="81"/>
                </a:lnTo>
                <a:close/>
                <a:moveTo>
                  <a:pt x="22" y="83"/>
                </a:moveTo>
                <a:lnTo>
                  <a:pt x="22" y="98"/>
                </a:lnTo>
                <a:lnTo>
                  <a:pt x="25" y="111"/>
                </a:lnTo>
                <a:lnTo>
                  <a:pt x="27" y="124"/>
                </a:lnTo>
                <a:lnTo>
                  <a:pt x="30" y="134"/>
                </a:lnTo>
                <a:lnTo>
                  <a:pt x="34" y="142"/>
                </a:lnTo>
                <a:lnTo>
                  <a:pt x="38" y="148"/>
                </a:lnTo>
                <a:lnTo>
                  <a:pt x="43" y="150"/>
                </a:lnTo>
                <a:lnTo>
                  <a:pt x="50" y="151"/>
                </a:lnTo>
                <a:lnTo>
                  <a:pt x="52" y="151"/>
                </a:lnTo>
                <a:lnTo>
                  <a:pt x="55" y="150"/>
                </a:lnTo>
                <a:lnTo>
                  <a:pt x="59" y="149"/>
                </a:lnTo>
                <a:lnTo>
                  <a:pt x="62" y="146"/>
                </a:lnTo>
                <a:lnTo>
                  <a:pt x="64" y="143"/>
                </a:lnTo>
                <a:lnTo>
                  <a:pt x="68" y="139"/>
                </a:lnTo>
                <a:lnTo>
                  <a:pt x="70" y="134"/>
                </a:lnTo>
                <a:lnTo>
                  <a:pt x="71" y="127"/>
                </a:lnTo>
                <a:lnTo>
                  <a:pt x="74" y="117"/>
                </a:lnTo>
                <a:lnTo>
                  <a:pt x="76" y="105"/>
                </a:lnTo>
                <a:lnTo>
                  <a:pt x="77" y="90"/>
                </a:lnTo>
                <a:lnTo>
                  <a:pt x="77" y="73"/>
                </a:lnTo>
                <a:lnTo>
                  <a:pt x="77" y="60"/>
                </a:lnTo>
                <a:lnTo>
                  <a:pt x="76" y="49"/>
                </a:lnTo>
                <a:lnTo>
                  <a:pt x="74" y="39"/>
                </a:lnTo>
                <a:lnTo>
                  <a:pt x="71" y="29"/>
                </a:lnTo>
                <a:lnTo>
                  <a:pt x="69" y="23"/>
                </a:lnTo>
                <a:lnTo>
                  <a:pt x="67" y="18"/>
                </a:lnTo>
                <a:lnTo>
                  <a:pt x="64" y="13"/>
                </a:lnTo>
                <a:lnTo>
                  <a:pt x="61" y="11"/>
                </a:lnTo>
                <a:lnTo>
                  <a:pt x="55" y="8"/>
                </a:lnTo>
                <a:lnTo>
                  <a:pt x="50" y="7"/>
                </a:lnTo>
                <a:lnTo>
                  <a:pt x="46" y="8"/>
                </a:lnTo>
                <a:lnTo>
                  <a:pt x="43" y="9"/>
                </a:lnTo>
                <a:lnTo>
                  <a:pt x="39" y="11"/>
                </a:lnTo>
                <a:lnTo>
                  <a:pt x="36" y="13"/>
                </a:lnTo>
                <a:lnTo>
                  <a:pt x="33" y="19"/>
                </a:lnTo>
                <a:lnTo>
                  <a:pt x="29" y="26"/>
                </a:lnTo>
                <a:lnTo>
                  <a:pt x="27" y="34"/>
                </a:lnTo>
                <a:lnTo>
                  <a:pt x="25" y="43"/>
                </a:lnTo>
                <a:lnTo>
                  <a:pt x="24" y="53"/>
                </a:lnTo>
                <a:lnTo>
                  <a:pt x="24" y="64"/>
                </a:lnTo>
                <a:lnTo>
                  <a:pt x="22" y="73"/>
                </a:lnTo>
                <a:lnTo>
                  <a:pt x="22" y="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0" name="Freeform 285">
            <a:extLst>
              <a:ext uri="{FF2B5EF4-FFF2-40B4-BE49-F238E27FC236}">
                <a16:creationId xmlns:a16="http://schemas.microsoft.com/office/drawing/2014/main" id="{B9BC2EBB-E4A8-496F-9330-540736C0FEA2}"/>
              </a:ext>
            </a:extLst>
          </p:cNvPr>
          <p:cNvSpPr>
            <a:spLocks noEditPoints="1"/>
          </p:cNvSpPr>
          <p:nvPr/>
        </p:nvSpPr>
        <p:spPr bwMode="auto">
          <a:xfrm>
            <a:off x="7704138" y="4748213"/>
            <a:ext cx="30163" cy="50800"/>
          </a:xfrm>
          <a:custGeom>
            <a:avLst/>
            <a:gdLst>
              <a:gd name="T0" fmla="*/ 1 w 98"/>
              <a:gd name="T1" fmla="*/ 68 h 159"/>
              <a:gd name="T2" fmla="*/ 4 w 98"/>
              <a:gd name="T3" fmla="*/ 45 h 159"/>
              <a:gd name="T4" fmla="*/ 12 w 98"/>
              <a:gd name="T5" fmla="*/ 26 h 159"/>
              <a:gd name="T6" fmla="*/ 22 w 98"/>
              <a:gd name="T7" fmla="*/ 12 h 159"/>
              <a:gd name="T8" fmla="*/ 34 w 98"/>
              <a:gd name="T9" fmla="*/ 3 h 159"/>
              <a:gd name="T10" fmla="*/ 44 w 98"/>
              <a:gd name="T11" fmla="*/ 0 h 159"/>
              <a:gd name="T12" fmla="*/ 54 w 98"/>
              <a:gd name="T13" fmla="*/ 0 h 159"/>
              <a:gd name="T14" fmla="*/ 62 w 98"/>
              <a:gd name="T15" fmla="*/ 2 h 159"/>
              <a:gd name="T16" fmla="*/ 73 w 98"/>
              <a:gd name="T17" fmla="*/ 10 h 159"/>
              <a:gd name="T18" fmla="*/ 85 w 98"/>
              <a:gd name="T19" fmla="*/ 24 h 159"/>
              <a:gd name="T20" fmla="*/ 92 w 98"/>
              <a:gd name="T21" fmla="*/ 36 h 159"/>
              <a:gd name="T22" fmla="*/ 96 w 98"/>
              <a:gd name="T23" fmla="*/ 51 h 159"/>
              <a:gd name="T24" fmla="*/ 98 w 98"/>
              <a:gd name="T25" fmla="*/ 68 h 159"/>
              <a:gd name="T26" fmla="*/ 98 w 98"/>
              <a:gd name="T27" fmla="*/ 91 h 159"/>
              <a:gd name="T28" fmla="*/ 94 w 98"/>
              <a:gd name="T29" fmla="*/ 114 h 159"/>
              <a:gd name="T30" fmla="*/ 87 w 98"/>
              <a:gd name="T31" fmla="*/ 132 h 159"/>
              <a:gd name="T32" fmla="*/ 77 w 98"/>
              <a:gd name="T33" fmla="*/ 146 h 159"/>
              <a:gd name="T34" fmla="*/ 65 w 98"/>
              <a:gd name="T35" fmla="*/ 154 h 159"/>
              <a:gd name="T36" fmla="*/ 54 w 98"/>
              <a:gd name="T37" fmla="*/ 158 h 159"/>
              <a:gd name="T38" fmla="*/ 43 w 98"/>
              <a:gd name="T39" fmla="*/ 158 h 159"/>
              <a:gd name="T40" fmla="*/ 33 w 98"/>
              <a:gd name="T41" fmla="*/ 155 h 159"/>
              <a:gd name="T42" fmla="*/ 23 w 98"/>
              <a:gd name="T43" fmla="*/ 149 h 159"/>
              <a:gd name="T44" fmla="*/ 15 w 98"/>
              <a:gd name="T45" fmla="*/ 139 h 159"/>
              <a:gd name="T46" fmla="*/ 6 w 98"/>
              <a:gd name="T47" fmla="*/ 122 h 159"/>
              <a:gd name="T48" fmla="*/ 1 w 98"/>
              <a:gd name="T49" fmla="*/ 95 h 159"/>
              <a:gd name="T50" fmla="*/ 22 w 98"/>
              <a:gd name="T51" fmla="*/ 83 h 159"/>
              <a:gd name="T52" fmla="*/ 23 w 98"/>
              <a:gd name="T53" fmla="*/ 111 h 159"/>
              <a:gd name="T54" fmla="*/ 29 w 98"/>
              <a:gd name="T55" fmla="*/ 134 h 159"/>
              <a:gd name="T56" fmla="*/ 37 w 98"/>
              <a:gd name="T57" fmla="*/ 148 h 159"/>
              <a:gd name="T58" fmla="*/ 48 w 98"/>
              <a:gd name="T59" fmla="*/ 151 h 159"/>
              <a:gd name="T60" fmla="*/ 55 w 98"/>
              <a:gd name="T61" fmla="*/ 150 h 159"/>
              <a:gd name="T62" fmla="*/ 61 w 98"/>
              <a:gd name="T63" fmla="*/ 146 h 159"/>
              <a:gd name="T64" fmla="*/ 67 w 98"/>
              <a:gd name="T65" fmla="*/ 139 h 159"/>
              <a:gd name="T66" fmla="*/ 71 w 98"/>
              <a:gd name="T67" fmla="*/ 127 h 159"/>
              <a:gd name="T68" fmla="*/ 75 w 98"/>
              <a:gd name="T69" fmla="*/ 105 h 159"/>
              <a:gd name="T70" fmla="*/ 77 w 98"/>
              <a:gd name="T71" fmla="*/ 73 h 159"/>
              <a:gd name="T72" fmla="*/ 75 w 98"/>
              <a:gd name="T73" fmla="*/ 49 h 159"/>
              <a:gd name="T74" fmla="*/ 71 w 98"/>
              <a:gd name="T75" fmla="*/ 29 h 159"/>
              <a:gd name="T76" fmla="*/ 67 w 98"/>
              <a:gd name="T77" fmla="*/ 18 h 159"/>
              <a:gd name="T78" fmla="*/ 61 w 98"/>
              <a:gd name="T79" fmla="*/ 11 h 159"/>
              <a:gd name="T80" fmla="*/ 50 w 98"/>
              <a:gd name="T81" fmla="*/ 7 h 159"/>
              <a:gd name="T82" fmla="*/ 42 w 98"/>
              <a:gd name="T83" fmla="*/ 9 h 159"/>
              <a:gd name="T84" fmla="*/ 36 w 98"/>
              <a:gd name="T85" fmla="*/ 13 h 159"/>
              <a:gd name="T86" fmla="*/ 29 w 98"/>
              <a:gd name="T87" fmla="*/ 26 h 159"/>
              <a:gd name="T88" fmla="*/ 25 w 98"/>
              <a:gd name="T89" fmla="*/ 43 h 159"/>
              <a:gd name="T90" fmla="*/ 22 w 98"/>
              <a:gd name="T91" fmla="*/ 64 h 159"/>
              <a:gd name="T92" fmla="*/ 22 w 98"/>
              <a:gd name="T93" fmla="*/ 83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98" h="159">
                <a:moveTo>
                  <a:pt x="0" y="81"/>
                </a:moveTo>
                <a:lnTo>
                  <a:pt x="1" y="68"/>
                </a:lnTo>
                <a:lnTo>
                  <a:pt x="2" y="56"/>
                </a:lnTo>
                <a:lnTo>
                  <a:pt x="4" y="45"/>
                </a:lnTo>
                <a:lnTo>
                  <a:pt x="8" y="35"/>
                </a:lnTo>
                <a:lnTo>
                  <a:pt x="12" y="26"/>
                </a:lnTo>
                <a:lnTo>
                  <a:pt x="17" y="19"/>
                </a:lnTo>
                <a:lnTo>
                  <a:pt x="22" y="12"/>
                </a:lnTo>
                <a:lnTo>
                  <a:pt x="29" y="7"/>
                </a:lnTo>
                <a:lnTo>
                  <a:pt x="34" y="3"/>
                </a:lnTo>
                <a:lnTo>
                  <a:pt x="39" y="1"/>
                </a:lnTo>
                <a:lnTo>
                  <a:pt x="44" y="0"/>
                </a:lnTo>
                <a:lnTo>
                  <a:pt x="50" y="0"/>
                </a:lnTo>
                <a:lnTo>
                  <a:pt x="54" y="0"/>
                </a:lnTo>
                <a:lnTo>
                  <a:pt x="59" y="1"/>
                </a:lnTo>
                <a:lnTo>
                  <a:pt x="62" y="2"/>
                </a:lnTo>
                <a:lnTo>
                  <a:pt x="67" y="4"/>
                </a:lnTo>
                <a:lnTo>
                  <a:pt x="73" y="10"/>
                </a:lnTo>
                <a:lnTo>
                  <a:pt x="81" y="18"/>
                </a:lnTo>
                <a:lnTo>
                  <a:pt x="85" y="24"/>
                </a:lnTo>
                <a:lnTo>
                  <a:pt x="88" y="29"/>
                </a:lnTo>
                <a:lnTo>
                  <a:pt x="92" y="36"/>
                </a:lnTo>
                <a:lnTo>
                  <a:pt x="94" y="44"/>
                </a:lnTo>
                <a:lnTo>
                  <a:pt x="96" y="51"/>
                </a:lnTo>
                <a:lnTo>
                  <a:pt x="97" y="60"/>
                </a:lnTo>
                <a:lnTo>
                  <a:pt x="98" y="68"/>
                </a:lnTo>
                <a:lnTo>
                  <a:pt x="98" y="78"/>
                </a:lnTo>
                <a:lnTo>
                  <a:pt x="98" y="91"/>
                </a:lnTo>
                <a:lnTo>
                  <a:pt x="96" y="102"/>
                </a:lnTo>
                <a:lnTo>
                  <a:pt x="94" y="114"/>
                </a:lnTo>
                <a:lnTo>
                  <a:pt x="90" y="123"/>
                </a:lnTo>
                <a:lnTo>
                  <a:pt x="87" y="132"/>
                </a:lnTo>
                <a:lnTo>
                  <a:pt x="83" y="140"/>
                </a:lnTo>
                <a:lnTo>
                  <a:pt x="77" y="146"/>
                </a:lnTo>
                <a:lnTo>
                  <a:pt x="71" y="150"/>
                </a:lnTo>
                <a:lnTo>
                  <a:pt x="65" y="154"/>
                </a:lnTo>
                <a:lnTo>
                  <a:pt x="60" y="157"/>
                </a:lnTo>
                <a:lnTo>
                  <a:pt x="54" y="158"/>
                </a:lnTo>
                <a:lnTo>
                  <a:pt x="48" y="159"/>
                </a:lnTo>
                <a:lnTo>
                  <a:pt x="43" y="158"/>
                </a:lnTo>
                <a:lnTo>
                  <a:pt x="38" y="157"/>
                </a:lnTo>
                <a:lnTo>
                  <a:pt x="33" y="155"/>
                </a:lnTo>
                <a:lnTo>
                  <a:pt x="28" y="152"/>
                </a:lnTo>
                <a:lnTo>
                  <a:pt x="23" y="149"/>
                </a:lnTo>
                <a:lnTo>
                  <a:pt x="20" y="144"/>
                </a:lnTo>
                <a:lnTo>
                  <a:pt x="15" y="139"/>
                </a:lnTo>
                <a:lnTo>
                  <a:pt x="12" y="133"/>
                </a:lnTo>
                <a:lnTo>
                  <a:pt x="6" y="122"/>
                </a:lnTo>
                <a:lnTo>
                  <a:pt x="3" y="109"/>
                </a:lnTo>
                <a:lnTo>
                  <a:pt x="1" y="95"/>
                </a:lnTo>
                <a:lnTo>
                  <a:pt x="0" y="81"/>
                </a:lnTo>
                <a:close/>
                <a:moveTo>
                  <a:pt x="22" y="83"/>
                </a:moveTo>
                <a:lnTo>
                  <a:pt x="22" y="98"/>
                </a:lnTo>
                <a:lnTo>
                  <a:pt x="23" y="111"/>
                </a:lnTo>
                <a:lnTo>
                  <a:pt x="26" y="124"/>
                </a:lnTo>
                <a:lnTo>
                  <a:pt x="29" y="134"/>
                </a:lnTo>
                <a:lnTo>
                  <a:pt x="34" y="142"/>
                </a:lnTo>
                <a:lnTo>
                  <a:pt x="37" y="148"/>
                </a:lnTo>
                <a:lnTo>
                  <a:pt x="43" y="150"/>
                </a:lnTo>
                <a:lnTo>
                  <a:pt x="48" y="151"/>
                </a:lnTo>
                <a:lnTo>
                  <a:pt x="52" y="151"/>
                </a:lnTo>
                <a:lnTo>
                  <a:pt x="55" y="150"/>
                </a:lnTo>
                <a:lnTo>
                  <a:pt x="59" y="149"/>
                </a:lnTo>
                <a:lnTo>
                  <a:pt x="61" y="146"/>
                </a:lnTo>
                <a:lnTo>
                  <a:pt x="64" y="143"/>
                </a:lnTo>
                <a:lnTo>
                  <a:pt x="67" y="139"/>
                </a:lnTo>
                <a:lnTo>
                  <a:pt x="69" y="134"/>
                </a:lnTo>
                <a:lnTo>
                  <a:pt x="71" y="127"/>
                </a:lnTo>
                <a:lnTo>
                  <a:pt x="73" y="117"/>
                </a:lnTo>
                <a:lnTo>
                  <a:pt x="75" y="105"/>
                </a:lnTo>
                <a:lnTo>
                  <a:pt x="76" y="90"/>
                </a:lnTo>
                <a:lnTo>
                  <a:pt x="77" y="73"/>
                </a:lnTo>
                <a:lnTo>
                  <a:pt x="76" y="60"/>
                </a:lnTo>
                <a:lnTo>
                  <a:pt x="75" y="49"/>
                </a:lnTo>
                <a:lnTo>
                  <a:pt x="73" y="39"/>
                </a:lnTo>
                <a:lnTo>
                  <a:pt x="71" y="29"/>
                </a:lnTo>
                <a:lnTo>
                  <a:pt x="69" y="23"/>
                </a:lnTo>
                <a:lnTo>
                  <a:pt x="67" y="18"/>
                </a:lnTo>
                <a:lnTo>
                  <a:pt x="63" y="13"/>
                </a:lnTo>
                <a:lnTo>
                  <a:pt x="61" y="11"/>
                </a:lnTo>
                <a:lnTo>
                  <a:pt x="55" y="8"/>
                </a:lnTo>
                <a:lnTo>
                  <a:pt x="50" y="7"/>
                </a:lnTo>
                <a:lnTo>
                  <a:pt x="46" y="8"/>
                </a:lnTo>
                <a:lnTo>
                  <a:pt x="42" y="9"/>
                </a:lnTo>
                <a:lnTo>
                  <a:pt x="39" y="11"/>
                </a:lnTo>
                <a:lnTo>
                  <a:pt x="36" y="13"/>
                </a:lnTo>
                <a:lnTo>
                  <a:pt x="33" y="19"/>
                </a:lnTo>
                <a:lnTo>
                  <a:pt x="29" y="26"/>
                </a:lnTo>
                <a:lnTo>
                  <a:pt x="27" y="34"/>
                </a:lnTo>
                <a:lnTo>
                  <a:pt x="25" y="43"/>
                </a:lnTo>
                <a:lnTo>
                  <a:pt x="23" y="53"/>
                </a:lnTo>
                <a:lnTo>
                  <a:pt x="22" y="64"/>
                </a:lnTo>
                <a:lnTo>
                  <a:pt x="22" y="73"/>
                </a:lnTo>
                <a:lnTo>
                  <a:pt x="22" y="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1" name="Freeform 286">
            <a:extLst>
              <a:ext uri="{FF2B5EF4-FFF2-40B4-BE49-F238E27FC236}">
                <a16:creationId xmlns:a16="http://schemas.microsoft.com/office/drawing/2014/main" id="{03E62C5F-0BB1-492E-8341-7FE6A6F3AB7B}"/>
              </a:ext>
            </a:extLst>
          </p:cNvPr>
          <p:cNvSpPr>
            <a:spLocks/>
          </p:cNvSpPr>
          <p:nvPr/>
        </p:nvSpPr>
        <p:spPr bwMode="auto">
          <a:xfrm>
            <a:off x="7756525" y="4746625"/>
            <a:ext cx="36513" cy="52387"/>
          </a:xfrm>
          <a:custGeom>
            <a:avLst/>
            <a:gdLst>
              <a:gd name="T0" fmla="*/ 36 w 114"/>
              <a:gd name="T1" fmla="*/ 104 h 161"/>
              <a:gd name="T2" fmla="*/ 69 w 114"/>
              <a:gd name="T3" fmla="*/ 73 h 161"/>
              <a:gd name="T4" fmla="*/ 72 w 114"/>
              <a:gd name="T5" fmla="*/ 69 h 161"/>
              <a:gd name="T6" fmla="*/ 72 w 114"/>
              <a:gd name="T7" fmla="*/ 65 h 161"/>
              <a:gd name="T8" fmla="*/ 68 w 114"/>
              <a:gd name="T9" fmla="*/ 62 h 161"/>
              <a:gd name="T10" fmla="*/ 64 w 114"/>
              <a:gd name="T11" fmla="*/ 57 h 161"/>
              <a:gd name="T12" fmla="*/ 110 w 114"/>
              <a:gd name="T13" fmla="*/ 61 h 161"/>
              <a:gd name="T14" fmla="*/ 94 w 114"/>
              <a:gd name="T15" fmla="*/ 64 h 161"/>
              <a:gd name="T16" fmla="*/ 80 w 114"/>
              <a:gd name="T17" fmla="*/ 73 h 161"/>
              <a:gd name="T18" fmla="*/ 80 w 114"/>
              <a:gd name="T19" fmla="*/ 131 h 161"/>
              <a:gd name="T20" fmla="*/ 95 w 114"/>
              <a:gd name="T21" fmla="*/ 149 h 161"/>
              <a:gd name="T22" fmla="*/ 104 w 114"/>
              <a:gd name="T23" fmla="*/ 156 h 161"/>
              <a:gd name="T24" fmla="*/ 114 w 114"/>
              <a:gd name="T25" fmla="*/ 157 h 161"/>
              <a:gd name="T26" fmla="*/ 64 w 114"/>
              <a:gd name="T27" fmla="*/ 161 h 161"/>
              <a:gd name="T28" fmla="*/ 68 w 114"/>
              <a:gd name="T29" fmla="*/ 156 h 161"/>
              <a:gd name="T30" fmla="*/ 71 w 114"/>
              <a:gd name="T31" fmla="*/ 154 h 161"/>
              <a:gd name="T32" fmla="*/ 70 w 114"/>
              <a:gd name="T33" fmla="*/ 149 h 161"/>
              <a:gd name="T34" fmla="*/ 36 w 114"/>
              <a:gd name="T35" fmla="*/ 104 h 161"/>
              <a:gd name="T36" fmla="*/ 36 w 114"/>
              <a:gd name="T37" fmla="*/ 146 h 161"/>
              <a:gd name="T38" fmla="*/ 38 w 114"/>
              <a:gd name="T39" fmla="*/ 154 h 161"/>
              <a:gd name="T40" fmla="*/ 45 w 114"/>
              <a:gd name="T41" fmla="*/ 156 h 161"/>
              <a:gd name="T42" fmla="*/ 52 w 114"/>
              <a:gd name="T43" fmla="*/ 161 h 161"/>
              <a:gd name="T44" fmla="*/ 0 w 114"/>
              <a:gd name="T45" fmla="*/ 157 h 161"/>
              <a:gd name="T46" fmla="*/ 12 w 114"/>
              <a:gd name="T47" fmla="*/ 155 h 161"/>
              <a:gd name="T48" fmla="*/ 15 w 114"/>
              <a:gd name="T49" fmla="*/ 152 h 161"/>
              <a:gd name="T50" fmla="*/ 17 w 114"/>
              <a:gd name="T51" fmla="*/ 138 h 161"/>
              <a:gd name="T52" fmla="*/ 17 w 114"/>
              <a:gd name="T53" fmla="*/ 30 h 161"/>
              <a:gd name="T54" fmla="*/ 15 w 114"/>
              <a:gd name="T55" fmla="*/ 18 h 161"/>
              <a:gd name="T56" fmla="*/ 11 w 114"/>
              <a:gd name="T57" fmla="*/ 15 h 161"/>
              <a:gd name="T58" fmla="*/ 5 w 114"/>
              <a:gd name="T59" fmla="*/ 16 h 161"/>
              <a:gd name="T60" fmla="*/ 0 w 114"/>
              <a:gd name="T61" fmla="*/ 13 h 161"/>
              <a:gd name="T62" fmla="*/ 36 w 114"/>
              <a:gd name="T63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4" h="161">
                <a:moveTo>
                  <a:pt x="36" y="0"/>
                </a:moveTo>
                <a:lnTo>
                  <a:pt x="36" y="104"/>
                </a:lnTo>
                <a:lnTo>
                  <a:pt x="62" y="79"/>
                </a:lnTo>
                <a:lnTo>
                  <a:pt x="69" y="73"/>
                </a:lnTo>
                <a:lnTo>
                  <a:pt x="71" y="70"/>
                </a:lnTo>
                <a:lnTo>
                  <a:pt x="72" y="69"/>
                </a:lnTo>
                <a:lnTo>
                  <a:pt x="72" y="66"/>
                </a:lnTo>
                <a:lnTo>
                  <a:pt x="72" y="65"/>
                </a:lnTo>
                <a:lnTo>
                  <a:pt x="70" y="63"/>
                </a:lnTo>
                <a:lnTo>
                  <a:pt x="68" y="62"/>
                </a:lnTo>
                <a:lnTo>
                  <a:pt x="64" y="61"/>
                </a:lnTo>
                <a:lnTo>
                  <a:pt x="64" y="57"/>
                </a:lnTo>
                <a:lnTo>
                  <a:pt x="110" y="57"/>
                </a:lnTo>
                <a:lnTo>
                  <a:pt x="110" y="61"/>
                </a:lnTo>
                <a:lnTo>
                  <a:pt x="101" y="62"/>
                </a:lnTo>
                <a:lnTo>
                  <a:pt x="94" y="64"/>
                </a:lnTo>
                <a:lnTo>
                  <a:pt x="87" y="67"/>
                </a:lnTo>
                <a:lnTo>
                  <a:pt x="80" y="73"/>
                </a:lnTo>
                <a:lnTo>
                  <a:pt x="54" y="98"/>
                </a:lnTo>
                <a:lnTo>
                  <a:pt x="80" y="131"/>
                </a:lnTo>
                <a:lnTo>
                  <a:pt x="89" y="143"/>
                </a:lnTo>
                <a:lnTo>
                  <a:pt x="95" y="149"/>
                </a:lnTo>
                <a:lnTo>
                  <a:pt x="101" y="154"/>
                </a:lnTo>
                <a:lnTo>
                  <a:pt x="104" y="156"/>
                </a:lnTo>
                <a:lnTo>
                  <a:pt x="109" y="156"/>
                </a:lnTo>
                <a:lnTo>
                  <a:pt x="114" y="157"/>
                </a:lnTo>
                <a:lnTo>
                  <a:pt x="114" y="161"/>
                </a:lnTo>
                <a:lnTo>
                  <a:pt x="64" y="161"/>
                </a:lnTo>
                <a:lnTo>
                  <a:pt x="64" y="157"/>
                </a:lnTo>
                <a:lnTo>
                  <a:pt x="68" y="156"/>
                </a:lnTo>
                <a:lnTo>
                  <a:pt x="70" y="156"/>
                </a:lnTo>
                <a:lnTo>
                  <a:pt x="71" y="154"/>
                </a:lnTo>
                <a:lnTo>
                  <a:pt x="71" y="153"/>
                </a:lnTo>
                <a:lnTo>
                  <a:pt x="70" y="149"/>
                </a:lnTo>
                <a:lnTo>
                  <a:pt x="68" y="144"/>
                </a:lnTo>
                <a:lnTo>
                  <a:pt x="36" y="104"/>
                </a:lnTo>
                <a:lnTo>
                  <a:pt x="36" y="138"/>
                </a:lnTo>
                <a:lnTo>
                  <a:pt x="36" y="146"/>
                </a:lnTo>
                <a:lnTo>
                  <a:pt x="37" y="151"/>
                </a:lnTo>
                <a:lnTo>
                  <a:pt x="38" y="154"/>
                </a:lnTo>
                <a:lnTo>
                  <a:pt x="40" y="155"/>
                </a:lnTo>
                <a:lnTo>
                  <a:pt x="45" y="156"/>
                </a:lnTo>
                <a:lnTo>
                  <a:pt x="52" y="157"/>
                </a:lnTo>
                <a:lnTo>
                  <a:pt x="52" y="161"/>
                </a:lnTo>
                <a:lnTo>
                  <a:pt x="0" y="161"/>
                </a:lnTo>
                <a:lnTo>
                  <a:pt x="0" y="157"/>
                </a:lnTo>
                <a:lnTo>
                  <a:pt x="6" y="156"/>
                </a:lnTo>
                <a:lnTo>
                  <a:pt x="12" y="155"/>
                </a:lnTo>
                <a:lnTo>
                  <a:pt x="13" y="154"/>
                </a:lnTo>
                <a:lnTo>
                  <a:pt x="15" y="152"/>
                </a:lnTo>
                <a:lnTo>
                  <a:pt x="17" y="146"/>
                </a:lnTo>
                <a:lnTo>
                  <a:pt x="17" y="138"/>
                </a:lnTo>
                <a:lnTo>
                  <a:pt x="17" y="44"/>
                </a:lnTo>
                <a:lnTo>
                  <a:pt x="17" y="30"/>
                </a:lnTo>
                <a:lnTo>
                  <a:pt x="17" y="22"/>
                </a:lnTo>
                <a:lnTo>
                  <a:pt x="15" y="18"/>
                </a:lnTo>
                <a:lnTo>
                  <a:pt x="13" y="16"/>
                </a:lnTo>
                <a:lnTo>
                  <a:pt x="11" y="15"/>
                </a:lnTo>
                <a:lnTo>
                  <a:pt x="9" y="15"/>
                </a:lnTo>
                <a:lnTo>
                  <a:pt x="5" y="16"/>
                </a:lnTo>
                <a:lnTo>
                  <a:pt x="2" y="17"/>
                </a:lnTo>
                <a:lnTo>
                  <a:pt x="0" y="13"/>
                </a:lnTo>
                <a:lnTo>
                  <a:pt x="30" y="0"/>
                </a:lnTo>
                <a:lnTo>
                  <a:pt x="36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2" name="Freeform 287">
            <a:extLst>
              <a:ext uri="{FF2B5EF4-FFF2-40B4-BE49-F238E27FC236}">
                <a16:creationId xmlns:a16="http://schemas.microsoft.com/office/drawing/2014/main" id="{1B7D51A5-AC19-41BE-BD21-F72D2B899A87}"/>
              </a:ext>
            </a:extLst>
          </p:cNvPr>
          <p:cNvSpPr>
            <a:spLocks/>
          </p:cNvSpPr>
          <p:nvPr/>
        </p:nvSpPr>
        <p:spPr bwMode="auto">
          <a:xfrm>
            <a:off x="7793038" y="4764088"/>
            <a:ext cx="57150" cy="34925"/>
          </a:xfrm>
          <a:custGeom>
            <a:avLst/>
            <a:gdLst>
              <a:gd name="T0" fmla="*/ 45 w 177"/>
              <a:gd name="T1" fmla="*/ 12 h 106"/>
              <a:gd name="T2" fmla="*/ 55 w 177"/>
              <a:gd name="T3" fmla="*/ 4 h 106"/>
              <a:gd name="T4" fmla="*/ 66 w 177"/>
              <a:gd name="T5" fmla="*/ 0 h 106"/>
              <a:gd name="T6" fmla="*/ 77 w 177"/>
              <a:gd name="T7" fmla="*/ 0 h 106"/>
              <a:gd name="T8" fmla="*/ 85 w 177"/>
              <a:gd name="T9" fmla="*/ 2 h 106"/>
              <a:gd name="T10" fmla="*/ 91 w 177"/>
              <a:gd name="T11" fmla="*/ 8 h 106"/>
              <a:gd name="T12" fmla="*/ 97 w 177"/>
              <a:gd name="T13" fmla="*/ 17 h 106"/>
              <a:gd name="T14" fmla="*/ 108 w 177"/>
              <a:gd name="T15" fmla="*/ 10 h 106"/>
              <a:gd name="T16" fmla="*/ 125 w 177"/>
              <a:gd name="T17" fmla="*/ 0 h 106"/>
              <a:gd name="T18" fmla="*/ 138 w 177"/>
              <a:gd name="T19" fmla="*/ 0 h 106"/>
              <a:gd name="T20" fmla="*/ 146 w 177"/>
              <a:gd name="T21" fmla="*/ 2 h 106"/>
              <a:gd name="T22" fmla="*/ 152 w 177"/>
              <a:gd name="T23" fmla="*/ 6 h 106"/>
              <a:gd name="T24" fmla="*/ 157 w 177"/>
              <a:gd name="T25" fmla="*/ 14 h 106"/>
              <a:gd name="T26" fmla="*/ 161 w 177"/>
              <a:gd name="T27" fmla="*/ 26 h 106"/>
              <a:gd name="T28" fmla="*/ 162 w 177"/>
              <a:gd name="T29" fmla="*/ 83 h 106"/>
              <a:gd name="T30" fmla="*/ 163 w 177"/>
              <a:gd name="T31" fmla="*/ 96 h 106"/>
              <a:gd name="T32" fmla="*/ 166 w 177"/>
              <a:gd name="T33" fmla="*/ 100 h 106"/>
              <a:gd name="T34" fmla="*/ 177 w 177"/>
              <a:gd name="T35" fmla="*/ 102 h 106"/>
              <a:gd name="T36" fmla="*/ 127 w 177"/>
              <a:gd name="T37" fmla="*/ 106 h 106"/>
              <a:gd name="T38" fmla="*/ 128 w 177"/>
              <a:gd name="T39" fmla="*/ 102 h 106"/>
              <a:gd name="T40" fmla="*/ 138 w 177"/>
              <a:gd name="T41" fmla="*/ 99 h 106"/>
              <a:gd name="T42" fmla="*/ 143 w 177"/>
              <a:gd name="T43" fmla="*/ 93 h 106"/>
              <a:gd name="T44" fmla="*/ 143 w 177"/>
              <a:gd name="T45" fmla="*/ 83 h 106"/>
              <a:gd name="T46" fmla="*/ 141 w 177"/>
              <a:gd name="T47" fmla="*/ 27 h 106"/>
              <a:gd name="T48" fmla="*/ 137 w 177"/>
              <a:gd name="T49" fmla="*/ 17 h 106"/>
              <a:gd name="T50" fmla="*/ 130 w 177"/>
              <a:gd name="T51" fmla="*/ 14 h 106"/>
              <a:gd name="T52" fmla="*/ 120 w 177"/>
              <a:gd name="T53" fmla="*/ 14 h 106"/>
              <a:gd name="T54" fmla="*/ 107 w 177"/>
              <a:gd name="T55" fmla="*/ 20 h 106"/>
              <a:gd name="T56" fmla="*/ 98 w 177"/>
              <a:gd name="T57" fmla="*/ 28 h 106"/>
              <a:gd name="T58" fmla="*/ 99 w 177"/>
              <a:gd name="T59" fmla="*/ 83 h 106"/>
              <a:gd name="T60" fmla="*/ 100 w 177"/>
              <a:gd name="T61" fmla="*/ 96 h 106"/>
              <a:gd name="T62" fmla="*/ 105 w 177"/>
              <a:gd name="T63" fmla="*/ 100 h 106"/>
              <a:gd name="T64" fmla="*/ 115 w 177"/>
              <a:gd name="T65" fmla="*/ 102 h 106"/>
              <a:gd name="T66" fmla="*/ 64 w 177"/>
              <a:gd name="T67" fmla="*/ 106 h 106"/>
              <a:gd name="T68" fmla="*/ 71 w 177"/>
              <a:gd name="T69" fmla="*/ 101 h 106"/>
              <a:gd name="T70" fmla="*/ 78 w 177"/>
              <a:gd name="T71" fmla="*/ 98 h 106"/>
              <a:gd name="T72" fmla="*/ 80 w 177"/>
              <a:gd name="T73" fmla="*/ 90 h 106"/>
              <a:gd name="T74" fmla="*/ 80 w 177"/>
              <a:gd name="T75" fmla="*/ 39 h 106"/>
              <a:gd name="T76" fmla="*/ 79 w 177"/>
              <a:gd name="T77" fmla="*/ 27 h 106"/>
              <a:gd name="T78" fmla="*/ 77 w 177"/>
              <a:gd name="T79" fmla="*/ 20 h 106"/>
              <a:gd name="T80" fmla="*/ 71 w 177"/>
              <a:gd name="T81" fmla="*/ 15 h 106"/>
              <a:gd name="T82" fmla="*/ 63 w 177"/>
              <a:gd name="T83" fmla="*/ 12 h 106"/>
              <a:gd name="T84" fmla="*/ 50 w 177"/>
              <a:gd name="T85" fmla="*/ 16 h 106"/>
              <a:gd name="T86" fmla="*/ 37 w 177"/>
              <a:gd name="T87" fmla="*/ 27 h 106"/>
              <a:gd name="T88" fmla="*/ 37 w 177"/>
              <a:gd name="T89" fmla="*/ 91 h 106"/>
              <a:gd name="T90" fmla="*/ 39 w 177"/>
              <a:gd name="T91" fmla="*/ 99 h 106"/>
              <a:gd name="T92" fmla="*/ 46 w 177"/>
              <a:gd name="T93" fmla="*/ 101 h 106"/>
              <a:gd name="T94" fmla="*/ 53 w 177"/>
              <a:gd name="T95" fmla="*/ 106 h 106"/>
              <a:gd name="T96" fmla="*/ 2 w 177"/>
              <a:gd name="T97" fmla="*/ 102 h 106"/>
              <a:gd name="T98" fmla="*/ 12 w 177"/>
              <a:gd name="T99" fmla="*/ 100 h 106"/>
              <a:gd name="T100" fmla="*/ 16 w 177"/>
              <a:gd name="T101" fmla="*/ 96 h 106"/>
              <a:gd name="T102" fmla="*/ 18 w 177"/>
              <a:gd name="T103" fmla="*/ 83 h 106"/>
              <a:gd name="T104" fmla="*/ 18 w 177"/>
              <a:gd name="T105" fmla="*/ 30 h 106"/>
              <a:gd name="T106" fmla="*/ 15 w 177"/>
              <a:gd name="T107" fmla="*/ 18 h 106"/>
              <a:gd name="T108" fmla="*/ 12 w 177"/>
              <a:gd name="T109" fmla="*/ 15 h 106"/>
              <a:gd name="T110" fmla="*/ 6 w 177"/>
              <a:gd name="T111" fmla="*/ 15 h 106"/>
              <a:gd name="T112" fmla="*/ 0 w 177"/>
              <a:gd name="T113" fmla="*/ 12 h 106"/>
              <a:gd name="T114" fmla="*/ 37 w 177"/>
              <a:gd name="T115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7" h="106">
                <a:moveTo>
                  <a:pt x="37" y="22"/>
                </a:moveTo>
                <a:lnTo>
                  <a:pt x="45" y="12"/>
                </a:lnTo>
                <a:lnTo>
                  <a:pt x="49" y="9"/>
                </a:lnTo>
                <a:lnTo>
                  <a:pt x="55" y="4"/>
                </a:lnTo>
                <a:lnTo>
                  <a:pt x="61" y="2"/>
                </a:lnTo>
                <a:lnTo>
                  <a:pt x="66" y="0"/>
                </a:lnTo>
                <a:lnTo>
                  <a:pt x="72" y="0"/>
                </a:lnTo>
                <a:lnTo>
                  <a:pt x="77" y="0"/>
                </a:lnTo>
                <a:lnTo>
                  <a:pt x="81" y="1"/>
                </a:lnTo>
                <a:lnTo>
                  <a:pt x="85" y="2"/>
                </a:lnTo>
                <a:lnTo>
                  <a:pt x="89" y="6"/>
                </a:lnTo>
                <a:lnTo>
                  <a:pt x="91" y="8"/>
                </a:lnTo>
                <a:lnTo>
                  <a:pt x="95" y="12"/>
                </a:lnTo>
                <a:lnTo>
                  <a:pt x="97" y="17"/>
                </a:lnTo>
                <a:lnTo>
                  <a:pt x="98" y="22"/>
                </a:lnTo>
                <a:lnTo>
                  <a:pt x="108" y="10"/>
                </a:lnTo>
                <a:lnTo>
                  <a:pt x="118" y="3"/>
                </a:lnTo>
                <a:lnTo>
                  <a:pt x="125" y="0"/>
                </a:lnTo>
                <a:lnTo>
                  <a:pt x="135" y="0"/>
                </a:lnTo>
                <a:lnTo>
                  <a:pt x="138" y="0"/>
                </a:lnTo>
                <a:lnTo>
                  <a:pt x="141" y="0"/>
                </a:lnTo>
                <a:lnTo>
                  <a:pt x="146" y="2"/>
                </a:lnTo>
                <a:lnTo>
                  <a:pt x="149" y="3"/>
                </a:lnTo>
                <a:lnTo>
                  <a:pt x="152" y="6"/>
                </a:lnTo>
                <a:lnTo>
                  <a:pt x="155" y="9"/>
                </a:lnTo>
                <a:lnTo>
                  <a:pt x="157" y="14"/>
                </a:lnTo>
                <a:lnTo>
                  <a:pt x="158" y="17"/>
                </a:lnTo>
                <a:lnTo>
                  <a:pt x="161" y="26"/>
                </a:lnTo>
                <a:lnTo>
                  <a:pt x="162" y="39"/>
                </a:lnTo>
                <a:lnTo>
                  <a:pt x="162" y="83"/>
                </a:lnTo>
                <a:lnTo>
                  <a:pt x="162" y="91"/>
                </a:lnTo>
                <a:lnTo>
                  <a:pt x="163" y="96"/>
                </a:lnTo>
                <a:lnTo>
                  <a:pt x="164" y="98"/>
                </a:lnTo>
                <a:lnTo>
                  <a:pt x="166" y="100"/>
                </a:lnTo>
                <a:lnTo>
                  <a:pt x="171" y="101"/>
                </a:lnTo>
                <a:lnTo>
                  <a:pt x="177" y="102"/>
                </a:lnTo>
                <a:lnTo>
                  <a:pt x="177" y="106"/>
                </a:lnTo>
                <a:lnTo>
                  <a:pt x="127" y="106"/>
                </a:lnTo>
                <a:lnTo>
                  <a:pt x="127" y="102"/>
                </a:lnTo>
                <a:lnTo>
                  <a:pt x="128" y="102"/>
                </a:lnTo>
                <a:lnTo>
                  <a:pt x="135" y="101"/>
                </a:lnTo>
                <a:lnTo>
                  <a:pt x="138" y="99"/>
                </a:lnTo>
                <a:lnTo>
                  <a:pt x="140" y="97"/>
                </a:lnTo>
                <a:lnTo>
                  <a:pt x="143" y="93"/>
                </a:lnTo>
                <a:lnTo>
                  <a:pt x="143" y="90"/>
                </a:lnTo>
                <a:lnTo>
                  <a:pt x="143" y="83"/>
                </a:lnTo>
                <a:lnTo>
                  <a:pt x="143" y="39"/>
                </a:lnTo>
                <a:lnTo>
                  <a:pt x="141" y="27"/>
                </a:lnTo>
                <a:lnTo>
                  <a:pt x="139" y="20"/>
                </a:lnTo>
                <a:lnTo>
                  <a:pt x="137" y="17"/>
                </a:lnTo>
                <a:lnTo>
                  <a:pt x="133" y="15"/>
                </a:lnTo>
                <a:lnTo>
                  <a:pt x="130" y="14"/>
                </a:lnTo>
                <a:lnTo>
                  <a:pt x="125" y="14"/>
                </a:lnTo>
                <a:lnTo>
                  <a:pt x="120" y="14"/>
                </a:lnTo>
                <a:lnTo>
                  <a:pt x="113" y="16"/>
                </a:lnTo>
                <a:lnTo>
                  <a:pt x="107" y="20"/>
                </a:lnTo>
                <a:lnTo>
                  <a:pt x="98" y="27"/>
                </a:lnTo>
                <a:lnTo>
                  <a:pt x="98" y="28"/>
                </a:lnTo>
                <a:lnTo>
                  <a:pt x="99" y="33"/>
                </a:lnTo>
                <a:lnTo>
                  <a:pt x="99" y="83"/>
                </a:lnTo>
                <a:lnTo>
                  <a:pt x="99" y="91"/>
                </a:lnTo>
                <a:lnTo>
                  <a:pt x="100" y="96"/>
                </a:lnTo>
                <a:lnTo>
                  <a:pt x="102" y="98"/>
                </a:lnTo>
                <a:lnTo>
                  <a:pt x="105" y="100"/>
                </a:lnTo>
                <a:lnTo>
                  <a:pt x="108" y="101"/>
                </a:lnTo>
                <a:lnTo>
                  <a:pt x="115" y="102"/>
                </a:lnTo>
                <a:lnTo>
                  <a:pt x="115" y="106"/>
                </a:lnTo>
                <a:lnTo>
                  <a:pt x="64" y="106"/>
                </a:lnTo>
                <a:lnTo>
                  <a:pt x="64" y="102"/>
                </a:lnTo>
                <a:lnTo>
                  <a:pt x="71" y="101"/>
                </a:lnTo>
                <a:lnTo>
                  <a:pt x="75" y="100"/>
                </a:lnTo>
                <a:lnTo>
                  <a:pt x="78" y="98"/>
                </a:lnTo>
                <a:lnTo>
                  <a:pt x="80" y="94"/>
                </a:lnTo>
                <a:lnTo>
                  <a:pt x="80" y="90"/>
                </a:lnTo>
                <a:lnTo>
                  <a:pt x="80" y="83"/>
                </a:lnTo>
                <a:lnTo>
                  <a:pt x="80" y="39"/>
                </a:lnTo>
                <a:lnTo>
                  <a:pt x="80" y="32"/>
                </a:lnTo>
                <a:lnTo>
                  <a:pt x="79" y="27"/>
                </a:lnTo>
                <a:lnTo>
                  <a:pt x="78" y="23"/>
                </a:lnTo>
                <a:lnTo>
                  <a:pt x="77" y="20"/>
                </a:lnTo>
                <a:lnTo>
                  <a:pt x="74" y="17"/>
                </a:lnTo>
                <a:lnTo>
                  <a:pt x="71" y="15"/>
                </a:lnTo>
                <a:lnTo>
                  <a:pt x="66" y="14"/>
                </a:lnTo>
                <a:lnTo>
                  <a:pt x="63" y="12"/>
                </a:lnTo>
                <a:lnTo>
                  <a:pt x="56" y="14"/>
                </a:lnTo>
                <a:lnTo>
                  <a:pt x="50" y="16"/>
                </a:lnTo>
                <a:lnTo>
                  <a:pt x="43" y="22"/>
                </a:lnTo>
                <a:lnTo>
                  <a:pt x="37" y="27"/>
                </a:lnTo>
                <a:lnTo>
                  <a:pt x="37" y="83"/>
                </a:lnTo>
                <a:lnTo>
                  <a:pt x="37" y="91"/>
                </a:lnTo>
                <a:lnTo>
                  <a:pt x="38" y="96"/>
                </a:lnTo>
                <a:lnTo>
                  <a:pt x="39" y="99"/>
                </a:lnTo>
                <a:lnTo>
                  <a:pt x="41" y="100"/>
                </a:lnTo>
                <a:lnTo>
                  <a:pt x="46" y="101"/>
                </a:lnTo>
                <a:lnTo>
                  <a:pt x="53" y="102"/>
                </a:lnTo>
                <a:lnTo>
                  <a:pt x="53" y="106"/>
                </a:lnTo>
                <a:lnTo>
                  <a:pt x="2" y="106"/>
                </a:lnTo>
                <a:lnTo>
                  <a:pt x="2" y="102"/>
                </a:lnTo>
                <a:lnTo>
                  <a:pt x="8" y="101"/>
                </a:lnTo>
                <a:lnTo>
                  <a:pt x="12" y="100"/>
                </a:lnTo>
                <a:lnTo>
                  <a:pt x="14" y="99"/>
                </a:lnTo>
                <a:lnTo>
                  <a:pt x="16" y="96"/>
                </a:lnTo>
                <a:lnTo>
                  <a:pt x="18" y="91"/>
                </a:lnTo>
                <a:lnTo>
                  <a:pt x="18" y="83"/>
                </a:lnTo>
                <a:lnTo>
                  <a:pt x="18" y="43"/>
                </a:lnTo>
                <a:lnTo>
                  <a:pt x="18" y="30"/>
                </a:lnTo>
                <a:lnTo>
                  <a:pt x="16" y="22"/>
                </a:lnTo>
                <a:lnTo>
                  <a:pt x="15" y="18"/>
                </a:lnTo>
                <a:lnTo>
                  <a:pt x="14" y="16"/>
                </a:lnTo>
                <a:lnTo>
                  <a:pt x="12" y="15"/>
                </a:lnTo>
                <a:lnTo>
                  <a:pt x="10" y="15"/>
                </a:lnTo>
                <a:lnTo>
                  <a:pt x="6" y="15"/>
                </a:lnTo>
                <a:lnTo>
                  <a:pt x="2" y="16"/>
                </a:lnTo>
                <a:lnTo>
                  <a:pt x="0" y="12"/>
                </a:lnTo>
                <a:lnTo>
                  <a:pt x="31" y="0"/>
                </a:lnTo>
                <a:lnTo>
                  <a:pt x="37" y="0"/>
                </a:lnTo>
                <a:lnTo>
                  <a:pt x="37" y="2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3" name="Freeform 288">
            <a:extLst>
              <a:ext uri="{FF2B5EF4-FFF2-40B4-BE49-F238E27FC236}">
                <a16:creationId xmlns:a16="http://schemas.microsoft.com/office/drawing/2014/main" id="{0D75EB8A-57A1-4AEB-BF67-7358366B215E}"/>
              </a:ext>
            </a:extLst>
          </p:cNvPr>
          <p:cNvSpPr>
            <a:spLocks/>
          </p:cNvSpPr>
          <p:nvPr/>
        </p:nvSpPr>
        <p:spPr bwMode="auto">
          <a:xfrm>
            <a:off x="7620000" y="4951413"/>
            <a:ext cx="28575" cy="50800"/>
          </a:xfrm>
          <a:custGeom>
            <a:avLst/>
            <a:gdLst>
              <a:gd name="T0" fmla="*/ 6 w 88"/>
              <a:gd name="T1" fmla="*/ 25 h 160"/>
              <a:gd name="T2" fmla="*/ 14 w 88"/>
              <a:gd name="T3" fmla="*/ 14 h 160"/>
              <a:gd name="T4" fmla="*/ 24 w 88"/>
              <a:gd name="T5" fmla="*/ 5 h 160"/>
              <a:gd name="T6" fmla="*/ 36 w 88"/>
              <a:gd name="T7" fmla="*/ 0 h 160"/>
              <a:gd name="T8" fmla="*/ 52 w 88"/>
              <a:gd name="T9" fmla="*/ 1 h 160"/>
              <a:gd name="T10" fmla="*/ 67 w 88"/>
              <a:gd name="T11" fmla="*/ 7 h 160"/>
              <a:gd name="T12" fmla="*/ 75 w 88"/>
              <a:gd name="T13" fmla="*/ 16 h 160"/>
              <a:gd name="T14" fmla="*/ 80 w 88"/>
              <a:gd name="T15" fmla="*/ 26 h 160"/>
              <a:gd name="T16" fmla="*/ 80 w 88"/>
              <a:gd name="T17" fmla="*/ 36 h 160"/>
              <a:gd name="T18" fmla="*/ 76 w 88"/>
              <a:gd name="T19" fmla="*/ 43 h 160"/>
              <a:gd name="T20" fmla="*/ 68 w 88"/>
              <a:gd name="T21" fmla="*/ 57 h 160"/>
              <a:gd name="T22" fmla="*/ 65 w 88"/>
              <a:gd name="T23" fmla="*/ 69 h 160"/>
              <a:gd name="T24" fmla="*/ 76 w 88"/>
              <a:gd name="T25" fmla="*/ 77 h 160"/>
              <a:gd name="T26" fmla="*/ 83 w 88"/>
              <a:gd name="T27" fmla="*/ 87 h 160"/>
              <a:gd name="T28" fmla="*/ 86 w 88"/>
              <a:gd name="T29" fmla="*/ 99 h 160"/>
              <a:gd name="T30" fmla="*/ 86 w 88"/>
              <a:gd name="T31" fmla="*/ 115 h 160"/>
              <a:gd name="T32" fmla="*/ 80 w 88"/>
              <a:gd name="T33" fmla="*/ 132 h 160"/>
              <a:gd name="T34" fmla="*/ 71 w 88"/>
              <a:gd name="T35" fmla="*/ 145 h 160"/>
              <a:gd name="T36" fmla="*/ 60 w 88"/>
              <a:gd name="T37" fmla="*/ 152 h 160"/>
              <a:gd name="T38" fmla="*/ 48 w 88"/>
              <a:gd name="T39" fmla="*/ 156 h 160"/>
              <a:gd name="T40" fmla="*/ 34 w 88"/>
              <a:gd name="T41" fmla="*/ 158 h 160"/>
              <a:gd name="T42" fmla="*/ 19 w 88"/>
              <a:gd name="T43" fmla="*/ 160 h 160"/>
              <a:gd name="T44" fmla="*/ 9 w 88"/>
              <a:gd name="T45" fmla="*/ 157 h 160"/>
              <a:gd name="T46" fmla="*/ 3 w 88"/>
              <a:gd name="T47" fmla="*/ 154 h 160"/>
              <a:gd name="T48" fmla="*/ 0 w 88"/>
              <a:gd name="T49" fmla="*/ 149 h 160"/>
              <a:gd name="T50" fmla="*/ 1 w 88"/>
              <a:gd name="T51" fmla="*/ 144 h 160"/>
              <a:gd name="T52" fmla="*/ 6 w 88"/>
              <a:gd name="T53" fmla="*/ 139 h 160"/>
              <a:gd name="T54" fmla="*/ 13 w 88"/>
              <a:gd name="T55" fmla="*/ 139 h 160"/>
              <a:gd name="T56" fmla="*/ 18 w 88"/>
              <a:gd name="T57" fmla="*/ 141 h 160"/>
              <a:gd name="T58" fmla="*/ 30 w 88"/>
              <a:gd name="T59" fmla="*/ 147 h 160"/>
              <a:gd name="T60" fmla="*/ 38 w 88"/>
              <a:gd name="T61" fmla="*/ 149 h 160"/>
              <a:gd name="T62" fmla="*/ 48 w 88"/>
              <a:gd name="T63" fmla="*/ 149 h 160"/>
              <a:gd name="T64" fmla="*/ 58 w 88"/>
              <a:gd name="T65" fmla="*/ 145 h 160"/>
              <a:gd name="T66" fmla="*/ 66 w 88"/>
              <a:gd name="T67" fmla="*/ 136 h 160"/>
              <a:gd name="T68" fmla="*/ 71 w 88"/>
              <a:gd name="T69" fmla="*/ 125 h 160"/>
              <a:gd name="T70" fmla="*/ 69 w 88"/>
              <a:gd name="T71" fmla="*/ 111 h 160"/>
              <a:gd name="T72" fmla="*/ 64 w 88"/>
              <a:gd name="T73" fmla="*/ 97 h 160"/>
              <a:gd name="T74" fmla="*/ 55 w 88"/>
              <a:gd name="T75" fmla="*/ 88 h 160"/>
              <a:gd name="T76" fmla="*/ 39 w 88"/>
              <a:gd name="T77" fmla="*/ 81 h 160"/>
              <a:gd name="T78" fmla="*/ 26 w 88"/>
              <a:gd name="T79" fmla="*/ 81 h 160"/>
              <a:gd name="T80" fmla="*/ 35 w 88"/>
              <a:gd name="T81" fmla="*/ 75 h 160"/>
              <a:gd name="T82" fmla="*/ 48 w 88"/>
              <a:gd name="T83" fmla="*/ 67 h 160"/>
              <a:gd name="T84" fmla="*/ 55 w 88"/>
              <a:gd name="T85" fmla="*/ 62 h 160"/>
              <a:gd name="T86" fmla="*/ 60 w 88"/>
              <a:gd name="T87" fmla="*/ 50 h 160"/>
              <a:gd name="T88" fmla="*/ 60 w 88"/>
              <a:gd name="T89" fmla="*/ 36 h 160"/>
              <a:gd name="T90" fmla="*/ 57 w 88"/>
              <a:gd name="T91" fmla="*/ 26 h 160"/>
              <a:gd name="T92" fmla="*/ 50 w 88"/>
              <a:gd name="T93" fmla="*/ 20 h 160"/>
              <a:gd name="T94" fmla="*/ 41 w 88"/>
              <a:gd name="T95" fmla="*/ 16 h 160"/>
              <a:gd name="T96" fmla="*/ 31 w 88"/>
              <a:gd name="T97" fmla="*/ 16 h 160"/>
              <a:gd name="T98" fmla="*/ 23 w 88"/>
              <a:gd name="T99" fmla="*/ 18 h 160"/>
              <a:gd name="T100" fmla="*/ 13 w 88"/>
              <a:gd name="T101" fmla="*/ 26 h 160"/>
              <a:gd name="T102" fmla="*/ 2 w 88"/>
              <a:gd name="T103" fmla="*/ 3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" h="160">
                <a:moveTo>
                  <a:pt x="2" y="32"/>
                </a:moveTo>
                <a:lnTo>
                  <a:pt x="6" y="25"/>
                </a:lnTo>
                <a:lnTo>
                  <a:pt x="10" y="18"/>
                </a:lnTo>
                <a:lnTo>
                  <a:pt x="14" y="14"/>
                </a:lnTo>
                <a:lnTo>
                  <a:pt x="19" y="8"/>
                </a:lnTo>
                <a:lnTo>
                  <a:pt x="24" y="5"/>
                </a:lnTo>
                <a:lnTo>
                  <a:pt x="31" y="3"/>
                </a:lnTo>
                <a:lnTo>
                  <a:pt x="36" y="0"/>
                </a:lnTo>
                <a:lnTo>
                  <a:pt x="44" y="0"/>
                </a:lnTo>
                <a:lnTo>
                  <a:pt x="52" y="1"/>
                </a:lnTo>
                <a:lnTo>
                  <a:pt x="60" y="4"/>
                </a:lnTo>
                <a:lnTo>
                  <a:pt x="67" y="7"/>
                </a:lnTo>
                <a:lnTo>
                  <a:pt x="72" y="13"/>
                </a:lnTo>
                <a:lnTo>
                  <a:pt x="75" y="16"/>
                </a:lnTo>
                <a:lnTo>
                  <a:pt x="77" y="22"/>
                </a:lnTo>
                <a:lnTo>
                  <a:pt x="80" y="26"/>
                </a:lnTo>
                <a:lnTo>
                  <a:pt x="80" y="31"/>
                </a:lnTo>
                <a:lnTo>
                  <a:pt x="80" y="36"/>
                </a:lnTo>
                <a:lnTo>
                  <a:pt x="78" y="40"/>
                </a:lnTo>
                <a:lnTo>
                  <a:pt x="76" y="43"/>
                </a:lnTo>
                <a:lnTo>
                  <a:pt x="74" y="48"/>
                </a:lnTo>
                <a:lnTo>
                  <a:pt x="68" y="57"/>
                </a:lnTo>
                <a:lnTo>
                  <a:pt x="58" y="66"/>
                </a:lnTo>
                <a:lnTo>
                  <a:pt x="65" y="69"/>
                </a:lnTo>
                <a:lnTo>
                  <a:pt x="71" y="73"/>
                </a:lnTo>
                <a:lnTo>
                  <a:pt x="76" y="77"/>
                </a:lnTo>
                <a:lnTo>
                  <a:pt x="80" y="82"/>
                </a:lnTo>
                <a:lnTo>
                  <a:pt x="83" y="87"/>
                </a:lnTo>
                <a:lnTo>
                  <a:pt x="85" y="92"/>
                </a:lnTo>
                <a:lnTo>
                  <a:pt x="86" y="99"/>
                </a:lnTo>
                <a:lnTo>
                  <a:pt x="88" y="106"/>
                </a:lnTo>
                <a:lnTo>
                  <a:pt x="86" y="115"/>
                </a:lnTo>
                <a:lnTo>
                  <a:pt x="84" y="124"/>
                </a:lnTo>
                <a:lnTo>
                  <a:pt x="80" y="132"/>
                </a:lnTo>
                <a:lnTo>
                  <a:pt x="75" y="140"/>
                </a:lnTo>
                <a:lnTo>
                  <a:pt x="71" y="145"/>
                </a:lnTo>
                <a:lnTo>
                  <a:pt x="66" y="148"/>
                </a:lnTo>
                <a:lnTo>
                  <a:pt x="60" y="152"/>
                </a:lnTo>
                <a:lnTo>
                  <a:pt x="55" y="155"/>
                </a:lnTo>
                <a:lnTo>
                  <a:pt x="48" y="156"/>
                </a:lnTo>
                <a:lnTo>
                  <a:pt x="41" y="158"/>
                </a:lnTo>
                <a:lnTo>
                  <a:pt x="34" y="158"/>
                </a:lnTo>
                <a:lnTo>
                  <a:pt x="26" y="160"/>
                </a:lnTo>
                <a:lnTo>
                  <a:pt x="19" y="160"/>
                </a:lnTo>
                <a:lnTo>
                  <a:pt x="14" y="158"/>
                </a:lnTo>
                <a:lnTo>
                  <a:pt x="9" y="157"/>
                </a:lnTo>
                <a:lnTo>
                  <a:pt x="6" y="155"/>
                </a:lnTo>
                <a:lnTo>
                  <a:pt x="3" y="154"/>
                </a:lnTo>
                <a:lnTo>
                  <a:pt x="1" y="152"/>
                </a:lnTo>
                <a:lnTo>
                  <a:pt x="0" y="149"/>
                </a:lnTo>
                <a:lnTo>
                  <a:pt x="0" y="147"/>
                </a:lnTo>
                <a:lnTo>
                  <a:pt x="1" y="144"/>
                </a:lnTo>
                <a:lnTo>
                  <a:pt x="2" y="141"/>
                </a:lnTo>
                <a:lnTo>
                  <a:pt x="6" y="139"/>
                </a:lnTo>
                <a:lnTo>
                  <a:pt x="9" y="139"/>
                </a:lnTo>
                <a:lnTo>
                  <a:pt x="13" y="139"/>
                </a:lnTo>
                <a:lnTo>
                  <a:pt x="15" y="140"/>
                </a:lnTo>
                <a:lnTo>
                  <a:pt x="18" y="141"/>
                </a:lnTo>
                <a:lnTo>
                  <a:pt x="24" y="144"/>
                </a:lnTo>
                <a:lnTo>
                  <a:pt x="30" y="147"/>
                </a:lnTo>
                <a:lnTo>
                  <a:pt x="33" y="148"/>
                </a:lnTo>
                <a:lnTo>
                  <a:pt x="38" y="149"/>
                </a:lnTo>
                <a:lnTo>
                  <a:pt x="42" y="149"/>
                </a:lnTo>
                <a:lnTo>
                  <a:pt x="48" y="149"/>
                </a:lnTo>
                <a:lnTo>
                  <a:pt x="52" y="147"/>
                </a:lnTo>
                <a:lnTo>
                  <a:pt x="58" y="145"/>
                </a:lnTo>
                <a:lnTo>
                  <a:pt x="63" y="140"/>
                </a:lnTo>
                <a:lnTo>
                  <a:pt x="66" y="136"/>
                </a:lnTo>
                <a:lnTo>
                  <a:pt x="68" y="131"/>
                </a:lnTo>
                <a:lnTo>
                  <a:pt x="71" y="125"/>
                </a:lnTo>
                <a:lnTo>
                  <a:pt x="71" y="120"/>
                </a:lnTo>
                <a:lnTo>
                  <a:pt x="69" y="111"/>
                </a:lnTo>
                <a:lnTo>
                  <a:pt x="67" y="102"/>
                </a:lnTo>
                <a:lnTo>
                  <a:pt x="64" y="97"/>
                </a:lnTo>
                <a:lnTo>
                  <a:pt x="60" y="92"/>
                </a:lnTo>
                <a:lnTo>
                  <a:pt x="55" y="88"/>
                </a:lnTo>
                <a:lnTo>
                  <a:pt x="47" y="84"/>
                </a:lnTo>
                <a:lnTo>
                  <a:pt x="39" y="81"/>
                </a:lnTo>
                <a:lnTo>
                  <a:pt x="30" y="81"/>
                </a:lnTo>
                <a:lnTo>
                  <a:pt x="26" y="81"/>
                </a:lnTo>
                <a:lnTo>
                  <a:pt x="26" y="78"/>
                </a:lnTo>
                <a:lnTo>
                  <a:pt x="35" y="75"/>
                </a:lnTo>
                <a:lnTo>
                  <a:pt x="43" y="71"/>
                </a:lnTo>
                <a:lnTo>
                  <a:pt x="48" y="67"/>
                </a:lnTo>
                <a:lnTo>
                  <a:pt x="51" y="65"/>
                </a:lnTo>
                <a:lnTo>
                  <a:pt x="55" y="62"/>
                </a:lnTo>
                <a:lnTo>
                  <a:pt x="57" y="58"/>
                </a:lnTo>
                <a:lnTo>
                  <a:pt x="60" y="50"/>
                </a:lnTo>
                <a:lnTo>
                  <a:pt x="61" y="41"/>
                </a:lnTo>
                <a:lnTo>
                  <a:pt x="60" y="36"/>
                </a:lnTo>
                <a:lnTo>
                  <a:pt x="59" y="31"/>
                </a:lnTo>
                <a:lnTo>
                  <a:pt x="57" y="26"/>
                </a:lnTo>
                <a:lnTo>
                  <a:pt x="53" y="23"/>
                </a:lnTo>
                <a:lnTo>
                  <a:pt x="50" y="20"/>
                </a:lnTo>
                <a:lnTo>
                  <a:pt x="46" y="17"/>
                </a:lnTo>
                <a:lnTo>
                  <a:pt x="41" y="16"/>
                </a:lnTo>
                <a:lnTo>
                  <a:pt x="35" y="15"/>
                </a:lnTo>
                <a:lnTo>
                  <a:pt x="31" y="16"/>
                </a:lnTo>
                <a:lnTo>
                  <a:pt x="27" y="16"/>
                </a:lnTo>
                <a:lnTo>
                  <a:pt x="23" y="18"/>
                </a:lnTo>
                <a:lnTo>
                  <a:pt x="19" y="21"/>
                </a:lnTo>
                <a:lnTo>
                  <a:pt x="13" y="26"/>
                </a:lnTo>
                <a:lnTo>
                  <a:pt x="6" y="34"/>
                </a:lnTo>
                <a:lnTo>
                  <a:pt x="2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4" name="Freeform 289">
            <a:extLst>
              <a:ext uri="{FF2B5EF4-FFF2-40B4-BE49-F238E27FC236}">
                <a16:creationId xmlns:a16="http://schemas.microsoft.com/office/drawing/2014/main" id="{2D946F7D-286F-4EE8-B36C-932CB7968071}"/>
              </a:ext>
            </a:extLst>
          </p:cNvPr>
          <p:cNvSpPr>
            <a:spLocks noEditPoints="1"/>
          </p:cNvSpPr>
          <p:nvPr/>
        </p:nvSpPr>
        <p:spPr bwMode="auto">
          <a:xfrm>
            <a:off x="7656513" y="4951413"/>
            <a:ext cx="31750" cy="50800"/>
          </a:xfrm>
          <a:custGeom>
            <a:avLst/>
            <a:gdLst>
              <a:gd name="T0" fmla="*/ 0 w 99"/>
              <a:gd name="T1" fmla="*/ 69 h 160"/>
              <a:gd name="T2" fmla="*/ 4 w 99"/>
              <a:gd name="T3" fmla="*/ 46 h 160"/>
              <a:gd name="T4" fmla="*/ 12 w 99"/>
              <a:gd name="T5" fmla="*/ 26 h 160"/>
              <a:gd name="T6" fmla="*/ 23 w 99"/>
              <a:gd name="T7" fmla="*/ 13 h 160"/>
              <a:gd name="T8" fmla="*/ 34 w 99"/>
              <a:gd name="T9" fmla="*/ 5 h 160"/>
              <a:gd name="T10" fmla="*/ 44 w 99"/>
              <a:gd name="T11" fmla="*/ 0 h 160"/>
              <a:gd name="T12" fmla="*/ 54 w 99"/>
              <a:gd name="T13" fmla="*/ 0 h 160"/>
              <a:gd name="T14" fmla="*/ 62 w 99"/>
              <a:gd name="T15" fmla="*/ 3 h 160"/>
              <a:gd name="T16" fmla="*/ 74 w 99"/>
              <a:gd name="T17" fmla="*/ 10 h 160"/>
              <a:gd name="T18" fmla="*/ 85 w 99"/>
              <a:gd name="T19" fmla="*/ 24 h 160"/>
              <a:gd name="T20" fmla="*/ 92 w 99"/>
              <a:gd name="T21" fmla="*/ 37 h 160"/>
              <a:gd name="T22" fmla="*/ 96 w 99"/>
              <a:gd name="T23" fmla="*/ 53 h 160"/>
              <a:gd name="T24" fmla="*/ 99 w 99"/>
              <a:gd name="T25" fmla="*/ 70 h 160"/>
              <a:gd name="T26" fmla="*/ 99 w 99"/>
              <a:gd name="T27" fmla="*/ 91 h 160"/>
              <a:gd name="T28" fmla="*/ 94 w 99"/>
              <a:gd name="T29" fmla="*/ 114 h 160"/>
              <a:gd name="T30" fmla="*/ 87 w 99"/>
              <a:gd name="T31" fmla="*/ 132 h 160"/>
              <a:gd name="T32" fmla="*/ 77 w 99"/>
              <a:gd name="T33" fmla="*/ 146 h 160"/>
              <a:gd name="T34" fmla="*/ 66 w 99"/>
              <a:gd name="T35" fmla="*/ 155 h 160"/>
              <a:gd name="T36" fmla="*/ 54 w 99"/>
              <a:gd name="T37" fmla="*/ 158 h 160"/>
              <a:gd name="T38" fmla="*/ 43 w 99"/>
              <a:gd name="T39" fmla="*/ 158 h 160"/>
              <a:gd name="T40" fmla="*/ 33 w 99"/>
              <a:gd name="T41" fmla="*/ 156 h 160"/>
              <a:gd name="T42" fmla="*/ 24 w 99"/>
              <a:gd name="T43" fmla="*/ 149 h 160"/>
              <a:gd name="T44" fmla="*/ 16 w 99"/>
              <a:gd name="T45" fmla="*/ 139 h 160"/>
              <a:gd name="T46" fmla="*/ 7 w 99"/>
              <a:gd name="T47" fmla="*/ 122 h 160"/>
              <a:gd name="T48" fmla="*/ 1 w 99"/>
              <a:gd name="T49" fmla="*/ 96 h 160"/>
              <a:gd name="T50" fmla="*/ 21 w 99"/>
              <a:gd name="T51" fmla="*/ 83 h 160"/>
              <a:gd name="T52" fmla="*/ 24 w 99"/>
              <a:gd name="T53" fmla="*/ 113 h 160"/>
              <a:gd name="T54" fmla="*/ 29 w 99"/>
              <a:gd name="T55" fmla="*/ 136 h 160"/>
              <a:gd name="T56" fmla="*/ 37 w 99"/>
              <a:gd name="T57" fmla="*/ 148 h 160"/>
              <a:gd name="T58" fmla="*/ 49 w 99"/>
              <a:gd name="T59" fmla="*/ 152 h 160"/>
              <a:gd name="T60" fmla="*/ 56 w 99"/>
              <a:gd name="T61" fmla="*/ 151 h 160"/>
              <a:gd name="T62" fmla="*/ 61 w 99"/>
              <a:gd name="T63" fmla="*/ 147 h 160"/>
              <a:gd name="T64" fmla="*/ 67 w 99"/>
              <a:gd name="T65" fmla="*/ 139 h 160"/>
              <a:gd name="T66" fmla="*/ 71 w 99"/>
              <a:gd name="T67" fmla="*/ 128 h 160"/>
              <a:gd name="T68" fmla="*/ 75 w 99"/>
              <a:gd name="T69" fmla="*/ 105 h 160"/>
              <a:gd name="T70" fmla="*/ 76 w 99"/>
              <a:gd name="T71" fmla="*/ 73 h 160"/>
              <a:gd name="T72" fmla="*/ 75 w 99"/>
              <a:gd name="T73" fmla="*/ 49 h 160"/>
              <a:gd name="T74" fmla="*/ 71 w 99"/>
              <a:gd name="T75" fmla="*/ 30 h 160"/>
              <a:gd name="T76" fmla="*/ 67 w 99"/>
              <a:gd name="T77" fmla="*/ 18 h 160"/>
              <a:gd name="T78" fmla="*/ 60 w 99"/>
              <a:gd name="T79" fmla="*/ 12 h 160"/>
              <a:gd name="T80" fmla="*/ 50 w 99"/>
              <a:gd name="T81" fmla="*/ 8 h 160"/>
              <a:gd name="T82" fmla="*/ 42 w 99"/>
              <a:gd name="T83" fmla="*/ 9 h 160"/>
              <a:gd name="T84" fmla="*/ 36 w 99"/>
              <a:gd name="T85" fmla="*/ 15 h 160"/>
              <a:gd name="T86" fmla="*/ 29 w 99"/>
              <a:gd name="T87" fmla="*/ 26 h 160"/>
              <a:gd name="T88" fmla="*/ 25 w 99"/>
              <a:gd name="T89" fmla="*/ 43 h 160"/>
              <a:gd name="T90" fmla="*/ 23 w 99"/>
              <a:gd name="T91" fmla="*/ 64 h 160"/>
              <a:gd name="T92" fmla="*/ 21 w 99"/>
              <a:gd name="T93" fmla="*/ 8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99" h="160">
                <a:moveTo>
                  <a:pt x="0" y="81"/>
                </a:moveTo>
                <a:lnTo>
                  <a:pt x="0" y="69"/>
                </a:lnTo>
                <a:lnTo>
                  <a:pt x="2" y="56"/>
                </a:lnTo>
                <a:lnTo>
                  <a:pt x="4" y="46"/>
                </a:lnTo>
                <a:lnTo>
                  <a:pt x="8" y="36"/>
                </a:lnTo>
                <a:lnTo>
                  <a:pt x="12" y="26"/>
                </a:lnTo>
                <a:lnTo>
                  <a:pt x="17" y="20"/>
                </a:lnTo>
                <a:lnTo>
                  <a:pt x="23" y="13"/>
                </a:lnTo>
                <a:lnTo>
                  <a:pt x="28" y="7"/>
                </a:lnTo>
                <a:lnTo>
                  <a:pt x="34" y="5"/>
                </a:lnTo>
                <a:lnTo>
                  <a:pt x="38" y="3"/>
                </a:lnTo>
                <a:lnTo>
                  <a:pt x="44" y="0"/>
                </a:lnTo>
                <a:lnTo>
                  <a:pt x="50" y="0"/>
                </a:lnTo>
                <a:lnTo>
                  <a:pt x="54" y="0"/>
                </a:lnTo>
                <a:lnTo>
                  <a:pt x="58" y="1"/>
                </a:lnTo>
                <a:lnTo>
                  <a:pt x="62" y="3"/>
                </a:lnTo>
                <a:lnTo>
                  <a:pt x="66" y="5"/>
                </a:lnTo>
                <a:lnTo>
                  <a:pt x="74" y="10"/>
                </a:lnTo>
                <a:lnTo>
                  <a:pt x="82" y="18"/>
                </a:lnTo>
                <a:lnTo>
                  <a:pt x="85" y="24"/>
                </a:lnTo>
                <a:lnTo>
                  <a:pt x="88" y="30"/>
                </a:lnTo>
                <a:lnTo>
                  <a:pt x="92" y="37"/>
                </a:lnTo>
                <a:lnTo>
                  <a:pt x="94" y="45"/>
                </a:lnTo>
                <a:lnTo>
                  <a:pt x="96" y="53"/>
                </a:lnTo>
                <a:lnTo>
                  <a:pt x="98" y="61"/>
                </a:lnTo>
                <a:lnTo>
                  <a:pt x="99" y="70"/>
                </a:lnTo>
                <a:lnTo>
                  <a:pt x="99" y="79"/>
                </a:lnTo>
                <a:lnTo>
                  <a:pt x="99" y="91"/>
                </a:lnTo>
                <a:lnTo>
                  <a:pt x="96" y="103"/>
                </a:lnTo>
                <a:lnTo>
                  <a:pt x="94" y="114"/>
                </a:lnTo>
                <a:lnTo>
                  <a:pt x="91" y="124"/>
                </a:lnTo>
                <a:lnTo>
                  <a:pt x="87" y="132"/>
                </a:lnTo>
                <a:lnTo>
                  <a:pt x="83" y="140"/>
                </a:lnTo>
                <a:lnTo>
                  <a:pt x="77" y="146"/>
                </a:lnTo>
                <a:lnTo>
                  <a:pt x="71" y="151"/>
                </a:lnTo>
                <a:lnTo>
                  <a:pt x="66" y="155"/>
                </a:lnTo>
                <a:lnTo>
                  <a:pt x="60" y="157"/>
                </a:lnTo>
                <a:lnTo>
                  <a:pt x="54" y="158"/>
                </a:lnTo>
                <a:lnTo>
                  <a:pt x="49" y="160"/>
                </a:lnTo>
                <a:lnTo>
                  <a:pt x="43" y="158"/>
                </a:lnTo>
                <a:lnTo>
                  <a:pt x="38" y="157"/>
                </a:lnTo>
                <a:lnTo>
                  <a:pt x="33" y="156"/>
                </a:lnTo>
                <a:lnTo>
                  <a:pt x="28" y="153"/>
                </a:lnTo>
                <a:lnTo>
                  <a:pt x="24" y="149"/>
                </a:lnTo>
                <a:lnTo>
                  <a:pt x="20" y="145"/>
                </a:lnTo>
                <a:lnTo>
                  <a:pt x="16" y="139"/>
                </a:lnTo>
                <a:lnTo>
                  <a:pt x="12" y="133"/>
                </a:lnTo>
                <a:lnTo>
                  <a:pt x="7" y="122"/>
                </a:lnTo>
                <a:lnTo>
                  <a:pt x="3" y="110"/>
                </a:lnTo>
                <a:lnTo>
                  <a:pt x="1" y="96"/>
                </a:lnTo>
                <a:lnTo>
                  <a:pt x="0" y="81"/>
                </a:lnTo>
                <a:close/>
                <a:moveTo>
                  <a:pt x="21" y="83"/>
                </a:moveTo>
                <a:lnTo>
                  <a:pt x="23" y="99"/>
                </a:lnTo>
                <a:lnTo>
                  <a:pt x="24" y="113"/>
                </a:lnTo>
                <a:lnTo>
                  <a:pt x="26" y="124"/>
                </a:lnTo>
                <a:lnTo>
                  <a:pt x="29" y="136"/>
                </a:lnTo>
                <a:lnTo>
                  <a:pt x="33" y="143"/>
                </a:lnTo>
                <a:lnTo>
                  <a:pt x="37" y="148"/>
                </a:lnTo>
                <a:lnTo>
                  <a:pt x="43" y="152"/>
                </a:lnTo>
                <a:lnTo>
                  <a:pt x="49" y="152"/>
                </a:lnTo>
                <a:lnTo>
                  <a:pt x="52" y="152"/>
                </a:lnTo>
                <a:lnTo>
                  <a:pt x="56" y="151"/>
                </a:lnTo>
                <a:lnTo>
                  <a:pt x="58" y="149"/>
                </a:lnTo>
                <a:lnTo>
                  <a:pt x="61" y="147"/>
                </a:lnTo>
                <a:lnTo>
                  <a:pt x="65" y="144"/>
                </a:lnTo>
                <a:lnTo>
                  <a:pt x="67" y="139"/>
                </a:lnTo>
                <a:lnTo>
                  <a:pt x="69" y="135"/>
                </a:lnTo>
                <a:lnTo>
                  <a:pt x="71" y="128"/>
                </a:lnTo>
                <a:lnTo>
                  <a:pt x="74" y="117"/>
                </a:lnTo>
                <a:lnTo>
                  <a:pt x="75" y="105"/>
                </a:lnTo>
                <a:lnTo>
                  <a:pt x="76" y="90"/>
                </a:lnTo>
                <a:lnTo>
                  <a:pt x="76" y="73"/>
                </a:lnTo>
                <a:lnTo>
                  <a:pt x="76" y="61"/>
                </a:lnTo>
                <a:lnTo>
                  <a:pt x="75" y="49"/>
                </a:lnTo>
                <a:lnTo>
                  <a:pt x="74" y="39"/>
                </a:lnTo>
                <a:lnTo>
                  <a:pt x="71" y="30"/>
                </a:lnTo>
                <a:lnTo>
                  <a:pt x="69" y="24"/>
                </a:lnTo>
                <a:lnTo>
                  <a:pt x="67" y="18"/>
                </a:lnTo>
                <a:lnTo>
                  <a:pt x="63" y="15"/>
                </a:lnTo>
                <a:lnTo>
                  <a:pt x="60" y="12"/>
                </a:lnTo>
                <a:lnTo>
                  <a:pt x="56" y="8"/>
                </a:lnTo>
                <a:lnTo>
                  <a:pt x="50" y="8"/>
                </a:lnTo>
                <a:lnTo>
                  <a:pt x="45" y="8"/>
                </a:lnTo>
                <a:lnTo>
                  <a:pt x="42" y="9"/>
                </a:lnTo>
                <a:lnTo>
                  <a:pt x="38" y="12"/>
                </a:lnTo>
                <a:lnTo>
                  <a:pt x="36" y="15"/>
                </a:lnTo>
                <a:lnTo>
                  <a:pt x="32" y="20"/>
                </a:lnTo>
                <a:lnTo>
                  <a:pt x="29" y="26"/>
                </a:lnTo>
                <a:lnTo>
                  <a:pt x="27" y="34"/>
                </a:lnTo>
                <a:lnTo>
                  <a:pt x="25" y="43"/>
                </a:lnTo>
                <a:lnTo>
                  <a:pt x="24" y="54"/>
                </a:lnTo>
                <a:lnTo>
                  <a:pt x="23" y="64"/>
                </a:lnTo>
                <a:lnTo>
                  <a:pt x="23" y="74"/>
                </a:lnTo>
                <a:lnTo>
                  <a:pt x="21" y="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5" name="Freeform 290">
            <a:extLst>
              <a:ext uri="{FF2B5EF4-FFF2-40B4-BE49-F238E27FC236}">
                <a16:creationId xmlns:a16="http://schemas.microsoft.com/office/drawing/2014/main" id="{2CC34D6F-744A-40ED-8FD6-CC6986D4ADCB}"/>
              </a:ext>
            </a:extLst>
          </p:cNvPr>
          <p:cNvSpPr>
            <a:spLocks noEditPoints="1"/>
          </p:cNvSpPr>
          <p:nvPr/>
        </p:nvSpPr>
        <p:spPr bwMode="auto">
          <a:xfrm>
            <a:off x="7693025" y="4951413"/>
            <a:ext cx="31750" cy="50800"/>
          </a:xfrm>
          <a:custGeom>
            <a:avLst/>
            <a:gdLst>
              <a:gd name="T0" fmla="*/ 0 w 99"/>
              <a:gd name="T1" fmla="*/ 69 h 160"/>
              <a:gd name="T2" fmla="*/ 4 w 99"/>
              <a:gd name="T3" fmla="*/ 46 h 160"/>
              <a:gd name="T4" fmla="*/ 11 w 99"/>
              <a:gd name="T5" fmla="*/ 26 h 160"/>
              <a:gd name="T6" fmla="*/ 22 w 99"/>
              <a:gd name="T7" fmla="*/ 13 h 160"/>
              <a:gd name="T8" fmla="*/ 34 w 99"/>
              <a:gd name="T9" fmla="*/ 5 h 160"/>
              <a:gd name="T10" fmla="*/ 44 w 99"/>
              <a:gd name="T11" fmla="*/ 0 h 160"/>
              <a:gd name="T12" fmla="*/ 53 w 99"/>
              <a:gd name="T13" fmla="*/ 0 h 160"/>
              <a:gd name="T14" fmla="*/ 62 w 99"/>
              <a:gd name="T15" fmla="*/ 3 h 160"/>
              <a:gd name="T16" fmla="*/ 74 w 99"/>
              <a:gd name="T17" fmla="*/ 10 h 160"/>
              <a:gd name="T18" fmla="*/ 85 w 99"/>
              <a:gd name="T19" fmla="*/ 24 h 160"/>
              <a:gd name="T20" fmla="*/ 92 w 99"/>
              <a:gd name="T21" fmla="*/ 37 h 160"/>
              <a:gd name="T22" fmla="*/ 96 w 99"/>
              <a:gd name="T23" fmla="*/ 53 h 160"/>
              <a:gd name="T24" fmla="*/ 97 w 99"/>
              <a:gd name="T25" fmla="*/ 70 h 160"/>
              <a:gd name="T26" fmla="*/ 97 w 99"/>
              <a:gd name="T27" fmla="*/ 91 h 160"/>
              <a:gd name="T28" fmla="*/ 94 w 99"/>
              <a:gd name="T29" fmla="*/ 114 h 160"/>
              <a:gd name="T30" fmla="*/ 86 w 99"/>
              <a:gd name="T31" fmla="*/ 132 h 160"/>
              <a:gd name="T32" fmla="*/ 77 w 99"/>
              <a:gd name="T33" fmla="*/ 146 h 160"/>
              <a:gd name="T34" fmla="*/ 66 w 99"/>
              <a:gd name="T35" fmla="*/ 155 h 160"/>
              <a:gd name="T36" fmla="*/ 53 w 99"/>
              <a:gd name="T37" fmla="*/ 158 h 160"/>
              <a:gd name="T38" fmla="*/ 43 w 99"/>
              <a:gd name="T39" fmla="*/ 158 h 160"/>
              <a:gd name="T40" fmla="*/ 33 w 99"/>
              <a:gd name="T41" fmla="*/ 156 h 160"/>
              <a:gd name="T42" fmla="*/ 24 w 99"/>
              <a:gd name="T43" fmla="*/ 149 h 160"/>
              <a:gd name="T44" fmla="*/ 16 w 99"/>
              <a:gd name="T45" fmla="*/ 139 h 160"/>
              <a:gd name="T46" fmla="*/ 7 w 99"/>
              <a:gd name="T47" fmla="*/ 122 h 160"/>
              <a:gd name="T48" fmla="*/ 0 w 99"/>
              <a:gd name="T49" fmla="*/ 96 h 160"/>
              <a:gd name="T50" fmla="*/ 21 w 99"/>
              <a:gd name="T51" fmla="*/ 83 h 160"/>
              <a:gd name="T52" fmla="*/ 24 w 99"/>
              <a:gd name="T53" fmla="*/ 113 h 160"/>
              <a:gd name="T54" fmla="*/ 29 w 99"/>
              <a:gd name="T55" fmla="*/ 136 h 160"/>
              <a:gd name="T56" fmla="*/ 37 w 99"/>
              <a:gd name="T57" fmla="*/ 148 h 160"/>
              <a:gd name="T58" fmla="*/ 49 w 99"/>
              <a:gd name="T59" fmla="*/ 152 h 160"/>
              <a:gd name="T60" fmla="*/ 54 w 99"/>
              <a:gd name="T61" fmla="*/ 151 h 160"/>
              <a:gd name="T62" fmla="*/ 61 w 99"/>
              <a:gd name="T63" fmla="*/ 147 h 160"/>
              <a:gd name="T64" fmla="*/ 67 w 99"/>
              <a:gd name="T65" fmla="*/ 139 h 160"/>
              <a:gd name="T66" fmla="*/ 71 w 99"/>
              <a:gd name="T67" fmla="*/ 128 h 160"/>
              <a:gd name="T68" fmla="*/ 75 w 99"/>
              <a:gd name="T69" fmla="*/ 105 h 160"/>
              <a:gd name="T70" fmla="*/ 76 w 99"/>
              <a:gd name="T71" fmla="*/ 73 h 160"/>
              <a:gd name="T72" fmla="*/ 75 w 99"/>
              <a:gd name="T73" fmla="*/ 49 h 160"/>
              <a:gd name="T74" fmla="*/ 70 w 99"/>
              <a:gd name="T75" fmla="*/ 30 h 160"/>
              <a:gd name="T76" fmla="*/ 66 w 99"/>
              <a:gd name="T77" fmla="*/ 18 h 160"/>
              <a:gd name="T78" fmla="*/ 60 w 99"/>
              <a:gd name="T79" fmla="*/ 12 h 160"/>
              <a:gd name="T80" fmla="*/ 49 w 99"/>
              <a:gd name="T81" fmla="*/ 8 h 160"/>
              <a:gd name="T82" fmla="*/ 42 w 99"/>
              <a:gd name="T83" fmla="*/ 9 h 160"/>
              <a:gd name="T84" fmla="*/ 35 w 99"/>
              <a:gd name="T85" fmla="*/ 15 h 160"/>
              <a:gd name="T86" fmla="*/ 28 w 99"/>
              <a:gd name="T87" fmla="*/ 26 h 160"/>
              <a:gd name="T88" fmla="*/ 25 w 99"/>
              <a:gd name="T89" fmla="*/ 43 h 160"/>
              <a:gd name="T90" fmla="*/ 22 w 99"/>
              <a:gd name="T91" fmla="*/ 64 h 160"/>
              <a:gd name="T92" fmla="*/ 21 w 99"/>
              <a:gd name="T93" fmla="*/ 8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99" h="160">
                <a:moveTo>
                  <a:pt x="0" y="81"/>
                </a:moveTo>
                <a:lnTo>
                  <a:pt x="0" y="69"/>
                </a:lnTo>
                <a:lnTo>
                  <a:pt x="1" y="56"/>
                </a:lnTo>
                <a:lnTo>
                  <a:pt x="4" y="46"/>
                </a:lnTo>
                <a:lnTo>
                  <a:pt x="8" y="36"/>
                </a:lnTo>
                <a:lnTo>
                  <a:pt x="11" y="26"/>
                </a:lnTo>
                <a:lnTo>
                  <a:pt x="17" y="20"/>
                </a:lnTo>
                <a:lnTo>
                  <a:pt x="22" y="13"/>
                </a:lnTo>
                <a:lnTo>
                  <a:pt x="28" y="7"/>
                </a:lnTo>
                <a:lnTo>
                  <a:pt x="34" y="5"/>
                </a:lnTo>
                <a:lnTo>
                  <a:pt x="38" y="3"/>
                </a:lnTo>
                <a:lnTo>
                  <a:pt x="44" y="0"/>
                </a:lnTo>
                <a:lnTo>
                  <a:pt x="49" y="0"/>
                </a:lnTo>
                <a:lnTo>
                  <a:pt x="53" y="0"/>
                </a:lnTo>
                <a:lnTo>
                  <a:pt x="58" y="1"/>
                </a:lnTo>
                <a:lnTo>
                  <a:pt x="62" y="3"/>
                </a:lnTo>
                <a:lnTo>
                  <a:pt x="66" y="5"/>
                </a:lnTo>
                <a:lnTo>
                  <a:pt x="74" y="10"/>
                </a:lnTo>
                <a:lnTo>
                  <a:pt x="80" y="18"/>
                </a:lnTo>
                <a:lnTo>
                  <a:pt x="85" y="24"/>
                </a:lnTo>
                <a:lnTo>
                  <a:pt x="88" y="30"/>
                </a:lnTo>
                <a:lnTo>
                  <a:pt x="92" y="37"/>
                </a:lnTo>
                <a:lnTo>
                  <a:pt x="94" y="45"/>
                </a:lnTo>
                <a:lnTo>
                  <a:pt x="96" y="53"/>
                </a:lnTo>
                <a:lnTo>
                  <a:pt x="97" y="61"/>
                </a:lnTo>
                <a:lnTo>
                  <a:pt x="97" y="70"/>
                </a:lnTo>
                <a:lnTo>
                  <a:pt x="99" y="79"/>
                </a:lnTo>
                <a:lnTo>
                  <a:pt x="97" y="91"/>
                </a:lnTo>
                <a:lnTo>
                  <a:pt x="96" y="103"/>
                </a:lnTo>
                <a:lnTo>
                  <a:pt x="94" y="114"/>
                </a:lnTo>
                <a:lnTo>
                  <a:pt x="91" y="124"/>
                </a:lnTo>
                <a:lnTo>
                  <a:pt x="86" y="132"/>
                </a:lnTo>
                <a:lnTo>
                  <a:pt x="82" y="140"/>
                </a:lnTo>
                <a:lnTo>
                  <a:pt x="77" y="146"/>
                </a:lnTo>
                <a:lnTo>
                  <a:pt x="71" y="151"/>
                </a:lnTo>
                <a:lnTo>
                  <a:pt x="66" y="155"/>
                </a:lnTo>
                <a:lnTo>
                  <a:pt x="59" y="157"/>
                </a:lnTo>
                <a:lnTo>
                  <a:pt x="53" y="158"/>
                </a:lnTo>
                <a:lnTo>
                  <a:pt x="49" y="160"/>
                </a:lnTo>
                <a:lnTo>
                  <a:pt x="43" y="158"/>
                </a:lnTo>
                <a:lnTo>
                  <a:pt x="37" y="157"/>
                </a:lnTo>
                <a:lnTo>
                  <a:pt x="33" y="156"/>
                </a:lnTo>
                <a:lnTo>
                  <a:pt x="28" y="153"/>
                </a:lnTo>
                <a:lnTo>
                  <a:pt x="24" y="149"/>
                </a:lnTo>
                <a:lnTo>
                  <a:pt x="19" y="145"/>
                </a:lnTo>
                <a:lnTo>
                  <a:pt x="16" y="139"/>
                </a:lnTo>
                <a:lnTo>
                  <a:pt x="11" y="133"/>
                </a:lnTo>
                <a:lnTo>
                  <a:pt x="7" y="122"/>
                </a:lnTo>
                <a:lnTo>
                  <a:pt x="2" y="110"/>
                </a:lnTo>
                <a:lnTo>
                  <a:pt x="0" y="96"/>
                </a:lnTo>
                <a:lnTo>
                  <a:pt x="0" y="81"/>
                </a:lnTo>
                <a:close/>
                <a:moveTo>
                  <a:pt x="21" y="83"/>
                </a:moveTo>
                <a:lnTo>
                  <a:pt x="22" y="99"/>
                </a:lnTo>
                <a:lnTo>
                  <a:pt x="24" y="113"/>
                </a:lnTo>
                <a:lnTo>
                  <a:pt x="26" y="124"/>
                </a:lnTo>
                <a:lnTo>
                  <a:pt x="29" y="136"/>
                </a:lnTo>
                <a:lnTo>
                  <a:pt x="33" y="143"/>
                </a:lnTo>
                <a:lnTo>
                  <a:pt x="37" y="148"/>
                </a:lnTo>
                <a:lnTo>
                  <a:pt x="43" y="152"/>
                </a:lnTo>
                <a:lnTo>
                  <a:pt x="49" y="152"/>
                </a:lnTo>
                <a:lnTo>
                  <a:pt x="52" y="152"/>
                </a:lnTo>
                <a:lnTo>
                  <a:pt x="54" y="151"/>
                </a:lnTo>
                <a:lnTo>
                  <a:pt x="58" y="149"/>
                </a:lnTo>
                <a:lnTo>
                  <a:pt x="61" y="147"/>
                </a:lnTo>
                <a:lnTo>
                  <a:pt x="65" y="144"/>
                </a:lnTo>
                <a:lnTo>
                  <a:pt x="67" y="139"/>
                </a:lnTo>
                <a:lnTo>
                  <a:pt x="69" y="135"/>
                </a:lnTo>
                <a:lnTo>
                  <a:pt x="71" y="128"/>
                </a:lnTo>
                <a:lnTo>
                  <a:pt x="74" y="117"/>
                </a:lnTo>
                <a:lnTo>
                  <a:pt x="75" y="105"/>
                </a:lnTo>
                <a:lnTo>
                  <a:pt x="76" y="90"/>
                </a:lnTo>
                <a:lnTo>
                  <a:pt x="76" y="73"/>
                </a:lnTo>
                <a:lnTo>
                  <a:pt x="76" y="61"/>
                </a:lnTo>
                <a:lnTo>
                  <a:pt x="75" y="49"/>
                </a:lnTo>
                <a:lnTo>
                  <a:pt x="72" y="39"/>
                </a:lnTo>
                <a:lnTo>
                  <a:pt x="70" y="30"/>
                </a:lnTo>
                <a:lnTo>
                  <a:pt x="69" y="24"/>
                </a:lnTo>
                <a:lnTo>
                  <a:pt x="66" y="18"/>
                </a:lnTo>
                <a:lnTo>
                  <a:pt x="63" y="15"/>
                </a:lnTo>
                <a:lnTo>
                  <a:pt x="60" y="12"/>
                </a:lnTo>
                <a:lnTo>
                  <a:pt x="55" y="8"/>
                </a:lnTo>
                <a:lnTo>
                  <a:pt x="49" y="8"/>
                </a:lnTo>
                <a:lnTo>
                  <a:pt x="45" y="8"/>
                </a:lnTo>
                <a:lnTo>
                  <a:pt x="42" y="9"/>
                </a:lnTo>
                <a:lnTo>
                  <a:pt x="38" y="12"/>
                </a:lnTo>
                <a:lnTo>
                  <a:pt x="35" y="15"/>
                </a:lnTo>
                <a:lnTo>
                  <a:pt x="32" y="20"/>
                </a:lnTo>
                <a:lnTo>
                  <a:pt x="28" y="26"/>
                </a:lnTo>
                <a:lnTo>
                  <a:pt x="26" y="34"/>
                </a:lnTo>
                <a:lnTo>
                  <a:pt x="25" y="43"/>
                </a:lnTo>
                <a:lnTo>
                  <a:pt x="24" y="54"/>
                </a:lnTo>
                <a:lnTo>
                  <a:pt x="22" y="64"/>
                </a:lnTo>
                <a:lnTo>
                  <a:pt x="21" y="74"/>
                </a:lnTo>
                <a:lnTo>
                  <a:pt x="21" y="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6" name="Freeform 291">
            <a:extLst>
              <a:ext uri="{FF2B5EF4-FFF2-40B4-BE49-F238E27FC236}">
                <a16:creationId xmlns:a16="http://schemas.microsoft.com/office/drawing/2014/main" id="{17C114C3-F332-43DF-93B7-195DA1CC7C7B}"/>
              </a:ext>
            </a:extLst>
          </p:cNvPr>
          <p:cNvSpPr>
            <a:spLocks/>
          </p:cNvSpPr>
          <p:nvPr/>
        </p:nvSpPr>
        <p:spPr bwMode="auto">
          <a:xfrm>
            <a:off x="7747000" y="4967288"/>
            <a:ext cx="55563" cy="33337"/>
          </a:xfrm>
          <a:custGeom>
            <a:avLst/>
            <a:gdLst>
              <a:gd name="T0" fmla="*/ 44 w 176"/>
              <a:gd name="T1" fmla="*/ 13 h 106"/>
              <a:gd name="T2" fmla="*/ 54 w 176"/>
              <a:gd name="T3" fmla="*/ 5 h 106"/>
              <a:gd name="T4" fmla="*/ 66 w 176"/>
              <a:gd name="T5" fmla="*/ 0 h 106"/>
              <a:gd name="T6" fmla="*/ 76 w 176"/>
              <a:gd name="T7" fmla="*/ 0 h 106"/>
              <a:gd name="T8" fmla="*/ 84 w 176"/>
              <a:gd name="T9" fmla="*/ 4 h 106"/>
              <a:gd name="T10" fmla="*/ 91 w 176"/>
              <a:gd name="T11" fmla="*/ 8 h 106"/>
              <a:gd name="T12" fmla="*/ 95 w 176"/>
              <a:gd name="T13" fmla="*/ 17 h 106"/>
              <a:gd name="T14" fmla="*/ 108 w 176"/>
              <a:gd name="T15" fmla="*/ 11 h 106"/>
              <a:gd name="T16" fmla="*/ 125 w 176"/>
              <a:gd name="T17" fmla="*/ 1 h 106"/>
              <a:gd name="T18" fmla="*/ 137 w 176"/>
              <a:gd name="T19" fmla="*/ 0 h 106"/>
              <a:gd name="T20" fmla="*/ 144 w 176"/>
              <a:gd name="T21" fmla="*/ 3 h 106"/>
              <a:gd name="T22" fmla="*/ 151 w 176"/>
              <a:gd name="T23" fmla="*/ 7 h 106"/>
              <a:gd name="T24" fmla="*/ 155 w 176"/>
              <a:gd name="T25" fmla="*/ 14 h 106"/>
              <a:gd name="T26" fmla="*/ 160 w 176"/>
              <a:gd name="T27" fmla="*/ 27 h 106"/>
              <a:gd name="T28" fmla="*/ 160 w 176"/>
              <a:gd name="T29" fmla="*/ 83 h 106"/>
              <a:gd name="T30" fmla="*/ 162 w 176"/>
              <a:gd name="T31" fmla="*/ 97 h 106"/>
              <a:gd name="T32" fmla="*/ 166 w 176"/>
              <a:gd name="T33" fmla="*/ 101 h 106"/>
              <a:gd name="T34" fmla="*/ 176 w 176"/>
              <a:gd name="T35" fmla="*/ 103 h 106"/>
              <a:gd name="T36" fmla="*/ 125 w 176"/>
              <a:gd name="T37" fmla="*/ 106 h 106"/>
              <a:gd name="T38" fmla="*/ 127 w 176"/>
              <a:gd name="T39" fmla="*/ 103 h 106"/>
              <a:gd name="T40" fmla="*/ 137 w 176"/>
              <a:gd name="T41" fmla="*/ 101 h 106"/>
              <a:gd name="T42" fmla="*/ 142 w 176"/>
              <a:gd name="T43" fmla="*/ 95 h 106"/>
              <a:gd name="T44" fmla="*/ 142 w 176"/>
              <a:gd name="T45" fmla="*/ 83 h 106"/>
              <a:gd name="T46" fmla="*/ 141 w 176"/>
              <a:gd name="T47" fmla="*/ 28 h 106"/>
              <a:gd name="T48" fmla="*/ 136 w 176"/>
              <a:gd name="T49" fmla="*/ 17 h 106"/>
              <a:gd name="T50" fmla="*/ 129 w 176"/>
              <a:gd name="T51" fmla="*/ 14 h 106"/>
              <a:gd name="T52" fmla="*/ 119 w 176"/>
              <a:gd name="T53" fmla="*/ 14 h 106"/>
              <a:gd name="T54" fmla="*/ 105 w 176"/>
              <a:gd name="T55" fmla="*/ 21 h 106"/>
              <a:gd name="T56" fmla="*/ 97 w 176"/>
              <a:gd name="T57" fmla="*/ 29 h 106"/>
              <a:gd name="T58" fmla="*/ 99 w 176"/>
              <a:gd name="T59" fmla="*/ 83 h 106"/>
              <a:gd name="T60" fmla="*/ 100 w 176"/>
              <a:gd name="T61" fmla="*/ 97 h 106"/>
              <a:gd name="T62" fmla="*/ 103 w 176"/>
              <a:gd name="T63" fmla="*/ 101 h 106"/>
              <a:gd name="T64" fmla="*/ 115 w 176"/>
              <a:gd name="T65" fmla="*/ 103 h 106"/>
              <a:gd name="T66" fmla="*/ 62 w 176"/>
              <a:gd name="T67" fmla="*/ 106 h 106"/>
              <a:gd name="T68" fmla="*/ 70 w 176"/>
              <a:gd name="T69" fmla="*/ 102 h 106"/>
              <a:gd name="T70" fmla="*/ 77 w 176"/>
              <a:gd name="T71" fmla="*/ 98 h 106"/>
              <a:gd name="T72" fmla="*/ 79 w 176"/>
              <a:gd name="T73" fmla="*/ 90 h 106"/>
              <a:gd name="T74" fmla="*/ 79 w 176"/>
              <a:gd name="T75" fmla="*/ 39 h 106"/>
              <a:gd name="T76" fmla="*/ 78 w 176"/>
              <a:gd name="T77" fmla="*/ 28 h 106"/>
              <a:gd name="T78" fmla="*/ 76 w 176"/>
              <a:gd name="T79" fmla="*/ 21 h 106"/>
              <a:gd name="T80" fmla="*/ 70 w 176"/>
              <a:gd name="T81" fmla="*/ 15 h 106"/>
              <a:gd name="T82" fmla="*/ 62 w 176"/>
              <a:gd name="T83" fmla="*/ 13 h 106"/>
              <a:gd name="T84" fmla="*/ 50 w 176"/>
              <a:gd name="T85" fmla="*/ 16 h 106"/>
              <a:gd name="T86" fmla="*/ 35 w 176"/>
              <a:gd name="T87" fmla="*/ 28 h 106"/>
              <a:gd name="T88" fmla="*/ 36 w 176"/>
              <a:gd name="T89" fmla="*/ 91 h 106"/>
              <a:gd name="T90" fmla="*/ 38 w 176"/>
              <a:gd name="T91" fmla="*/ 99 h 106"/>
              <a:gd name="T92" fmla="*/ 45 w 176"/>
              <a:gd name="T93" fmla="*/ 103 h 106"/>
              <a:gd name="T94" fmla="*/ 52 w 176"/>
              <a:gd name="T95" fmla="*/ 106 h 106"/>
              <a:gd name="T96" fmla="*/ 1 w 176"/>
              <a:gd name="T97" fmla="*/ 103 h 106"/>
              <a:gd name="T98" fmla="*/ 11 w 176"/>
              <a:gd name="T99" fmla="*/ 102 h 106"/>
              <a:gd name="T100" fmla="*/ 16 w 176"/>
              <a:gd name="T101" fmla="*/ 96 h 106"/>
              <a:gd name="T102" fmla="*/ 17 w 176"/>
              <a:gd name="T103" fmla="*/ 83 h 106"/>
              <a:gd name="T104" fmla="*/ 17 w 176"/>
              <a:gd name="T105" fmla="*/ 30 h 106"/>
              <a:gd name="T106" fmla="*/ 15 w 176"/>
              <a:gd name="T107" fmla="*/ 19 h 106"/>
              <a:gd name="T108" fmla="*/ 11 w 176"/>
              <a:gd name="T109" fmla="*/ 15 h 106"/>
              <a:gd name="T110" fmla="*/ 5 w 176"/>
              <a:gd name="T111" fmla="*/ 15 h 106"/>
              <a:gd name="T112" fmla="*/ 0 w 176"/>
              <a:gd name="T113" fmla="*/ 13 h 106"/>
              <a:gd name="T114" fmla="*/ 35 w 176"/>
              <a:gd name="T115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6" h="106">
                <a:moveTo>
                  <a:pt x="35" y="22"/>
                </a:moveTo>
                <a:lnTo>
                  <a:pt x="44" y="13"/>
                </a:lnTo>
                <a:lnTo>
                  <a:pt x="49" y="9"/>
                </a:lnTo>
                <a:lnTo>
                  <a:pt x="54" y="5"/>
                </a:lnTo>
                <a:lnTo>
                  <a:pt x="60" y="3"/>
                </a:lnTo>
                <a:lnTo>
                  <a:pt x="66" y="0"/>
                </a:lnTo>
                <a:lnTo>
                  <a:pt x="71" y="0"/>
                </a:lnTo>
                <a:lnTo>
                  <a:pt x="76" y="0"/>
                </a:lnTo>
                <a:lnTo>
                  <a:pt x="80" y="1"/>
                </a:lnTo>
                <a:lnTo>
                  <a:pt x="84" y="4"/>
                </a:lnTo>
                <a:lnTo>
                  <a:pt x="87" y="6"/>
                </a:lnTo>
                <a:lnTo>
                  <a:pt x="91" y="8"/>
                </a:lnTo>
                <a:lnTo>
                  <a:pt x="94" y="13"/>
                </a:lnTo>
                <a:lnTo>
                  <a:pt x="95" y="17"/>
                </a:lnTo>
                <a:lnTo>
                  <a:pt x="97" y="22"/>
                </a:lnTo>
                <a:lnTo>
                  <a:pt x="108" y="11"/>
                </a:lnTo>
                <a:lnTo>
                  <a:pt x="117" y="4"/>
                </a:lnTo>
                <a:lnTo>
                  <a:pt x="125" y="1"/>
                </a:lnTo>
                <a:lnTo>
                  <a:pt x="133" y="0"/>
                </a:lnTo>
                <a:lnTo>
                  <a:pt x="137" y="0"/>
                </a:lnTo>
                <a:lnTo>
                  <a:pt x="141" y="1"/>
                </a:lnTo>
                <a:lnTo>
                  <a:pt x="144" y="3"/>
                </a:lnTo>
                <a:lnTo>
                  <a:pt x="147" y="4"/>
                </a:lnTo>
                <a:lnTo>
                  <a:pt x="151" y="7"/>
                </a:lnTo>
                <a:lnTo>
                  <a:pt x="153" y="9"/>
                </a:lnTo>
                <a:lnTo>
                  <a:pt x="155" y="14"/>
                </a:lnTo>
                <a:lnTo>
                  <a:pt x="158" y="19"/>
                </a:lnTo>
                <a:lnTo>
                  <a:pt x="160" y="27"/>
                </a:lnTo>
                <a:lnTo>
                  <a:pt x="160" y="39"/>
                </a:lnTo>
                <a:lnTo>
                  <a:pt x="160" y="83"/>
                </a:lnTo>
                <a:lnTo>
                  <a:pt x="161" y="91"/>
                </a:lnTo>
                <a:lnTo>
                  <a:pt x="162" y="97"/>
                </a:lnTo>
                <a:lnTo>
                  <a:pt x="163" y="99"/>
                </a:lnTo>
                <a:lnTo>
                  <a:pt x="166" y="101"/>
                </a:lnTo>
                <a:lnTo>
                  <a:pt x="170" y="102"/>
                </a:lnTo>
                <a:lnTo>
                  <a:pt x="176" y="103"/>
                </a:lnTo>
                <a:lnTo>
                  <a:pt x="176" y="106"/>
                </a:lnTo>
                <a:lnTo>
                  <a:pt x="125" y="106"/>
                </a:lnTo>
                <a:lnTo>
                  <a:pt x="125" y="103"/>
                </a:lnTo>
                <a:lnTo>
                  <a:pt x="127" y="103"/>
                </a:lnTo>
                <a:lnTo>
                  <a:pt x="133" y="102"/>
                </a:lnTo>
                <a:lnTo>
                  <a:pt x="137" y="101"/>
                </a:lnTo>
                <a:lnTo>
                  <a:pt x="140" y="98"/>
                </a:lnTo>
                <a:lnTo>
                  <a:pt x="142" y="95"/>
                </a:lnTo>
                <a:lnTo>
                  <a:pt x="142" y="90"/>
                </a:lnTo>
                <a:lnTo>
                  <a:pt x="142" y="83"/>
                </a:lnTo>
                <a:lnTo>
                  <a:pt x="142" y="39"/>
                </a:lnTo>
                <a:lnTo>
                  <a:pt x="141" y="28"/>
                </a:lnTo>
                <a:lnTo>
                  <a:pt x="138" y="21"/>
                </a:lnTo>
                <a:lnTo>
                  <a:pt x="136" y="17"/>
                </a:lnTo>
                <a:lnTo>
                  <a:pt x="133" y="15"/>
                </a:lnTo>
                <a:lnTo>
                  <a:pt x="129" y="14"/>
                </a:lnTo>
                <a:lnTo>
                  <a:pt x="125" y="14"/>
                </a:lnTo>
                <a:lnTo>
                  <a:pt x="119" y="14"/>
                </a:lnTo>
                <a:lnTo>
                  <a:pt x="112" y="16"/>
                </a:lnTo>
                <a:lnTo>
                  <a:pt x="105" y="21"/>
                </a:lnTo>
                <a:lnTo>
                  <a:pt x="97" y="28"/>
                </a:lnTo>
                <a:lnTo>
                  <a:pt x="97" y="29"/>
                </a:lnTo>
                <a:lnTo>
                  <a:pt x="99" y="34"/>
                </a:lnTo>
                <a:lnTo>
                  <a:pt x="99" y="83"/>
                </a:lnTo>
                <a:lnTo>
                  <a:pt x="99" y="91"/>
                </a:lnTo>
                <a:lnTo>
                  <a:pt x="100" y="97"/>
                </a:lnTo>
                <a:lnTo>
                  <a:pt x="101" y="99"/>
                </a:lnTo>
                <a:lnTo>
                  <a:pt x="103" y="101"/>
                </a:lnTo>
                <a:lnTo>
                  <a:pt x="108" y="102"/>
                </a:lnTo>
                <a:lnTo>
                  <a:pt x="115" y="103"/>
                </a:lnTo>
                <a:lnTo>
                  <a:pt x="115" y="106"/>
                </a:lnTo>
                <a:lnTo>
                  <a:pt x="62" y="106"/>
                </a:lnTo>
                <a:lnTo>
                  <a:pt x="62" y="103"/>
                </a:lnTo>
                <a:lnTo>
                  <a:pt x="70" y="102"/>
                </a:lnTo>
                <a:lnTo>
                  <a:pt x="75" y="101"/>
                </a:lnTo>
                <a:lnTo>
                  <a:pt x="77" y="98"/>
                </a:lnTo>
                <a:lnTo>
                  <a:pt x="79" y="95"/>
                </a:lnTo>
                <a:lnTo>
                  <a:pt x="79" y="90"/>
                </a:lnTo>
                <a:lnTo>
                  <a:pt x="79" y="83"/>
                </a:lnTo>
                <a:lnTo>
                  <a:pt x="79" y="39"/>
                </a:lnTo>
                <a:lnTo>
                  <a:pt x="79" y="33"/>
                </a:lnTo>
                <a:lnTo>
                  <a:pt x="78" y="28"/>
                </a:lnTo>
                <a:lnTo>
                  <a:pt x="77" y="24"/>
                </a:lnTo>
                <a:lnTo>
                  <a:pt x="76" y="21"/>
                </a:lnTo>
                <a:lnTo>
                  <a:pt x="72" y="17"/>
                </a:lnTo>
                <a:lnTo>
                  <a:pt x="70" y="15"/>
                </a:lnTo>
                <a:lnTo>
                  <a:pt x="66" y="14"/>
                </a:lnTo>
                <a:lnTo>
                  <a:pt x="62" y="13"/>
                </a:lnTo>
                <a:lnTo>
                  <a:pt x="55" y="14"/>
                </a:lnTo>
                <a:lnTo>
                  <a:pt x="50" y="16"/>
                </a:lnTo>
                <a:lnTo>
                  <a:pt x="42" y="22"/>
                </a:lnTo>
                <a:lnTo>
                  <a:pt x="35" y="28"/>
                </a:lnTo>
                <a:lnTo>
                  <a:pt x="35" y="83"/>
                </a:lnTo>
                <a:lnTo>
                  <a:pt x="36" y="91"/>
                </a:lnTo>
                <a:lnTo>
                  <a:pt x="37" y="97"/>
                </a:lnTo>
                <a:lnTo>
                  <a:pt x="38" y="99"/>
                </a:lnTo>
                <a:lnTo>
                  <a:pt x="41" y="102"/>
                </a:lnTo>
                <a:lnTo>
                  <a:pt x="45" y="103"/>
                </a:lnTo>
                <a:lnTo>
                  <a:pt x="52" y="103"/>
                </a:lnTo>
                <a:lnTo>
                  <a:pt x="52" y="106"/>
                </a:lnTo>
                <a:lnTo>
                  <a:pt x="1" y="106"/>
                </a:lnTo>
                <a:lnTo>
                  <a:pt x="1" y="103"/>
                </a:lnTo>
                <a:lnTo>
                  <a:pt x="7" y="103"/>
                </a:lnTo>
                <a:lnTo>
                  <a:pt x="11" y="102"/>
                </a:lnTo>
                <a:lnTo>
                  <a:pt x="13" y="99"/>
                </a:lnTo>
                <a:lnTo>
                  <a:pt x="16" y="96"/>
                </a:lnTo>
                <a:lnTo>
                  <a:pt x="17" y="91"/>
                </a:lnTo>
                <a:lnTo>
                  <a:pt x="17" y="83"/>
                </a:lnTo>
                <a:lnTo>
                  <a:pt x="17" y="44"/>
                </a:lnTo>
                <a:lnTo>
                  <a:pt x="17" y="30"/>
                </a:lnTo>
                <a:lnTo>
                  <a:pt x="16" y="22"/>
                </a:lnTo>
                <a:lnTo>
                  <a:pt x="15" y="19"/>
                </a:lnTo>
                <a:lnTo>
                  <a:pt x="13" y="16"/>
                </a:lnTo>
                <a:lnTo>
                  <a:pt x="11" y="15"/>
                </a:lnTo>
                <a:lnTo>
                  <a:pt x="9" y="15"/>
                </a:lnTo>
                <a:lnTo>
                  <a:pt x="5" y="15"/>
                </a:lnTo>
                <a:lnTo>
                  <a:pt x="1" y="17"/>
                </a:lnTo>
                <a:lnTo>
                  <a:pt x="0" y="13"/>
                </a:lnTo>
                <a:lnTo>
                  <a:pt x="30" y="0"/>
                </a:lnTo>
                <a:lnTo>
                  <a:pt x="35" y="0"/>
                </a:lnTo>
                <a:lnTo>
                  <a:pt x="35" y="2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7" name="Freeform 292">
            <a:extLst>
              <a:ext uri="{FF2B5EF4-FFF2-40B4-BE49-F238E27FC236}">
                <a16:creationId xmlns:a16="http://schemas.microsoft.com/office/drawing/2014/main" id="{21AD057C-F412-4A12-8F18-D226D910580D}"/>
              </a:ext>
            </a:extLst>
          </p:cNvPr>
          <p:cNvSpPr>
            <a:spLocks noEditPoints="1"/>
          </p:cNvSpPr>
          <p:nvPr/>
        </p:nvSpPr>
        <p:spPr bwMode="auto">
          <a:xfrm>
            <a:off x="7805738" y="4949825"/>
            <a:ext cx="15875" cy="50800"/>
          </a:xfrm>
          <a:custGeom>
            <a:avLst/>
            <a:gdLst>
              <a:gd name="T0" fmla="*/ 27 w 52"/>
              <a:gd name="T1" fmla="*/ 0 h 160"/>
              <a:gd name="T2" fmla="*/ 32 w 52"/>
              <a:gd name="T3" fmla="*/ 1 h 160"/>
              <a:gd name="T4" fmla="*/ 35 w 52"/>
              <a:gd name="T5" fmla="*/ 3 h 160"/>
              <a:gd name="T6" fmla="*/ 37 w 52"/>
              <a:gd name="T7" fmla="*/ 7 h 160"/>
              <a:gd name="T8" fmla="*/ 38 w 52"/>
              <a:gd name="T9" fmla="*/ 11 h 160"/>
              <a:gd name="T10" fmla="*/ 37 w 52"/>
              <a:gd name="T11" fmla="*/ 16 h 160"/>
              <a:gd name="T12" fmla="*/ 35 w 52"/>
              <a:gd name="T13" fmla="*/ 19 h 160"/>
              <a:gd name="T14" fmla="*/ 32 w 52"/>
              <a:gd name="T15" fmla="*/ 22 h 160"/>
              <a:gd name="T16" fmla="*/ 27 w 52"/>
              <a:gd name="T17" fmla="*/ 22 h 160"/>
              <a:gd name="T18" fmla="*/ 23 w 52"/>
              <a:gd name="T19" fmla="*/ 22 h 160"/>
              <a:gd name="T20" fmla="*/ 19 w 52"/>
              <a:gd name="T21" fmla="*/ 19 h 160"/>
              <a:gd name="T22" fmla="*/ 16 w 52"/>
              <a:gd name="T23" fmla="*/ 16 h 160"/>
              <a:gd name="T24" fmla="*/ 16 w 52"/>
              <a:gd name="T25" fmla="*/ 11 h 160"/>
              <a:gd name="T26" fmla="*/ 16 w 52"/>
              <a:gd name="T27" fmla="*/ 7 h 160"/>
              <a:gd name="T28" fmla="*/ 19 w 52"/>
              <a:gd name="T29" fmla="*/ 3 h 160"/>
              <a:gd name="T30" fmla="*/ 23 w 52"/>
              <a:gd name="T31" fmla="*/ 1 h 160"/>
              <a:gd name="T32" fmla="*/ 27 w 52"/>
              <a:gd name="T33" fmla="*/ 0 h 160"/>
              <a:gd name="T34" fmla="*/ 36 w 52"/>
              <a:gd name="T35" fmla="*/ 54 h 160"/>
              <a:gd name="T36" fmla="*/ 36 w 52"/>
              <a:gd name="T37" fmla="*/ 137 h 160"/>
              <a:gd name="T38" fmla="*/ 36 w 52"/>
              <a:gd name="T39" fmla="*/ 145 h 160"/>
              <a:gd name="T40" fmla="*/ 37 w 52"/>
              <a:gd name="T41" fmla="*/ 150 h 160"/>
              <a:gd name="T42" fmla="*/ 40 w 52"/>
              <a:gd name="T43" fmla="*/ 153 h 160"/>
              <a:gd name="T44" fmla="*/ 42 w 52"/>
              <a:gd name="T45" fmla="*/ 155 h 160"/>
              <a:gd name="T46" fmla="*/ 45 w 52"/>
              <a:gd name="T47" fmla="*/ 156 h 160"/>
              <a:gd name="T48" fmla="*/ 52 w 52"/>
              <a:gd name="T49" fmla="*/ 157 h 160"/>
              <a:gd name="T50" fmla="*/ 52 w 52"/>
              <a:gd name="T51" fmla="*/ 160 h 160"/>
              <a:gd name="T52" fmla="*/ 2 w 52"/>
              <a:gd name="T53" fmla="*/ 160 h 160"/>
              <a:gd name="T54" fmla="*/ 2 w 52"/>
              <a:gd name="T55" fmla="*/ 157 h 160"/>
              <a:gd name="T56" fmla="*/ 8 w 52"/>
              <a:gd name="T57" fmla="*/ 157 h 160"/>
              <a:gd name="T58" fmla="*/ 11 w 52"/>
              <a:gd name="T59" fmla="*/ 156 h 160"/>
              <a:gd name="T60" fmla="*/ 15 w 52"/>
              <a:gd name="T61" fmla="*/ 153 h 160"/>
              <a:gd name="T62" fmla="*/ 16 w 52"/>
              <a:gd name="T63" fmla="*/ 150 h 160"/>
              <a:gd name="T64" fmla="*/ 17 w 52"/>
              <a:gd name="T65" fmla="*/ 145 h 160"/>
              <a:gd name="T66" fmla="*/ 17 w 52"/>
              <a:gd name="T67" fmla="*/ 137 h 160"/>
              <a:gd name="T68" fmla="*/ 17 w 52"/>
              <a:gd name="T69" fmla="*/ 98 h 160"/>
              <a:gd name="T70" fmla="*/ 17 w 52"/>
              <a:gd name="T71" fmla="*/ 84 h 160"/>
              <a:gd name="T72" fmla="*/ 17 w 52"/>
              <a:gd name="T73" fmla="*/ 76 h 160"/>
              <a:gd name="T74" fmla="*/ 16 w 52"/>
              <a:gd name="T75" fmla="*/ 73 h 160"/>
              <a:gd name="T76" fmla="*/ 13 w 52"/>
              <a:gd name="T77" fmla="*/ 70 h 160"/>
              <a:gd name="T78" fmla="*/ 12 w 52"/>
              <a:gd name="T79" fmla="*/ 69 h 160"/>
              <a:gd name="T80" fmla="*/ 9 w 52"/>
              <a:gd name="T81" fmla="*/ 69 h 160"/>
              <a:gd name="T82" fmla="*/ 6 w 52"/>
              <a:gd name="T83" fmla="*/ 69 h 160"/>
              <a:gd name="T84" fmla="*/ 2 w 52"/>
              <a:gd name="T85" fmla="*/ 71 h 160"/>
              <a:gd name="T86" fmla="*/ 0 w 52"/>
              <a:gd name="T87" fmla="*/ 67 h 160"/>
              <a:gd name="T88" fmla="*/ 32 w 52"/>
              <a:gd name="T89" fmla="*/ 54 h 160"/>
              <a:gd name="T90" fmla="*/ 36 w 52"/>
              <a:gd name="T91" fmla="*/ 5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2" h="160">
                <a:moveTo>
                  <a:pt x="27" y="0"/>
                </a:moveTo>
                <a:lnTo>
                  <a:pt x="32" y="1"/>
                </a:lnTo>
                <a:lnTo>
                  <a:pt x="35" y="3"/>
                </a:lnTo>
                <a:lnTo>
                  <a:pt x="37" y="7"/>
                </a:lnTo>
                <a:lnTo>
                  <a:pt x="38" y="11"/>
                </a:lnTo>
                <a:lnTo>
                  <a:pt x="37" y="16"/>
                </a:lnTo>
                <a:lnTo>
                  <a:pt x="35" y="19"/>
                </a:lnTo>
                <a:lnTo>
                  <a:pt x="32" y="22"/>
                </a:lnTo>
                <a:lnTo>
                  <a:pt x="27" y="22"/>
                </a:lnTo>
                <a:lnTo>
                  <a:pt x="23" y="22"/>
                </a:lnTo>
                <a:lnTo>
                  <a:pt x="19" y="19"/>
                </a:lnTo>
                <a:lnTo>
                  <a:pt x="16" y="16"/>
                </a:lnTo>
                <a:lnTo>
                  <a:pt x="16" y="11"/>
                </a:lnTo>
                <a:lnTo>
                  <a:pt x="16" y="7"/>
                </a:lnTo>
                <a:lnTo>
                  <a:pt x="19" y="3"/>
                </a:lnTo>
                <a:lnTo>
                  <a:pt x="23" y="1"/>
                </a:lnTo>
                <a:lnTo>
                  <a:pt x="27" y="0"/>
                </a:lnTo>
                <a:close/>
                <a:moveTo>
                  <a:pt x="36" y="54"/>
                </a:moveTo>
                <a:lnTo>
                  <a:pt x="36" y="137"/>
                </a:lnTo>
                <a:lnTo>
                  <a:pt x="36" y="145"/>
                </a:lnTo>
                <a:lnTo>
                  <a:pt x="37" y="150"/>
                </a:lnTo>
                <a:lnTo>
                  <a:pt x="40" y="153"/>
                </a:lnTo>
                <a:lnTo>
                  <a:pt x="42" y="155"/>
                </a:lnTo>
                <a:lnTo>
                  <a:pt x="45" y="156"/>
                </a:lnTo>
                <a:lnTo>
                  <a:pt x="52" y="157"/>
                </a:lnTo>
                <a:lnTo>
                  <a:pt x="52" y="160"/>
                </a:lnTo>
                <a:lnTo>
                  <a:pt x="2" y="160"/>
                </a:lnTo>
                <a:lnTo>
                  <a:pt x="2" y="157"/>
                </a:lnTo>
                <a:lnTo>
                  <a:pt x="8" y="157"/>
                </a:lnTo>
                <a:lnTo>
                  <a:pt x="11" y="156"/>
                </a:lnTo>
                <a:lnTo>
                  <a:pt x="15" y="153"/>
                </a:lnTo>
                <a:lnTo>
                  <a:pt x="16" y="150"/>
                </a:lnTo>
                <a:lnTo>
                  <a:pt x="17" y="145"/>
                </a:lnTo>
                <a:lnTo>
                  <a:pt x="17" y="137"/>
                </a:lnTo>
                <a:lnTo>
                  <a:pt x="17" y="98"/>
                </a:lnTo>
                <a:lnTo>
                  <a:pt x="17" y="84"/>
                </a:lnTo>
                <a:lnTo>
                  <a:pt x="17" y="76"/>
                </a:lnTo>
                <a:lnTo>
                  <a:pt x="16" y="73"/>
                </a:lnTo>
                <a:lnTo>
                  <a:pt x="13" y="70"/>
                </a:lnTo>
                <a:lnTo>
                  <a:pt x="12" y="69"/>
                </a:lnTo>
                <a:lnTo>
                  <a:pt x="9" y="69"/>
                </a:lnTo>
                <a:lnTo>
                  <a:pt x="6" y="69"/>
                </a:lnTo>
                <a:lnTo>
                  <a:pt x="2" y="71"/>
                </a:lnTo>
                <a:lnTo>
                  <a:pt x="0" y="67"/>
                </a:lnTo>
                <a:lnTo>
                  <a:pt x="32" y="54"/>
                </a:lnTo>
                <a:lnTo>
                  <a:pt x="36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8" name="Freeform 293">
            <a:extLst>
              <a:ext uri="{FF2B5EF4-FFF2-40B4-BE49-F238E27FC236}">
                <a16:creationId xmlns:a16="http://schemas.microsoft.com/office/drawing/2014/main" id="{70848F1C-8672-454C-B4A4-FD592930823B}"/>
              </a:ext>
            </a:extLst>
          </p:cNvPr>
          <p:cNvSpPr>
            <a:spLocks noEditPoints="1"/>
          </p:cNvSpPr>
          <p:nvPr/>
        </p:nvSpPr>
        <p:spPr bwMode="auto">
          <a:xfrm>
            <a:off x="2406650" y="1185863"/>
            <a:ext cx="5772150" cy="3913187"/>
          </a:xfrm>
          <a:custGeom>
            <a:avLst/>
            <a:gdLst>
              <a:gd name="T0" fmla="*/ 16 w 18180"/>
              <a:gd name="T1" fmla="*/ 0 h 12325"/>
              <a:gd name="T2" fmla="*/ 18164 w 18180"/>
              <a:gd name="T3" fmla="*/ 0 h 12325"/>
              <a:gd name="T4" fmla="*/ 18164 w 18180"/>
              <a:gd name="T5" fmla="*/ 33 h 12325"/>
              <a:gd name="T6" fmla="*/ 16 w 18180"/>
              <a:gd name="T7" fmla="*/ 33 h 12325"/>
              <a:gd name="T8" fmla="*/ 16 w 18180"/>
              <a:gd name="T9" fmla="*/ 0 h 12325"/>
              <a:gd name="T10" fmla="*/ 18164 w 18180"/>
              <a:gd name="T11" fmla="*/ 0 h 12325"/>
              <a:gd name="T12" fmla="*/ 18180 w 18180"/>
              <a:gd name="T13" fmla="*/ 0 h 12325"/>
              <a:gd name="T14" fmla="*/ 18180 w 18180"/>
              <a:gd name="T15" fmla="*/ 16 h 12325"/>
              <a:gd name="T16" fmla="*/ 18164 w 18180"/>
              <a:gd name="T17" fmla="*/ 16 h 12325"/>
              <a:gd name="T18" fmla="*/ 18164 w 18180"/>
              <a:gd name="T19" fmla="*/ 0 h 12325"/>
              <a:gd name="T20" fmla="*/ 18180 w 18180"/>
              <a:gd name="T21" fmla="*/ 16 h 12325"/>
              <a:gd name="T22" fmla="*/ 18180 w 18180"/>
              <a:gd name="T23" fmla="*/ 12309 h 12325"/>
              <a:gd name="T24" fmla="*/ 18147 w 18180"/>
              <a:gd name="T25" fmla="*/ 12309 h 12325"/>
              <a:gd name="T26" fmla="*/ 18147 w 18180"/>
              <a:gd name="T27" fmla="*/ 16 h 12325"/>
              <a:gd name="T28" fmla="*/ 18180 w 18180"/>
              <a:gd name="T29" fmla="*/ 16 h 12325"/>
              <a:gd name="T30" fmla="*/ 18180 w 18180"/>
              <a:gd name="T31" fmla="*/ 12309 h 12325"/>
              <a:gd name="T32" fmla="*/ 18180 w 18180"/>
              <a:gd name="T33" fmla="*/ 12325 h 12325"/>
              <a:gd name="T34" fmla="*/ 18164 w 18180"/>
              <a:gd name="T35" fmla="*/ 12325 h 12325"/>
              <a:gd name="T36" fmla="*/ 18164 w 18180"/>
              <a:gd name="T37" fmla="*/ 12309 h 12325"/>
              <a:gd name="T38" fmla="*/ 18180 w 18180"/>
              <a:gd name="T39" fmla="*/ 12309 h 12325"/>
              <a:gd name="T40" fmla="*/ 18164 w 18180"/>
              <a:gd name="T41" fmla="*/ 12325 h 12325"/>
              <a:gd name="T42" fmla="*/ 16 w 18180"/>
              <a:gd name="T43" fmla="*/ 12325 h 12325"/>
              <a:gd name="T44" fmla="*/ 16 w 18180"/>
              <a:gd name="T45" fmla="*/ 12292 h 12325"/>
              <a:gd name="T46" fmla="*/ 18164 w 18180"/>
              <a:gd name="T47" fmla="*/ 12292 h 12325"/>
              <a:gd name="T48" fmla="*/ 18164 w 18180"/>
              <a:gd name="T49" fmla="*/ 12325 h 12325"/>
              <a:gd name="T50" fmla="*/ 16 w 18180"/>
              <a:gd name="T51" fmla="*/ 12325 h 12325"/>
              <a:gd name="T52" fmla="*/ 0 w 18180"/>
              <a:gd name="T53" fmla="*/ 12325 h 12325"/>
              <a:gd name="T54" fmla="*/ 0 w 18180"/>
              <a:gd name="T55" fmla="*/ 12309 h 12325"/>
              <a:gd name="T56" fmla="*/ 16 w 18180"/>
              <a:gd name="T57" fmla="*/ 12309 h 12325"/>
              <a:gd name="T58" fmla="*/ 16 w 18180"/>
              <a:gd name="T59" fmla="*/ 12325 h 12325"/>
              <a:gd name="T60" fmla="*/ 0 w 18180"/>
              <a:gd name="T61" fmla="*/ 12309 h 12325"/>
              <a:gd name="T62" fmla="*/ 0 w 18180"/>
              <a:gd name="T63" fmla="*/ 16 h 12325"/>
              <a:gd name="T64" fmla="*/ 33 w 18180"/>
              <a:gd name="T65" fmla="*/ 16 h 12325"/>
              <a:gd name="T66" fmla="*/ 33 w 18180"/>
              <a:gd name="T67" fmla="*/ 12309 h 12325"/>
              <a:gd name="T68" fmla="*/ 0 w 18180"/>
              <a:gd name="T69" fmla="*/ 12309 h 12325"/>
              <a:gd name="T70" fmla="*/ 0 w 18180"/>
              <a:gd name="T71" fmla="*/ 16 h 12325"/>
              <a:gd name="T72" fmla="*/ 0 w 18180"/>
              <a:gd name="T73" fmla="*/ 0 h 12325"/>
              <a:gd name="T74" fmla="*/ 16 w 18180"/>
              <a:gd name="T75" fmla="*/ 0 h 12325"/>
              <a:gd name="T76" fmla="*/ 16 w 18180"/>
              <a:gd name="T77" fmla="*/ 16 h 12325"/>
              <a:gd name="T78" fmla="*/ 0 w 18180"/>
              <a:gd name="T79" fmla="*/ 16 h 1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8180" h="12325">
                <a:moveTo>
                  <a:pt x="16" y="0"/>
                </a:moveTo>
                <a:lnTo>
                  <a:pt x="18164" y="0"/>
                </a:lnTo>
                <a:lnTo>
                  <a:pt x="18164" y="33"/>
                </a:lnTo>
                <a:lnTo>
                  <a:pt x="16" y="33"/>
                </a:lnTo>
                <a:lnTo>
                  <a:pt x="16" y="0"/>
                </a:lnTo>
                <a:close/>
                <a:moveTo>
                  <a:pt x="18164" y="0"/>
                </a:moveTo>
                <a:lnTo>
                  <a:pt x="18180" y="0"/>
                </a:lnTo>
                <a:lnTo>
                  <a:pt x="18180" y="16"/>
                </a:lnTo>
                <a:lnTo>
                  <a:pt x="18164" y="16"/>
                </a:lnTo>
                <a:lnTo>
                  <a:pt x="18164" y="0"/>
                </a:lnTo>
                <a:close/>
                <a:moveTo>
                  <a:pt x="18180" y="16"/>
                </a:moveTo>
                <a:lnTo>
                  <a:pt x="18180" y="12309"/>
                </a:lnTo>
                <a:lnTo>
                  <a:pt x="18147" y="12309"/>
                </a:lnTo>
                <a:lnTo>
                  <a:pt x="18147" y="16"/>
                </a:lnTo>
                <a:lnTo>
                  <a:pt x="18180" y="16"/>
                </a:lnTo>
                <a:close/>
                <a:moveTo>
                  <a:pt x="18180" y="12309"/>
                </a:moveTo>
                <a:lnTo>
                  <a:pt x="18180" y="12325"/>
                </a:lnTo>
                <a:lnTo>
                  <a:pt x="18164" y="12325"/>
                </a:lnTo>
                <a:lnTo>
                  <a:pt x="18164" y="12309"/>
                </a:lnTo>
                <a:lnTo>
                  <a:pt x="18180" y="12309"/>
                </a:lnTo>
                <a:close/>
                <a:moveTo>
                  <a:pt x="18164" y="12325"/>
                </a:moveTo>
                <a:lnTo>
                  <a:pt x="16" y="12325"/>
                </a:lnTo>
                <a:lnTo>
                  <a:pt x="16" y="12292"/>
                </a:lnTo>
                <a:lnTo>
                  <a:pt x="18164" y="12292"/>
                </a:lnTo>
                <a:lnTo>
                  <a:pt x="18164" y="12325"/>
                </a:lnTo>
                <a:close/>
                <a:moveTo>
                  <a:pt x="16" y="12325"/>
                </a:moveTo>
                <a:lnTo>
                  <a:pt x="0" y="12325"/>
                </a:lnTo>
                <a:lnTo>
                  <a:pt x="0" y="12309"/>
                </a:lnTo>
                <a:lnTo>
                  <a:pt x="16" y="12309"/>
                </a:lnTo>
                <a:lnTo>
                  <a:pt x="16" y="12325"/>
                </a:lnTo>
                <a:close/>
                <a:moveTo>
                  <a:pt x="0" y="12309"/>
                </a:moveTo>
                <a:lnTo>
                  <a:pt x="0" y="16"/>
                </a:lnTo>
                <a:lnTo>
                  <a:pt x="33" y="16"/>
                </a:lnTo>
                <a:lnTo>
                  <a:pt x="33" y="12309"/>
                </a:lnTo>
                <a:lnTo>
                  <a:pt x="0" y="12309"/>
                </a:lnTo>
                <a:close/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16" y="16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18" name="Picture 294">
            <a:extLst>
              <a:ext uri="{FF2B5EF4-FFF2-40B4-BE49-F238E27FC236}">
                <a16:creationId xmlns:a16="http://schemas.microsoft.com/office/drawing/2014/main" id="{EE26633F-213D-4337-8390-59A3B4F67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4711700"/>
            <a:ext cx="17145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" name="Freeform 295">
            <a:extLst>
              <a:ext uri="{FF2B5EF4-FFF2-40B4-BE49-F238E27FC236}">
                <a16:creationId xmlns:a16="http://schemas.microsoft.com/office/drawing/2014/main" id="{F3C08BEC-9A8D-4F87-A741-E2194093DC22}"/>
              </a:ext>
            </a:extLst>
          </p:cNvPr>
          <p:cNvSpPr>
            <a:spLocks/>
          </p:cNvSpPr>
          <p:nvPr/>
        </p:nvSpPr>
        <p:spPr bwMode="auto">
          <a:xfrm>
            <a:off x="7277100" y="4762500"/>
            <a:ext cx="57150" cy="52387"/>
          </a:xfrm>
          <a:custGeom>
            <a:avLst/>
            <a:gdLst>
              <a:gd name="T0" fmla="*/ 39 w 180"/>
              <a:gd name="T1" fmla="*/ 130 h 165"/>
              <a:gd name="T2" fmla="*/ 38 w 180"/>
              <a:gd name="T3" fmla="*/ 133 h 165"/>
              <a:gd name="T4" fmla="*/ 38 w 180"/>
              <a:gd name="T5" fmla="*/ 136 h 165"/>
              <a:gd name="T6" fmla="*/ 37 w 180"/>
              <a:gd name="T7" fmla="*/ 138 h 165"/>
              <a:gd name="T8" fmla="*/ 37 w 180"/>
              <a:gd name="T9" fmla="*/ 140 h 165"/>
              <a:gd name="T10" fmla="*/ 38 w 180"/>
              <a:gd name="T11" fmla="*/ 145 h 165"/>
              <a:gd name="T12" fmla="*/ 40 w 180"/>
              <a:gd name="T13" fmla="*/ 148 h 165"/>
              <a:gd name="T14" fmla="*/ 45 w 180"/>
              <a:gd name="T15" fmla="*/ 151 h 165"/>
              <a:gd name="T16" fmla="*/ 53 w 180"/>
              <a:gd name="T17" fmla="*/ 151 h 165"/>
              <a:gd name="T18" fmla="*/ 55 w 180"/>
              <a:gd name="T19" fmla="*/ 151 h 165"/>
              <a:gd name="T20" fmla="*/ 51 w 180"/>
              <a:gd name="T21" fmla="*/ 165 h 165"/>
              <a:gd name="T22" fmla="*/ 0 w 180"/>
              <a:gd name="T23" fmla="*/ 165 h 165"/>
              <a:gd name="T24" fmla="*/ 4 w 180"/>
              <a:gd name="T25" fmla="*/ 151 h 165"/>
              <a:gd name="T26" fmla="*/ 6 w 180"/>
              <a:gd name="T27" fmla="*/ 151 h 165"/>
              <a:gd name="T28" fmla="*/ 12 w 180"/>
              <a:gd name="T29" fmla="*/ 149 h 165"/>
              <a:gd name="T30" fmla="*/ 16 w 180"/>
              <a:gd name="T31" fmla="*/ 147 h 165"/>
              <a:gd name="T32" fmla="*/ 20 w 180"/>
              <a:gd name="T33" fmla="*/ 144 h 165"/>
              <a:gd name="T34" fmla="*/ 22 w 180"/>
              <a:gd name="T35" fmla="*/ 137 h 165"/>
              <a:gd name="T36" fmla="*/ 47 w 180"/>
              <a:gd name="T37" fmla="*/ 37 h 165"/>
              <a:gd name="T38" fmla="*/ 47 w 180"/>
              <a:gd name="T39" fmla="*/ 33 h 165"/>
              <a:gd name="T40" fmla="*/ 48 w 180"/>
              <a:gd name="T41" fmla="*/ 31 h 165"/>
              <a:gd name="T42" fmla="*/ 48 w 180"/>
              <a:gd name="T43" fmla="*/ 28 h 165"/>
              <a:gd name="T44" fmla="*/ 48 w 180"/>
              <a:gd name="T45" fmla="*/ 25 h 165"/>
              <a:gd name="T46" fmla="*/ 48 w 180"/>
              <a:gd name="T47" fmla="*/ 23 h 165"/>
              <a:gd name="T48" fmla="*/ 47 w 180"/>
              <a:gd name="T49" fmla="*/ 21 h 165"/>
              <a:gd name="T50" fmla="*/ 46 w 180"/>
              <a:gd name="T51" fmla="*/ 18 h 165"/>
              <a:gd name="T52" fmla="*/ 45 w 180"/>
              <a:gd name="T53" fmla="*/ 17 h 165"/>
              <a:gd name="T54" fmla="*/ 39 w 180"/>
              <a:gd name="T55" fmla="*/ 16 h 165"/>
              <a:gd name="T56" fmla="*/ 31 w 180"/>
              <a:gd name="T57" fmla="*/ 15 h 165"/>
              <a:gd name="T58" fmla="*/ 29 w 180"/>
              <a:gd name="T59" fmla="*/ 15 h 165"/>
              <a:gd name="T60" fmla="*/ 32 w 180"/>
              <a:gd name="T61" fmla="*/ 0 h 165"/>
              <a:gd name="T62" fmla="*/ 80 w 180"/>
              <a:gd name="T63" fmla="*/ 0 h 165"/>
              <a:gd name="T64" fmla="*/ 121 w 180"/>
              <a:gd name="T65" fmla="*/ 121 h 165"/>
              <a:gd name="T66" fmla="*/ 141 w 180"/>
              <a:gd name="T67" fmla="*/ 37 h 165"/>
              <a:gd name="T68" fmla="*/ 142 w 180"/>
              <a:gd name="T69" fmla="*/ 32 h 165"/>
              <a:gd name="T70" fmla="*/ 142 w 180"/>
              <a:gd name="T71" fmla="*/ 30 h 165"/>
              <a:gd name="T72" fmla="*/ 142 w 180"/>
              <a:gd name="T73" fmla="*/ 28 h 165"/>
              <a:gd name="T74" fmla="*/ 142 w 180"/>
              <a:gd name="T75" fmla="*/ 25 h 165"/>
              <a:gd name="T76" fmla="*/ 142 w 180"/>
              <a:gd name="T77" fmla="*/ 21 h 165"/>
              <a:gd name="T78" fmla="*/ 139 w 180"/>
              <a:gd name="T79" fmla="*/ 17 h 165"/>
              <a:gd name="T80" fmla="*/ 134 w 180"/>
              <a:gd name="T81" fmla="*/ 16 h 165"/>
              <a:gd name="T82" fmla="*/ 127 w 180"/>
              <a:gd name="T83" fmla="*/ 15 h 165"/>
              <a:gd name="T84" fmla="*/ 124 w 180"/>
              <a:gd name="T85" fmla="*/ 15 h 165"/>
              <a:gd name="T86" fmla="*/ 127 w 180"/>
              <a:gd name="T87" fmla="*/ 0 h 165"/>
              <a:gd name="T88" fmla="*/ 180 w 180"/>
              <a:gd name="T89" fmla="*/ 0 h 165"/>
              <a:gd name="T90" fmla="*/ 175 w 180"/>
              <a:gd name="T91" fmla="*/ 15 h 165"/>
              <a:gd name="T92" fmla="*/ 174 w 180"/>
              <a:gd name="T93" fmla="*/ 15 h 165"/>
              <a:gd name="T94" fmla="*/ 167 w 180"/>
              <a:gd name="T95" fmla="*/ 16 h 165"/>
              <a:gd name="T96" fmla="*/ 163 w 180"/>
              <a:gd name="T97" fmla="*/ 18 h 165"/>
              <a:gd name="T98" fmla="*/ 159 w 180"/>
              <a:gd name="T99" fmla="*/ 22 h 165"/>
              <a:gd name="T100" fmla="*/ 157 w 180"/>
              <a:gd name="T101" fmla="*/ 29 h 165"/>
              <a:gd name="T102" fmla="*/ 124 w 180"/>
              <a:gd name="T103" fmla="*/ 165 h 165"/>
              <a:gd name="T104" fmla="*/ 110 w 180"/>
              <a:gd name="T105" fmla="*/ 165 h 165"/>
              <a:gd name="T106" fmla="*/ 63 w 180"/>
              <a:gd name="T107" fmla="*/ 28 h 165"/>
              <a:gd name="T108" fmla="*/ 39 w 180"/>
              <a:gd name="T109" fmla="*/ 13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0" h="165">
                <a:moveTo>
                  <a:pt x="39" y="130"/>
                </a:moveTo>
                <a:lnTo>
                  <a:pt x="38" y="133"/>
                </a:lnTo>
                <a:lnTo>
                  <a:pt x="38" y="136"/>
                </a:lnTo>
                <a:lnTo>
                  <a:pt x="37" y="138"/>
                </a:lnTo>
                <a:lnTo>
                  <a:pt x="37" y="140"/>
                </a:lnTo>
                <a:lnTo>
                  <a:pt x="38" y="145"/>
                </a:lnTo>
                <a:lnTo>
                  <a:pt x="40" y="148"/>
                </a:lnTo>
                <a:lnTo>
                  <a:pt x="45" y="151"/>
                </a:lnTo>
                <a:lnTo>
                  <a:pt x="53" y="151"/>
                </a:lnTo>
                <a:lnTo>
                  <a:pt x="55" y="151"/>
                </a:lnTo>
                <a:lnTo>
                  <a:pt x="51" y="165"/>
                </a:lnTo>
                <a:lnTo>
                  <a:pt x="0" y="165"/>
                </a:lnTo>
                <a:lnTo>
                  <a:pt x="4" y="151"/>
                </a:lnTo>
                <a:lnTo>
                  <a:pt x="6" y="151"/>
                </a:lnTo>
                <a:lnTo>
                  <a:pt x="12" y="149"/>
                </a:lnTo>
                <a:lnTo>
                  <a:pt x="16" y="147"/>
                </a:lnTo>
                <a:lnTo>
                  <a:pt x="20" y="144"/>
                </a:lnTo>
                <a:lnTo>
                  <a:pt x="22" y="137"/>
                </a:lnTo>
                <a:lnTo>
                  <a:pt x="47" y="37"/>
                </a:lnTo>
                <a:lnTo>
                  <a:pt x="47" y="33"/>
                </a:lnTo>
                <a:lnTo>
                  <a:pt x="48" y="31"/>
                </a:lnTo>
                <a:lnTo>
                  <a:pt x="48" y="28"/>
                </a:lnTo>
                <a:lnTo>
                  <a:pt x="48" y="25"/>
                </a:lnTo>
                <a:lnTo>
                  <a:pt x="48" y="23"/>
                </a:lnTo>
                <a:lnTo>
                  <a:pt x="47" y="21"/>
                </a:lnTo>
                <a:lnTo>
                  <a:pt x="46" y="18"/>
                </a:lnTo>
                <a:lnTo>
                  <a:pt x="45" y="17"/>
                </a:lnTo>
                <a:lnTo>
                  <a:pt x="39" y="16"/>
                </a:lnTo>
                <a:lnTo>
                  <a:pt x="31" y="15"/>
                </a:lnTo>
                <a:lnTo>
                  <a:pt x="29" y="15"/>
                </a:lnTo>
                <a:lnTo>
                  <a:pt x="32" y="0"/>
                </a:lnTo>
                <a:lnTo>
                  <a:pt x="80" y="0"/>
                </a:lnTo>
                <a:lnTo>
                  <a:pt x="121" y="121"/>
                </a:lnTo>
                <a:lnTo>
                  <a:pt x="141" y="37"/>
                </a:lnTo>
                <a:lnTo>
                  <a:pt x="142" y="32"/>
                </a:lnTo>
                <a:lnTo>
                  <a:pt x="142" y="30"/>
                </a:lnTo>
                <a:lnTo>
                  <a:pt x="142" y="28"/>
                </a:lnTo>
                <a:lnTo>
                  <a:pt x="142" y="25"/>
                </a:lnTo>
                <a:lnTo>
                  <a:pt x="142" y="21"/>
                </a:lnTo>
                <a:lnTo>
                  <a:pt x="139" y="17"/>
                </a:lnTo>
                <a:lnTo>
                  <a:pt x="134" y="16"/>
                </a:lnTo>
                <a:lnTo>
                  <a:pt x="127" y="15"/>
                </a:lnTo>
                <a:lnTo>
                  <a:pt x="124" y="15"/>
                </a:lnTo>
                <a:lnTo>
                  <a:pt x="127" y="0"/>
                </a:lnTo>
                <a:lnTo>
                  <a:pt x="180" y="0"/>
                </a:lnTo>
                <a:lnTo>
                  <a:pt x="175" y="15"/>
                </a:lnTo>
                <a:lnTo>
                  <a:pt x="174" y="15"/>
                </a:lnTo>
                <a:lnTo>
                  <a:pt x="167" y="16"/>
                </a:lnTo>
                <a:lnTo>
                  <a:pt x="163" y="18"/>
                </a:lnTo>
                <a:lnTo>
                  <a:pt x="159" y="22"/>
                </a:lnTo>
                <a:lnTo>
                  <a:pt x="157" y="29"/>
                </a:lnTo>
                <a:lnTo>
                  <a:pt x="124" y="165"/>
                </a:lnTo>
                <a:lnTo>
                  <a:pt x="110" y="165"/>
                </a:lnTo>
                <a:lnTo>
                  <a:pt x="63" y="28"/>
                </a:lnTo>
                <a:lnTo>
                  <a:pt x="39" y="130"/>
                </a:lnTo>
                <a:close/>
              </a:path>
            </a:pathLst>
          </a:custGeom>
          <a:solidFill>
            <a:srgbClr val="43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0" name="Line 296">
            <a:extLst>
              <a:ext uri="{FF2B5EF4-FFF2-40B4-BE49-F238E27FC236}">
                <a16:creationId xmlns:a16="http://schemas.microsoft.com/office/drawing/2014/main" id="{D7F8C060-6EE5-4760-AC66-1A909F7C56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0913" y="4856163"/>
            <a:ext cx="0" cy="161925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1" name="Line 297">
            <a:extLst>
              <a:ext uri="{FF2B5EF4-FFF2-40B4-BE49-F238E27FC236}">
                <a16:creationId xmlns:a16="http://schemas.microsoft.com/office/drawing/2014/main" id="{828D87EE-34B7-4222-8643-2A5EB33A7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2175" y="4959350"/>
            <a:ext cx="117475" cy="0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2" name="Line 298">
            <a:extLst>
              <a:ext uri="{FF2B5EF4-FFF2-40B4-BE49-F238E27FC236}">
                <a16:creationId xmlns:a16="http://schemas.microsoft.com/office/drawing/2014/main" id="{96FA8202-980C-4EA4-A8A6-73DF2A2D3D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70750" y="4929188"/>
            <a:ext cx="61913" cy="60325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3" name="Line 299">
            <a:extLst>
              <a:ext uri="{FF2B5EF4-FFF2-40B4-BE49-F238E27FC236}">
                <a16:creationId xmlns:a16="http://schemas.microsoft.com/office/drawing/2014/main" id="{E061D725-CBED-4A63-A8F6-D62DE22A817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0750" y="4929188"/>
            <a:ext cx="61913" cy="60325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4" name="Line 300">
            <a:extLst>
              <a:ext uri="{FF2B5EF4-FFF2-40B4-BE49-F238E27FC236}">
                <a16:creationId xmlns:a16="http://schemas.microsoft.com/office/drawing/2014/main" id="{7AA18A6B-AF3B-439B-AC4B-20D34052C9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1863" y="4857750"/>
            <a:ext cx="19050" cy="23812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5" name="Line 301">
            <a:extLst>
              <a:ext uri="{FF2B5EF4-FFF2-40B4-BE49-F238E27FC236}">
                <a16:creationId xmlns:a16="http://schemas.microsoft.com/office/drawing/2014/main" id="{235AC3D8-93E5-4A28-9C5E-5B98285F12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0913" y="4857750"/>
            <a:ext cx="19050" cy="23812"/>
          </a:xfrm>
          <a:prstGeom prst="line">
            <a:avLst/>
          </a:prstGeom>
          <a:noFill/>
          <a:ln w="158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26" name="Picture 302">
            <a:extLst>
              <a:ext uri="{FF2B5EF4-FFF2-40B4-BE49-F238E27FC236}">
                <a16:creationId xmlns:a16="http://schemas.microsoft.com/office/drawing/2014/main" id="{CDFCD8A8-0BFC-4C61-99D6-6FB400589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4945063"/>
            <a:ext cx="481013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6" name="Freeform 303">
            <a:extLst>
              <a:ext uri="{FF2B5EF4-FFF2-40B4-BE49-F238E27FC236}">
                <a16:creationId xmlns:a16="http://schemas.microsoft.com/office/drawing/2014/main" id="{4AA099D2-684E-433E-91E2-2D6294B39CC4}"/>
              </a:ext>
            </a:extLst>
          </p:cNvPr>
          <p:cNvSpPr>
            <a:spLocks/>
          </p:cNvSpPr>
          <p:nvPr/>
        </p:nvSpPr>
        <p:spPr bwMode="auto">
          <a:xfrm>
            <a:off x="6800850" y="4975225"/>
            <a:ext cx="41275" cy="41275"/>
          </a:xfrm>
          <a:custGeom>
            <a:avLst/>
            <a:gdLst>
              <a:gd name="T0" fmla="*/ 0 w 127"/>
              <a:gd name="T1" fmla="*/ 134 h 134"/>
              <a:gd name="T2" fmla="*/ 0 w 127"/>
              <a:gd name="T3" fmla="*/ 0 h 134"/>
              <a:gd name="T4" fmla="*/ 27 w 127"/>
              <a:gd name="T5" fmla="*/ 0 h 134"/>
              <a:gd name="T6" fmla="*/ 58 w 127"/>
              <a:gd name="T7" fmla="*/ 95 h 134"/>
              <a:gd name="T8" fmla="*/ 61 w 127"/>
              <a:gd name="T9" fmla="*/ 106 h 134"/>
              <a:gd name="T10" fmla="*/ 65 w 127"/>
              <a:gd name="T11" fmla="*/ 114 h 134"/>
              <a:gd name="T12" fmla="*/ 67 w 127"/>
              <a:gd name="T13" fmla="*/ 105 h 134"/>
              <a:gd name="T14" fmla="*/ 71 w 127"/>
              <a:gd name="T15" fmla="*/ 93 h 134"/>
              <a:gd name="T16" fmla="*/ 103 w 127"/>
              <a:gd name="T17" fmla="*/ 0 h 134"/>
              <a:gd name="T18" fmla="*/ 127 w 127"/>
              <a:gd name="T19" fmla="*/ 0 h 134"/>
              <a:gd name="T20" fmla="*/ 127 w 127"/>
              <a:gd name="T21" fmla="*/ 134 h 134"/>
              <a:gd name="T22" fmla="*/ 110 w 127"/>
              <a:gd name="T23" fmla="*/ 134 h 134"/>
              <a:gd name="T24" fmla="*/ 110 w 127"/>
              <a:gd name="T25" fmla="*/ 22 h 134"/>
              <a:gd name="T26" fmla="*/ 71 w 127"/>
              <a:gd name="T27" fmla="*/ 134 h 134"/>
              <a:gd name="T28" fmla="*/ 55 w 127"/>
              <a:gd name="T29" fmla="*/ 134 h 134"/>
              <a:gd name="T30" fmla="*/ 17 w 127"/>
              <a:gd name="T31" fmla="*/ 21 h 134"/>
              <a:gd name="T32" fmla="*/ 17 w 127"/>
              <a:gd name="T33" fmla="*/ 134 h 134"/>
              <a:gd name="T34" fmla="*/ 0 w 127"/>
              <a:gd name="T35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7" h="134">
                <a:moveTo>
                  <a:pt x="0" y="134"/>
                </a:moveTo>
                <a:lnTo>
                  <a:pt x="0" y="0"/>
                </a:lnTo>
                <a:lnTo>
                  <a:pt x="27" y="0"/>
                </a:lnTo>
                <a:lnTo>
                  <a:pt x="58" y="95"/>
                </a:lnTo>
                <a:lnTo>
                  <a:pt x="61" y="106"/>
                </a:lnTo>
                <a:lnTo>
                  <a:pt x="65" y="114"/>
                </a:lnTo>
                <a:lnTo>
                  <a:pt x="67" y="105"/>
                </a:lnTo>
                <a:lnTo>
                  <a:pt x="71" y="93"/>
                </a:lnTo>
                <a:lnTo>
                  <a:pt x="103" y="0"/>
                </a:lnTo>
                <a:lnTo>
                  <a:pt x="127" y="0"/>
                </a:lnTo>
                <a:lnTo>
                  <a:pt x="127" y="134"/>
                </a:lnTo>
                <a:lnTo>
                  <a:pt x="110" y="134"/>
                </a:lnTo>
                <a:lnTo>
                  <a:pt x="110" y="22"/>
                </a:lnTo>
                <a:lnTo>
                  <a:pt x="71" y="134"/>
                </a:lnTo>
                <a:lnTo>
                  <a:pt x="55" y="134"/>
                </a:lnTo>
                <a:lnTo>
                  <a:pt x="17" y="21"/>
                </a:lnTo>
                <a:lnTo>
                  <a:pt x="17" y="134"/>
                </a:lnTo>
                <a:lnTo>
                  <a:pt x="0" y="134"/>
                </a:lnTo>
                <a:close/>
              </a:path>
            </a:pathLst>
          </a:custGeom>
          <a:solidFill>
            <a:srgbClr val="43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7" name="Freeform 304">
            <a:extLst>
              <a:ext uri="{FF2B5EF4-FFF2-40B4-BE49-F238E27FC236}">
                <a16:creationId xmlns:a16="http://schemas.microsoft.com/office/drawing/2014/main" id="{79BA2BB2-43CB-4B16-8FD5-023DB3E306D9}"/>
              </a:ext>
            </a:extLst>
          </p:cNvPr>
          <p:cNvSpPr>
            <a:spLocks noEditPoints="1"/>
          </p:cNvSpPr>
          <p:nvPr/>
        </p:nvSpPr>
        <p:spPr bwMode="auto">
          <a:xfrm>
            <a:off x="6848475" y="4986338"/>
            <a:ext cx="26988" cy="31750"/>
          </a:xfrm>
          <a:custGeom>
            <a:avLst/>
            <a:gdLst>
              <a:gd name="T0" fmla="*/ 87 w 87"/>
              <a:gd name="T1" fmla="*/ 68 h 100"/>
              <a:gd name="T2" fmla="*/ 81 w 87"/>
              <a:gd name="T3" fmla="*/ 82 h 100"/>
              <a:gd name="T4" fmla="*/ 72 w 87"/>
              <a:gd name="T5" fmla="*/ 91 h 100"/>
              <a:gd name="T6" fmla="*/ 60 w 87"/>
              <a:gd name="T7" fmla="*/ 98 h 100"/>
              <a:gd name="T8" fmla="*/ 45 w 87"/>
              <a:gd name="T9" fmla="*/ 100 h 100"/>
              <a:gd name="T10" fmla="*/ 26 w 87"/>
              <a:gd name="T11" fmla="*/ 96 h 100"/>
              <a:gd name="T12" fmla="*/ 12 w 87"/>
              <a:gd name="T13" fmla="*/ 86 h 100"/>
              <a:gd name="T14" fmla="*/ 2 w 87"/>
              <a:gd name="T15" fmla="*/ 71 h 100"/>
              <a:gd name="T16" fmla="*/ 0 w 87"/>
              <a:gd name="T17" fmla="*/ 50 h 100"/>
              <a:gd name="T18" fmla="*/ 3 w 87"/>
              <a:gd name="T19" fmla="*/ 28 h 100"/>
              <a:gd name="T20" fmla="*/ 12 w 87"/>
              <a:gd name="T21" fmla="*/ 12 h 100"/>
              <a:gd name="T22" fmla="*/ 26 w 87"/>
              <a:gd name="T23" fmla="*/ 2 h 100"/>
              <a:gd name="T24" fmla="*/ 44 w 87"/>
              <a:gd name="T25" fmla="*/ 0 h 100"/>
              <a:gd name="T26" fmla="*/ 61 w 87"/>
              <a:gd name="T27" fmla="*/ 2 h 100"/>
              <a:gd name="T28" fmla="*/ 76 w 87"/>
              <a:gd name="T29" fmla="*/ 12 h 100"/>
              <a:gd name="T30" fmla="*/ 85 w 87"/>
              <a:gd name="T31" fmla="*/ 28 h 100"/>
              <a:gd name="T32" fmla="*/ 87 w 87"/>
              <a:gd name="T33" fmla="*/ 49 h 100"/>
              <a:gd name="T34" fmla="*/ 87 w 87"/>
              <a:gd name="T35" fmla="*/ 53 h 100"/>
              <a:gd name="T36" fmla="*/ 17 w 87"/>
              <a:gd name="T37" fmla="*/ 61 h 100"/>
              <a:gd name="T38" fmla="*/ 21 w 87"/>
              <a:gd name="T39" fmla="*/ 73 h 100"/>
              <a:gd name="T40" fmla="*/ 29 w 87"/>
              <a:gd name="T41" fmla="*/ 82 h 100"/>
              <a:gd name="T42" fmla="*/ 39 w 87"/>
              <a:gd name="T43" fmla="*/ 85 h 100"/>
              <a:gd name="T44" fmla="*/ 50 w 87"/>
              <a:gd name="T45" fmla="*/ 86 h 100"/>
              <a:gd name="T46" fmla="*/ 56 w 87"/>
              <a:gd name="T47" fmla="*/ 84 h 100"/>
              <a:gd name="T48" fmla="*/ 63 w 87"/>
              <a:gd name="T49" fmla="*/ 78 h 100"/>
              <a:gd name="T50" fmla="*/ 68 w 87"/>
              <a:gd name="T51" fmla="*/ 71 h 100"/>
              <a:gd name="T52" fmla="*/ 17 w 87"/>
              <a:gd name="T53" fmla="*/ 40 h 100"/>
              <a:gd name="T54" fmla="*/ 70 w 87"/>
              <a:gd name="T55" fmla="*/ 35 h 100"/>
              <a:gd name="T56" fmla="*/ 67 w 87"/>
              <a:gd name="T57" fmla="*/ 26 h 100"/>
              <a:gd name="T58" fmla="*/ 60 w 87"/>
              <a:gd name="T59" fmla="*/ 18 h 100"/>
              <a:gd name="T60" fmla="*/ 50 w 87"/>
              <a:gd name="T61" fmla="*/ 13 h 100"/>
              <a:gd name="T62" fmla="*/ 38 w 87"/>
              <a:gd name="T63" fmla="*/ 13 h 100"/>
              <a:gd name="T64" fmla="*/ 29 w 87"/>
              <a:gd name="T65" fmla="*/ 17 h 100"/>
              <a:gd name="T66" fmla="*/ 22 w 87"/>
              <a:gd name="T67" fmla="*/ 24 h 100"/>
              <a:gd name="T68" fmla="*/ 18 w 87"/>
              <a:gd name="T69" fmla="*/ 34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7" h="100">
                <a:moveTo>
                  <a:pt x="70" y="66"/>
                </a:moveTo>
                <a:lnTo>
                  <a:pt x="87" y="68"/>
                </a:lnTo>
                <a:lnTo>
                  <a:pt x="85" y="75"/>
                </a:lnTo>
                <a:lnTo>
                  <a:pt x="81" y="82"/>
                </a:lnTo>
                <a:lnTo>
                  <a:pt x="77" y="87"/>
                </a:lnTo>
                <a:lnTo>
                  <a:pt x="72" y="91"/>
                </a:lnTo>
                <a:lnTo>
                  <a:pt x="67" y="95"/>
                </a:lnTo>
                <a:lnTo>
                  <a:pt x="60" y="98"/>
                </a:lnTo>
                <a:lnTo>
                  <a:pt x="53" y="99"/>
                </a:lnTo>
                <a:lnTo>
                  <a:pt x="45" y="100"/>
                </a:lnTo>
                <a:lnTo>
                  <a:pt x="35" y="99"/>
                </a:lnTo>
                <a:lnTo>
                  <a:pt x="26" y="96"/>
                </a:lnTo>
                <a:lnTo>
                  <a:pt x="18" y="92"/>
                </a:lnTo>
                <a:lnTo>
                  <a:pt x="12" y="86"/>
                </a:lnTo>
                <a:lnTo>
                  <a:pt x="6" y="79"/>
                </a:lnTo>
                <a:lnTo>
                  <a:pt x="2" y="71"/>
                </a:lnTo>
                <a:lnTo>
                  <a:pt x="0" y="61"/>
                </a:lnTo>
                <a:lnTo>
                  <a:pt x="0" y="50"/>
                </a:lnTo>
                <a:lnTo>
                  <a:pt x="0" y="38"/>
                </a:lnTo>
                <a:lnTo>
                  <a:pt x="3" y="28"/>
                </a:lnTo>
                <a:lnTo>
                  <a:pt x="6" y="20"/>
                </a:lnTo>
                <a:lnTo>
                  <a:pt x="12" y="12"/>
                </a:lnTo>
                <a:lnTo>
                  <a:pt x="19" y="6"/>
                </a:lnTo>
                <a:lnTo>
                  <a:pt x="26" y="2"/>
                </a:lnTo>
                <a:lnTo>
                  <a:pt x="35" y="0"/>
                </a:lnTo>
                <a:lnTo>
                  <a:pt x="44" y="0"/>
                </a:lnTo>
                <a:lnTo>
                  <a:pt x="53" y="0"/>
                </a:lnTo>
                <a:lnTo>
                  <a:pt x="61" y="2"/>
                </a:lnTo>
                <a:lnTo>
                  <a:pt x="69" y="6"/>
                </a:lnTo>
                <a:lnTo>
                  <a:pt x="76" y="12"/>
                </a:lnTo>
                <a:lnTo>
                  <a:pt x="80" y="19"/>
                </a:lnTo>
                <a:lnTo>
                  <a:pt x="85" y="28"/>
                </a:lnTo>
                <a:lnTo>
                  <a:pt x="87" y="38"/>
                </a:lnTo>
                <a:lnTo>
                  <a:pt x="87" y="49"/>
                </a:lnTo>
                <a:lnTo>
                  <a:pt x="87" y="51"/>
                </a:lnTo>
                <a:lnTo>
                  <a:pt x="87" y="53"/>
                </a:lnTo>
                <a:lnTo>
                  <a:pt x="15" y="53"/>
                </a:lnTo>
                <a:lnTo>
                  <a:pt x="17" y="61"/>
                </a:lnTo>
                <a:lnTo>
                  <a:pt x="19" y="67"/>
                </a:lnTo>
                <a:lnTo>
                  <a:pt x="21" y="73"/>
                </a:lnTo>
                <a:lnTo>
                  <a:pt x="25" y="77"/>
                </a:lnTo>
                <a:lnTo>
                  <a:pt x="29" y="82"/>
                </a:lnTo>
                <a:lnTo>
                  <a:pt x="34" y="84"/>
                </a:lnTo>
                <a:lnTo>
                  <a:pt x="39" y="85"/>
                </a:lnTo>
                <a:lnTo>
                  <a:pt x="45" y="86"/>
                </a:lnTo>
                <a:lnTo>
                  <a:pt x="50" y="86"/>
                </a:lnTo>
                <a:lnTo>
                  <a:pt x="53" y="85"/>
                </a:lnTo>
                <a:lnTo>
                  <a:pt x="56" y="84"/>
                </a:lnTo>
                <a:lnTo>
                  <a:pt x="60" y="82"/>
                </a:lnTo>
                <a:lnTo>
                  <a:pt x="63" y="78"/>
                </a:lnTo>
                <a:lnTo>
                  <a:pt x="65" y="75"/>
                </a:lnTo>
                <a:lnTo>
                  <a:pt x="68" y="71"/>
                </a:lnTo>
                <a:lnTo>
                  <a:pt x="70" y="66"/>
                </a:lnTo>
                <a:close/>
                <a:moveTo>
                  <a:pt x="17" y="40"/>
                </a:moveTo>
                <a:lnTo>
                  <a:pt x="70" y="40"/>
                </a:lnTo>
                <a:lnTo>
                  <a:pt x="70" y="35"/>
                </a:lnTo>
                <a:lnTo>
                  <a:pt x="68" y="29"/>
                </a:lnTo>
                <a:lnTo>
                  <a:pt x="67" y="26"/>
                </a:lnTo>
                <a:lnTo>
                  <a:pt x="64" y="22"/>
                </a:lnTo>
                <a:lnTo>
                  <a:pt x="60" y="18"/>
                </a:lnTo>
                <a:lnTo>
                  <a:pt x="55" y="14"/>
                </a:lnTo>
                <a:lnTo>
                  <a:pt x="50" y="13"/>
                </a:lnTo>
                <a:lnTo>
                  <a:pt x="44" y="12"/>
                </a:lnTo>
                <a:lnTo>
                  <a:pt x="38" y="13"/>
                </a:lnTo>
                <a:lnTo>
                  <a:pt x="34" y="14"/>
                </a:lnTo>
                <a:lnTo>
                  <a:pt x="29" y="17"/>
                </a:lnTo>
                <a:lnTo>
                  <a:pt x="26" y="20"/>
                </a:lnTo>
                <a:lnTo>
                  <a:pt x="22" y="24"/>
                </a:lnTo>
                <a:lnTo>
                  <a:pt x="19" y="29"/>
                </a:lnTo>
                <a:lnTo>
                  <a:pt x="18" y="34"/>
                </a:lnTo>
                <a:lnTo>
                  <a:pt x="17" y="40"/>
                </a:lnTo>
                <a:close/>
              </a:path>
            </a:pathLst>
          </a:custGeom>
          <a:solidFill>
            <a:srgbClr val="43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8" name="Freeform 305">
            <a:extLst>
              <a:ext uri="{FF2B5EF4-FFF2-40B4-BE49-F238E27FC236}">
                <a16:creationId xmlns:a16="http://schemas.microsoft.com/office/drawing/2014/main" id="{C07FA114-52C0-4905-B7E2-87B175D4EDEE}"/>
              </a:ext>
            </a:extLst>
          </p:cNvPr>
          <p:cNvSpPr>
            <a:spLocks/>
          </p:cNvSpPr>
          <p:nvPr/>
        </p:nvSpPr>
        <p:spPr bwMode="auto">
          <a:xfrm>
            <a:off x="6881813" y="4986338"/>
            <a:ext cx="17463" cy="30162"/>
          </a:xfrm>
          <a:custGeom>
            <a:avLst/>
            <a:gdLst>
              <a:gd name="T0" fmla="*/ 0 w 53"/>
              <a:gd name="T1" fmla="*/ 98 h 98"/>
              <a:gd name="T2" fmla="*/ 0 w 53"/>
              <a:gd name="T3" fmla="*/ 1 h 98"/>
              <a:gd name="T4" fmla="*/ 15 w 53"/>
              <a:gd name="T5" fmla="*/ 1 h 98"/>
              <a:gd name="T6" fmla="*/ 15 w 53"/>
              <a:gd name="T7" fmla="*/ 16 h 98"/>
              <a:gd name="T8" fmla="*/ 20 w 53"/>
              <a:gd name="T9" fmla="*/ 8 h 98"/>
              <a:gd name="T10" fmla="*/ 25 w 53"/>
              <a:gd name="T11" fmla="*/ 2 h 98"/>
              <a:gd name="T12" fmla="*/ 30 w 53"/>
              <a:gd name="T13" fmla="*/ 0 h 98"/>
              <a:gd name="T14" fmla="*/ 36 w 53"/>
              <a:gd name="T15" fmla="*/ 0 h 98"/>
              <a:gd name="T16" fmla="*/ 40 w 53"/>
              <a:gd name="T17" fmla="*/ 0 h 98"/>
              <a:gd name="T18" fmla="*/ 44 w 53"/>
              <a:gd name="T19" fmla="*/ 1 h 98"/>
              <a:gd name="T20" fmla="*/ 48 w 53"/>
              <a:gd name="T21" fmla="*/ 2 h 98"/>
              <a:gd name="T22" fmla="*/ 53 w 53"/>
              <a:gd name="T23" fmla="*/ 4 h 98"/>
              <a:gd name="T24" fmla="*/ 47 w 53"/>
              <a:gd name="T25" fmla="*/ 19 h 98"/>
              <a:gd name="T26" fmla="*/ 40 w 53"/>
              <a:gd name="T27" fmla="*/ 17 h 98"/>
              <a:gd name="T28" fmla="*/ 35 w 53"/>
              <a:gd name="T29" fmla="*/ 16 h 98"/>
              <a:gd name="T30" fmla="*/ 30 w 53"/>
              <a:gd name="T31" fmla="*/ 17 h 98"/>
              <a:gd name="T32" fmla="*/ 25 w 53"/>
              <a:gd name="T33" fmla="*/ 19 h 98"/>
              <a:gd name="T34" fmla="*/ 22 w 53"/>
              <a:gd name="T35" fmla="*/ 24 h 98"/>
              <a:gd name="T36" fmla="*/ 20 w 53"/>
              <a:gd name="T37" fmla="*/ 28 h 98"/>
              <a:gd name="T38" fmla="*/ 17 w 53"/>
              <a:gd name="T39" fmla="*/ 37 h 98"/>
              <a:gd name="T40" fmla="*/ 16 w 53"/>
              <a:gd name="T41" fmla="*/ 47 h 98"/>
              <a:gd name="T42" fmla="*/ 16 w 53"/>
              <a:gd name="T43" fmla="*/ 98 h 98"/>
              <a:gd name="T44" fmla="*/ 0 w 53"/>
              <a:gd name="T45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3" h="98">
                <a:moveTo>
                  <a:pt x="0" y="98"/>
                </a:moveTo>
                <a:lnTo>
                  <a:pt x="0" y="1"/>
                </a:lnTo>
                <a:lnTo>
                  <a:pt x="15" y="1"/>
                </a:lnTo>
                <a:lnTo>
                  <a:pt x="15" y="16"/>
                </a:lnTo>
                <a:lnTo>
                  <a:pt x="20" y="8"/>
                </a:lnTo>
                <a:lnTo>
                  <a:pt x="25" y="2"/>
                </a:lnTo>
                <a:lnTo>
                  <a:pt x="30" y="0"/>
                </a:lnTo>
                <a:lnTo>
                  <a:pt x="36" y="0"/>
                </a:lnTo>
                <a:lnTo>
                  <a:pt x="40" y="0"/>
                </a:lnTo>
                <a:lnTo>
                  <a:pt x="44" y="1"/>
                </a:lnTo>
                <a:lnTo>
                  <a:pt x="48" y="2"/>
                </a:lnTo>
                <a:lnTo>
                  <a:pt x="53" y="4"/>
                </a:lnTo>
                <a:lnTo>
                  <a:pt x="47" y="19"/>
                </a:lnTo>
                <a:lnTo>
                  <a:pt x="40" y="17"/>
                </a:lnTo>
                <a:lnTo>
                  <a:pt x="35" y="16"/>
                </a:lnTo>
                <a:lnTo>
                  <a:pt x="30" y="17"/>
                </a:lnTo>
                <a:lnTo>
                  <a:pt x="25" y="19"/>
                </a:lnTo>
                <a:lnTo>
                  <a:pt x="22" y="24"/>
                </a:lnTo>
                <a:lnTo>
                  <a:pt x="20" y="28"/>
                </a:lnTo>
                <a:lnTo>
                  <a:pt x="17" y="37"/>
                </a:lnTo>
                <a:lnTo>
                  <a:pt x="16" y="47"/>
                </a:lnTo>
                <a:lnTo>
                  <a:pt x="16" y="98"/>
                </a:lnTo>
                <a:lnTo>
                  <a:pt x="0" y="98"/>
                </a:lnTo>
                <a:close/>
              </a:path>
            </a:pathLst>
          </a:custGeom>
          <a:solidFill>
            <a:srgbClr val="43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9" name="Freeform 306">
            <a:extLst>
              <a:ext uri="{FF2B5EF4-FFF2-40B4-BE49-F238E27FC236}">
                <a16:creationId xmlns:a16="http://schemas.microsoft.com/office/drawing/2014/main" id="{76EDE017-8F2E-43DA-9263-70D7827DCEA2}"/>
              </a:ext>
            </a:extLst>
          </p:cNvPr>
          <p:cNvSpPr>
            <a:spLocks/>
          </p:cNvSpPr>
          <p:nvPr/>
        </p:nvSpPr>
        <p:spPr bwMode="auto">
          <a:xfrm>
            <a:off x="6900863" y="4986338"/>
            <a:ext cx="25400" cy="31750"/>
          </a:xfrm>
          <a:custGeom>
            <a:avLst/>
            <a:gdLst>
              <a:gd name="T0" fmla="*/ 83 w 83"/>
              <a:gd name="T1" fmla="*/ 65 h 100"/>
              <a:gd name="T2" fmla="*/ 79 w 83"/>
              <a:gd name="T3" fmla="*/ 79 h 100"/>
              <a:gd name="T4" fmla="*/ 71 w 83"/>
              <a:gd name="T5" fmla="*/ 90 h 100"/>
              <a:gd name="T6" fmla="*/ 58 w 83"/>
              <a:gd name="T7" fmla="*/ 98 h 100"/>
              <a:gd name="T8" fmla="*/ 43 w 83"/>
              <a:gd name="T9" fmla="*/ 100 h 100"/>
              <a:gd name="T10" fmla="*/ 26 w 83"/>
              <a:gd name="T11" fmla="*/ 96 h 100"/>
              <a:gd name="T12" fmla="*/ 12 w 83"/>
              <a:gd name="T13" fmla="*/ 86 h 100"/>
              <a:gd name="T14" fmla="*/ 4 w 83"/>
              <a:gd name="T15" fmla="*/ 71 h 100"/>
              <a:gd name="T16" fmla="*/ 0 w 83"/>
              <a:gd name="T17" fmla="*/ 50 h 100"/>
              <a:gd name="T18" fmla="*/ 1 w 83"/>
              <a:gd name="T19" fmla="*/ 35 h 100"/>
              <a:gd name="T20" fmla="*/ 5 w 83"/>
              <a:gd name="T21" fmla="*/ 22 h 100"/>
              <a:gd name="T22" fmla="*/ 12 w 83"/>
              <a:gd name="T23" fmla="*/ 12 h 100"/>
              <a:gd name="T24" fmla="*/ 21 w 83"/>
              <a:gd name="T25" fmla="*/ 5 h 100"/>
              <a:gd name="T26" fmla="*/ 32 w 83"/>
              <a:gd name="T27" fmla="*/ 1 h 100"/>
              <a:gd name="T28" fmla="*/ 43 w 83"/>
              <a:gd name="T29" fmla="*/ 0 h 100"/>
              <a:gd name="T30" fmla="*/ 58 w 83"/>
              <a:gd name="T31" fmla="*/ 1 h 100"/>
              <a:gd name="T32" fmla="*/ 70 w 83"/>
              <a:gd name="T33" fmla="*/ 6 h 100"/>
              <a:gd name="T34" fmla="*/ 78 w 83"/>
              <a:gd name="T35" fmla="*/ 17 h 100"/>
              <a:gd name="T36" fmla="*/ 82 w 83"/>
              <a:gd name="T37" fmla="*/ 29 h 100"/>
              <a:gd name="T38" fmla="*/ 65 w 83"/>
              <a:gd name="T39" fmla="*/ 27 h 100"/>
              <a:gd name="T40" fmla="*/ 60 w 83"/>
              <a:gd name="T41" fmla="*/ 20 h 100"/>
              <a:gd name="T42" fmla="*/ 56 w 83"/>
              <a:gd name="T43" fmla="*/ 16 h 100"/>
              <a:gd name="T44" fmla="*/ 48 w 83"/>
              <a:gd name="T45" fmla="*/ 13 h 100"/>
              <a:gd name="T46" fmla="*/ 39 w 83"/>
              <a:gd name="T47" fmla="*/ 13 h 100"/>
              <a:gd name="T48" fmla="*/ 29 w 83"/>
              <a:gd name="T49" fmla="*/ 18 h 100"/>
              <a:gd name="T50" fmla="*/ 21 w 83"/>
              <a:gd name="T51" fmla="*/ 26 h 100"/>
              <a:gd name="T52" fmla="*/ 17 w 83"/>
              <a:gd name="T53" fmla="*/ 41 h 100"/>
              <a:gd name="T54" fmla="*/ 17 w 83"/>
              <a:gd name="T55" fmla="*/ 58 h 100"/>
              <a:gd name="T56" fmla="*/ 21 w 83"/>
              <a:gd name="T57" fmla="*/ 73 h 100"/>
              <a:gd name="T58" fmla="*/ 29 w 83"/>
              <a:gd name="T59" fmla="*/ 82 h 100"/>
              <a:gd name="T60" fmla="*/ 38 w 83"/>
              <a:gd name="T61" fmla="*/ 85 h 100"/>
              <a:gd name="T62" fmla="*/ 48 w 83"/>
              <a:gd name="T63" fmla="*/ 86 h 100"/>
              <a:gd name="T64" fmla="*/ 56 w 83"/>
              <a:gd name="T65" fmla="*/ 83 h 100"/>
              <a:gd name="T66" fmla="*/ 63 w 83"/>
              <a:gd name="T67" fmla="*/ 77 h 100"/>
              <a:gd name="T68" fmla="*/ 66 w 83"/>
              <a:gd name="T69" fmla="*/ 6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3" h="100">
                <a:moveTo>
                  <a:pt x="67" y="62"/>
                </a:moveTo>
                <a:lnTo>
                  <a:pt x="83" y="65"/>
                </a:lnTo>
                <a:lnTo>
                  <a:pt x="82" y="73"/>
                </a:lnTo>
                <a:lnTo>
                  <a:pt x="79" y="79"/>
                </a:lnTo>
                <a:lnTo>
                  <a:pt x="75" y="85"/>
                </a:lnTo>
                <a:lnTo>
                  <a:pt x="71" y="90"/>
                </a:lnTo>
                <a:lnTo>
                  <a:pt x="65" y="94"/>
                </a:lnTo>
                <a:lnTo>
                  <a:pt x="58" y="98"/>
                </a:lnTo>
                <a:lnTo>
                  <a:pt x="51" y="99"/>
                </a:lnTo>
                <a:lnTo>
                  <a:pt x="43" y="100"/>
                </a:lnTo>
                <a:lnTo>
                  <a:pt x="34" y="99"/>
                </a:lnTo>
                <a:lnTo>
                  <a:pt x="26" y="96"/>
                </a:lnTo>
                <a:lnTo>
                  <a:pt x="18" y="92"/>
                </a:lnTo>
                <a:lnTo>
                  <a:pt x="12" y="86"/>
                </a:lnTo>
                <a:lnTo>
                  <a:pt x="7" y="79"/>
                </a:lnTo>
                <a:lnTo>
                  <a:pt x="4" y="71"/>
                </a:lnTo>
                <a:lnTo>
                  <a:pt x="1" y="61"/>
                </a:lnTo>
                <a:lnTo>
                  <a:pt x="0" y="50"/>
                </a:lnTo>
                <a:lnTo>
                  <a:pt x="0" y="42"/>
                </a:lnTo>
                <a:lnTo>
                  <a:pt x="1" y="35"/>
                </a:lnTo>
                <a:lnTo>
                  <a:pt x="4" y="28"/>
                </a:lnTo>
                <a:lnTo>
                  <a:pt x="5" y="22"/>
                </a:lnTo>
                <a:lnTo>
                  <a:pt x="8" y="17"/>
                </a:lnTo>
                <a:lnTo>
                  <a:pt x="12" y="12"/>
                </a:lnTo>
                <a:lnTo>
                  <a:pt x="16" y="9"/>
                </a:lnTo>
                <a:lnTo>
                  <a:pt x="21" y="5"/>
                </a:lnTo>
                <a:lnTo>
                  <a:pt x="26" y="2"/>
                </a:lnTo>
                <a:lnTo>
                  <a:pt x="32" y="1"/>
                </a:lnTo>
                <a:lnTo>
                  <a:pt x="38" y="0"/>
                </a:lnTo>
                <a:lnTo>
                  <a:pt x="43" y="0"/>
                </a:lnTo>
                <a:lnTo>
                  <a:pt x="51" y="0"/>
                </a:lnTo>
                <a:lnTo>
                  <a:pt x="58" y="1"/>
                </a:lnTo>
                <a:lnTo>
                  <a:pt x="64" y="3"/>
                </a:lnTo>
                <a:lnTo>
                  <a:pt x="70" y="6"/>
                </a:lnTo>
                <a:lnTo>
                  <a:pt x="74" y="11"/>
                </a:lnTo>
                <a:lnTo>
                  <a:pt x="78" y="17"/>
                </a:lnTo>
                <a:lnTo>
                  <a:pt x="80" y="22"/>
                </a:lnTo>
                <a:lnTo>
                  <a:pt x="82" y="29"/>
                </a:lnTo>
                <a:lnTo>
                  <a:pt x="66" y="32"/>
                </a:lnTo>
                <a:lnTo>
                  <a:pt x="65" y="27"/>
                </a:lnTo>
                <a:lnTo>
                  <a:pt x="63" y="24"/>
                </a:lnTo>
                <a:lnTo>
                  <a:pt x="60" y="20"/>
                </a:lnTo>
                <a:lnTo>
                  <a:pt x="58" y="18"/>
                </a:lnTo>
                <a:lnTo>
                  <a:pt x="56" y="16"/>
                </a:lnTo>
                <a:lnTo>
                  <a:pt x="53" y="13"/>
                </a:lnTo>
                <a:lnTo>
                  <a:pt x="48" y="13"/>
                </a:lnTo>
                <a:lnTo>
                  <a:pt x="45" y="12"/>
                </a:lnTo>
                <a:lnTo>
                  <a:pt x="39" y="13"/>
                </a:lnTo>
                <a:lnTo>
                  <a:pt x="33" y="14"/>
                </a:lnTo>
                <a:lnTo>
                  <a:pt x="29" y="18"/>
                </a:lnTo>
                <a:lnTo>
                  <a:pt x="24" y="21"/>
                </a:lnTo>
                <a:lnTo>
                  <a:pt x="21" y="26"/>
                </a:lnTo>
                <a:lnTo>
                  <a:pt x="18" y="33"/>
                </a:lnTo>
                <a:lnTo>
                  <a:pt x="17" y="41"/>
                </a:lnTo>
                <a:lnTo>
                  <a:pt x="17" y="49"/>
                </a:lnTo>
                <a:lnTo>
                  <a:pt x="17" y="58"/>
                </a:lnTo>
                <a:lnTo>
                  <a:pt x="18" y="66"/>
                </a:lnTo>
                <a:lnTo>
                  <a:pt x="21" y="73"/>
                </a:lnTo>
                <a:lnTo>
                  <a:pt x="24" y="77"/>
                </a:lnTo>
                <a:lnTo>
                  <a:pt x="29" y="82"/>
                </a:lnTo>
                <a:lnTo>
                  <a:pt x="33" y="84"/>
                </a:lnTo>
                <a:lnTo>
                  <a:pt x="38" y="85"/>
                </a:lnTo>
                <a:lnTo>
                  <a:pt x="43" y="86"/>
                </a:lnTo>
                <a:lnTo>
                  <a:pt x="48" y="86"/>
                </a:lnTo>
                <a:lnTo>
                  <a:pt x="53" y="85"/>
                </a:lnTo>
                <a:lnTo>
                  <a:pt x="56" y="83"/>
                </a:lnTo>
                <a:lnTo>
                  <a:pt x="59" y="80"/>
                </a:lnTo>
                <a:lnTo>
                  <a:pt x="63" y="77"/>
                </a:lnTo>
                <a:lnTo>
                  <a:pt x="65" y="73"/>
                </a:lnTo>
                <a:lnTo>
                  <a:pt x="66" y="68"/>
                </a:lnTo>
                <a:lnTo>
                  <a:pt x="67" y="62"/>
                </a:lnTo>
                <a:close/>
              </a:path>
            </a:pathLst>
          </a:custGeom>
          <a:solidFill>
            <a:srgbClr val="43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0" name="Freeform 307">
            <a:extLst>
              <a:ext uri="{FF2B5EF4-FFF2-40B4-BE49-F238E27FC236}">
                <a16:creationId xmlns:a16="http://schemas.microsoft.com/office/drawing/2014/main" id="{87F1880C-B7B4-4B09-91FC-0B706B2FE16E}"/>
              </a:ext>
            </a:extLst>
          </p:cNvPr>
          <p:cNvSpPr>
            <a:spLocks noEditPoints="1"/>
          </p:cNvSpPr>
          <p:nvPr/>
        </p:nvSpPr>
        <p:spPr bwMode="auto">
          <a:xfrm>
            <a:off x="6929438" y="4986338"/>
            <a:ext cx="28575" cy="31750"/>
          </a:xfrm>
          <a:custGeom>
            <a:avLst/>
            <a:gdLst>
              <a:gd name="T0" fmla="*/ 59 w 88"/>
              <a:gd name="T1" fmla="*/ 92 h 100"/>
              <a:gd name="T2" fmla="*/ 42 w 88"/>
              <a:gd name="T3" fmla="*/ 99 h 100"/>
              <a:gd name="T4" fmla="*/ 25 w 88"/>
              <a:gd name="T5" fmla="*/ 99 h 100"/>
              <a:gd name="T6" fmla="*/ 13 w 88"/>
              <a:gd name="T7" fmla="*/ 95 h 100"/>
              <a:gd name="T8" fmla="*/ 5 w 88"/>
              <a:gd name="T9" fmla="*/ 87 h 100"/>
              <a:gd name="T10" fmla="*/ 0 w 88"/>
              <a:gd name="T11" fmla="*/ 78 h 100"/>
              <a:gd name="T12" fmla="*/ 0 w 88"/>
              <a:gd name="T13" fmla="*/ 66 h 100"/>
              <a:gd name="T14" fmla="*/ 7 w 88"/>
              <a:gd name="T15" fmla="*/ 54 h 100"/>
              <a:gd name="T16" fmla="*/ 17 w 88"/>
              <a:gd name="T17" fmla="*/ 46 h 100"/>
              <a:gd name="T18" fmla="*/ 29 w 88"/>
              <a:gd name="T19" fmla="*/ 43 h 100"/>
              <a:gd name="T20" fmla="*/ 55 w 88"/>
              <a:gd name="T21" fmla="*/ 40 h 100"/>
              <a:gd name="T22" fmla="*/ 67 w 88"/>
              <a:gd name="T23" fmla="*/ 34 h 100"/>
              <a:gd name="T24" fmla="*/ 66 w 88"/>
              <a:gd name="T25" fmla="*/ 27 h 100"/>
              <a:gd name="T26" fmla="*/ 64 w 88"/>
              <a:gd name="T27" fmla="*/ 20 h 100"/>
              <a:gd name="T28" fmla="*/ 58 w 88"/>
              <a:gd name="T29" fmla="*/ 16 h 100"/>
              <a:gd name="T30" fmla="*/ 49 w 88"/>
              <a:gd name="T31" fmla="*/ 13 h 100"/>
              <a:gd name="T32" fmla="*/ 38 w 88"/>
              <a:gd name="T33" fmla="*/ 13 h 100"/>
              <a:gd name="T34" fmla="*/ 30 w 88"/>
              <a:gd name="T35" fmla="*/ 14 h 100"/>
              <a:gd name="T36" fmla="*/ 24 w 88"/>
              <a:gd name="T37" fmla="*/ 19 h 100"/>
              <a:gd name="T38" fmla="*/ 20 w 88"/>
              <a:gd name="T39" fmla="*/ 26 h 100"/>
              <a:gd name="T40" fmla="*/ 3 w 88"/>
              <a:gd name="T41" fmla="*/ 29 h 100"/>
              <a:gd name="T42" fmla="*/ 9 w 88"/>
              <a:gd name="T43" fmla="*/ 12 h 100"/>
              <a:gd name="T44" fmla="*/ 16 w 88"/>
              <a:gd name="T45" fmla="*/ 6 h 100"/>
              <a:gd name="T46" fmla="*/ 24 w 88"/>
              <a:gd name="T47" fmla="*/ 3 h 100"/>
              <a:gd name="T48" fmla="*/ 46 w 88"/>
              <a:gd name="T49" fmla="*/ 0 h 100"/>
              <a:gd name="T50" fmla="*/ 66 w 88"/>
              <a:gd name="T51" fmla="*/ 2 h 100"/>
              <a:gd name="T52" fmla="*/ 78 w 88"/>
              <a:gd name="T53" fmla="*/ 9 h 100"/>
              <a:gd name="T54" fmla="*/ 82 w 88"/>
              <a:gd name="T55" fmla="*/ 20 h 100"/>
              <a:gd name="T56" fmla="*/ 83 w 88"/>
              <a:gd name="T57" fmla="*/ 35 h 100"/>
              <a:gd name="T58" fmla="*/ 83 w 88"/>
              <a:gd name="T59" fmla="*/ 76 h 100"/>
              <a:gd name="T60" fmla="*/ 86 w 88"/>
              <a:gd name="T61" fmla="*/ 92 h 100"/>
              <a:gd name="T62" fmla="*/ 71 w 88"/>
              <a:gd name="T63" fmla="*/ 98 h 100"/>
              <a:gd name="T64" fmla="*/ 68 w 88"/>
              <a:gd name="T65" fmla="*/ 85 h 100"/>
              <a:gd name="T66" fmla="*/ 56 w 88"/>
              <a:gd name="T67" fmla="*/ 52 h 100"/>
              <a:gd name="T68" fmla="*/ 32 w 88"/>
              <a:gd name="T69" fmla="*/ 57 h 100"/>
              <a:gd name="T70" fmla="*/ 22 w 88"/>
              <a:gd name="T71" fmla="*/ 61 h 100"/>
              <a:gd name="T72" fmla="*/ 17 w 88"/>
              <a:gd name="T73" fmla="*/ 68 h 100"/>
              <a:gd name="T74" fmla="*/ 17 w 88"/>
              <a:gd name="T75" fmla="*/ 75 h 100"/>
              <a:gd name="T76" fmla="*/ 20 w 88"/>
              <a:gd name="T77" fmla="*/ 80 h 100"/>
              <a:gd name="T78" fmla="*/ 25 w 88"/>
              <a:gd name="T79" fmla="*/ 84 h 100"/>
              <a:gd name="T80" fmla="*/ 32 w 88"/>
              <a:gd name="T81" fmla="*/ 86 h 100"/>
              <a:gd name="T82" fmla="*/ 46 w 88"/>
              <a:gd name="T83" fmla="*/ 85 h 100"/>
              <a:gd name="T84" fmla="*/ 57 w 88"/>
              <a:gd name="T85" fmla="*/ 80 h 100"/>
              <a:gd name="T86" fmla="*/ 62 w 88"/>
              <a:gd name="T87" fmla="*/ 75 h 100"/>
              <a:gd name="T88" fmla="*/ 66 w 88"/>
              <a:gd name="T89" fmla="*/ 65 h 100"/>
              <a:gd name="T90" fmla="*/ 67 w 88"/>
              <a:gd name="T91" fmla="*/ 49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8" h="100">
                <a:moveTo>
                  <a:pt x="68" y="85"/>
                </a:moveTo>
                <a:lnTo>
                  <a:pt x="59" y="92"/>
                </a:lnTo>
                <a:lnTo>
                  <a:pt x="50" y="96"/>
                </a:lnTo>
                <a:lnTo>
                  <a:pt x="42" y="99"/>
                </a:lnTo>
                <a:lnTo>
                  <a:pt x="33" y="100"/>
                </a:lnTo>
                <a:lnTo>
                  <a:pt x="25" y="99"/>
                </a:lnTo>
                <a:lnTo>
                  <a:pt x="18" y="98"/>
                </a:lnTo>
                <a:lnTo>
                  <a:pt x="13" y="95"/>
                </a:lnTo>
                <a:lnTo>
                  <a:pt x="8" y="92"/>
                </a:lnTo>
                <a:lnTo>
                  <a:pt x="5" y="87"/>
                </a:lnTo>
                <a:lnTo>
                  <a:pt x="3" y="83"/>
                </a:lnTo>
                <a:lnTo>
                  <a:pt x="0" y="78"/>
                </a:lnTo>
                <a:lnTo>
                  <a:pt x="0" y="71"/>
                </a:lnTo>
                <a:lnTo>
                  <a:pt x="0" y="66"/>
                </a:lnTo>
                <a:lnTo>
                  <a:pt x="3" y="59"/>
                </a:lnTo>
                <a:lnTo>
                  <a:pt x="7" y="54"/>
                </a:lnTo>
                <a:lnTo>
                  <a:pt x="12" y="50"/>
                </a:lnTo>
                <a:lnTo>
                  <a:pt x="17" y="46"/>
                </a:lnTo>
                <a:lnTo>
                  <a:pt x="23" y="44"/>
                </a:lnTo>
                <a:lnTo>
                  <a:pt x="29" y="43"/>
                </a:lnTo>
                <a:lnTo>
                  <a:pt x="38" y="42"/>
                </a:lnTo>
                <a:lnTo>
                  <a:pt x="55" y="40"/>
                </a:lnTo>
                <a:lnTo>
                  <a:pt x="66" y="36"/>
                </a:lnTo>
                <a:lnTo>
                  <a:pt x="67" y="34"/>
                </a:lnTo>
                <a:lnTo>
                  <a:pt x="67" y="33"/>
                </a:lnTo>
                <a:lnTo>
                  <a:pt x="66" y="27"/>
                </a:lnTo>
                <a:lnTo>
                  <a:pt x="66" y="24"/>
                </a:lnTo>
                <a:lnTo>
                  <a:pt x="64" y="20"/>
                </a:lnTo>
                <a:lnTo>
                  <a:pt x="63" y="18"/>
                </a:lnTo>
                <a:lnTo>
                  <a:pt x="58" y="16"/>
                </a:lnTo>
                <a:lnTo>
                  <a:pt x="55" y="14"/>
                </a:lnTo>
                <a:lnTo>
                  <a:pt x="49" y="13"/>
                </a:lnTo>
                <a:lnTo>
                  <a:pt x="43" y="12"/>
                </a:lnTo>
                <a:lnTo>
                  <a:pt x="38" y="13"/>
                </a:lnTo>
                <a:lnTo>
                  <a:pt x="33" y="13"/>
                </a:lnTo>
                <a:lnTo>
                  <a:pt x="30" y="14"/>
                </a:lnTo>
                <a:lnTo>
                  <a:pt x="26" y="17"/>
                </a:lnTo>
                <a:lnTo>
                  <a:pt x="24" y="19"/>
                </a:lnTo>
                <a:lnTo>
                  <a:pt x="22" y="22"/>
                </a:lnTo>
                <a:lnTo>
                  <a:pt x="20" y="26"/>
                </a:lnTo>
                <a:lnTo>
                  <a:pt x="18" y="32"/>
                </a:lnTo>
                <a:lnTo>
                  <a:pt x="3" y="29"/>
                </a:lnTo>
                <a:lnTo>
                  <a:pt x="6" y="19"/>
                </a:lnTo>
                <a:lnTo>
                  <a:pt x="9" y="12"/>
                </a:lnTo>
                <a:lnTo>
                  <a:pt x="13" y="9"/>
                </a:lnTo>
                <a:lnTo>
                  <a:pt x="16" y="6"/>
                </a:lnTo>
                <a:lnTo>
                  <a:pt x="20" y="4"/>
                </a:lnTo>
                <a:lnTo>
                  <a:pt x="24" y="3"/>
                </a:lnTo>
                <a:lnTo>
                  <a:pt x="34" y="0"/>
                </a:lnTo>
                <a:lnTo>
                  <a:pt x="46" y="0"/>
                </a:lnTo>
                <a:lnTo>
                  <a:pt x="57" y="0"/>
                </a:lnTo>
                <a:lnTo>
                  <a:pt x="66" y="2"/>
                </a:lnTo>
                <a:lnTo>
                  <a:pt x="73" y="5"/>
                </a:lnTo>
                <a:lnTo>
                  <a:pt x="78" y="9"/>
                </a:lnTo>
                <a:lnTo>
                  <a:pt x="81" y="14"/>
                </a:lnTo>
                <a:lnTo>
                  <a:pt x="82" y="20"/>
                </a:lnTo>
                <a:lnTo>
                  <a:pt x="83" y="26"/>
                </a:lnTo>
                <a:lnTo>
                  <a:pt x="83" y="35"/>
                </a:lnTo>
                <a:lnTo>
                  <a:pt x="83" y="57"/>
                </a:lnTo>
                <a:lnTo>
                  <a:pt x="83" y="76"/>
                </a:lnTo>
                <a:lnTo>
                  <a:pt x="84" y="86"/>
                </a:lnTo>
                <a:lnTo>
                  <a:pt x="86" y="92"/>
                </a:lnTo>
                <a:lnTo>
                  <a:pt x="88" y="98"/>
                </a:lnTo>
                <a:lnTo>
                  <a:pt x="71" y="98"/>
                </a:lnTo>
                <a:lnTo>
                  <a:pt x="70" y="92"/>
                </a:lnTo>
                <a:lnTo>
                  <a:pt x="68" y="85"/>
                </a:lnTo>
                <a:close/>
                <a:moveTo>
                  <a:pt x="67" y="49"/>
                </a:moveTo>
                <a:lnTo>
                  <a:pt x="56" y="52"/>
                </a:lnTo>
                <a:lnTo>
                  <a:pt x="40" y="55"/>
                </a:lnTo>
                <a:lnTo>
                  <a:pt x="32" y="57"/>
                </a:lnTo>
                <a:lnTo>
                  <a:pt x="26" y="59"/>
                </a:lnTo>
                <a:lnTo>
                  <a:pt x="22" y="61"/>
                </a:lnTo>
                <a:lnTo>
                  <a:pt x="20" y="63"/>
                </a:lnTo>
                <a:lnTo>
                  <a:pt x="17" y="68"/>
                </a:lnTo>
                <a:lnTo>
                  <a:pt x="17" y="71"/>
                </a:lnTo>
                <a:lnTo>
                  <a:pt x="17" y="75"/>
                </a:lnTo>
                <a:lnTo>
                  <a:pt x="18" y="77"/>
                </a:lnTo>
                <a:lnTo>
                  <a:pt x="20" y="80"/>
                </a:lnTo>
                <a:lnTo>
                  <a:pt x="22" y="83"/>
                </a:lnTo>
                <a:lnTo>
                  <a:pt x="25" y="84"/>
                </a:lnTo>
                <a:lnTo>
                  <a:pt x="29" y="85"/>
                </a:lnTo>
                <a:lnTo>
                  <a:pt x="32" y="86"/>
                </a:lnTo>
                <a:lnTo>
                  <a:pt x="37" y="86"/>
                </a:lnTo>
                <a:lnTo>
                  <a:pt x="46" y="85"/>
                </a:lnTo>
                <a:lnTo>
                  <a:pt x="54" y="83"/>
                </a:lnTo>
                <a:lnTo>
                  <a:pt x="57" y="80"/>
                </a:lnTo>
                <a:lnTo>
                  <a:pt x="59" y="77"/>
                </a:lnTo>
                <a:lnTo>
                  <a:pt x="62" y="75"/>
                </a:lnTo>
                <a:lnTo>
                  <a:pt x="64" y="71"/>
                </a:lnTo>
                <a:lnTo>
                  <a:pt x="66" y="65"/>
                </a:lnTo>
                <a:lnTo>
                  <a:pt x="66" y="55"/>
                </a:lnTo>
                <a:lnTo>
                  <a:pt x="67" y="49"/>
                </a:lnTo>
                <a:close/>
              </a:path>
            </a:pathLst>
          </a:custGeom>
          <a:solidFill>
            <a:srgbClr val="43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1" name="Freeform 308">
            <a:extLst>
              <a:ext uri="{FF2B5EF4-FFF2-40B4-BE49-F238E27FC236}">
                <a16:creationId xmlns:a16="http://schemas.microsoft.com/office/drawing/2014/main" id="{28A3C1A1-DBB0-4F01-AF2D-4A3DDB3ADC8E}"/>
              </a:ext>
            </a:extLst>
          </p:cNvPr>
          <p:cNvSpPr>
            <a:spLocks/>
          </p:cNvSpPr>
          <p:nvPr/>
        </p:nvSpPr>
        <p:spPr bwMode="auto">
          <a:xfrm>
            <a:off x="6961188" y="4975225"/>
            <a:ext cx="14288" cy="42862"/>
          </a:xfrm>
          <a:custGeom>
            <a:avLst/>
            <a:gdLst>
              <a:gd name="T0" fmla="*/ 44 w 47"/>
              <a:gd name="T1" fmla="*/ 115 h 131"/>
              <a:gd name="T2" fmla="*/ 47 w 47"/>
              <a:gd name="T3" fmla="*/ 130 h 131"/>
              <a:gd name="T4" fmla="*/ 40 w 47"/>
              <a:gd name="T5" fmla="*/ 131 h 131"/>
              <a:gd name="T6" fmla="*/ 34 w 47"/>
              <a:gd name="T7" fmla="*/ 131 h 131"/>
              <a:gd name="T8" fmla="*/ 26 w 47"/>
              <a:gd name="T9" fmla="*/ 130 h 131"/>
              <a:gd name="T10" fmla="*/ 21 w 47"/>
              <a:gd name="T11" fmla="*/ 127 h 131"/>
              <a:gd name="T12" fmla="*/ 17 w 47"/>
              <a:gd name="T13" fmla="*/ 125 h 131"/>
              <a:gd name="T14" fmla="*/ 14 w 47"/>
              <a:gd name="T15" fmla="*/ 120 h 131"/>
              <a:gd name="T16" fmla="*/ 13 w 47"/>
              <a:gd name="T17" fmla="*/ 114 h 131"/>
              <a:gd name="T18" fmla="*/ 12 w 47"/>
              <a:gd name="T19" fmla="*/ 101 h 131"/>
              <a:gd name="T20" fmla="*/ 12 w 47"/>
              <a:gd name="T21" fmla="*/ 45 h 131"/>
              <a:gd name="T22" fmla="*/ 0 w 47"/>
              <a:gd name="T23" fmla="*/ 45 h 131"/>
              <a:gd name="T24" fmla="*/ 0 w 47"/>
              <a:gd name="T25" fmla="*/ 33 h 131"/>
              <a:gd name="T26" fmla="*/ 12 w 47"/>
              <a:gd name="T27" fmla="*/ 33 h 131"/>
              <a:gd name="T28" fmla="*/ 12 w 47"/>
              <a:gd name="T29" fmla="*/ 9 h 131"/>
              <a:gd name="T30" fmla="*/ 29 w 47"/>
              <a:gd name="T31" fmla="*/ 0 h 131"/>
              <a:gd name="T32" fmla="*/ 29 w 47"/>
              <a:gd name="T33" fmla="*/ 33 h 131"/>
              <a:gd name="T34" fmla="*/ 44 w 47"/>
              <a:gd name="T35" fmla="*/ 33 h 131"/>
              <a:gd name="T36" fmla="*/ 44 w 47"/>
              <a:gd name="T37" fmla="*/ 45 h 131"/>
              <a:gd name="T38" fmla="*/ 29 w 47"/>
              <a:gd name="T39" fmla="*/ 45 h 131"/>
              <a:gd name="T40" fmla="*/ 29 w 47"/>
              <a:gd name="T41" fmla="*/ 102 h 131"/>
              <a:gd name="T42" fmla="*/ 29 w 47"/>
              <a:gd name="T43" fmla="*/ 108 h 131"/>
              <a:gd name="T44" fmla="*/ 30 w 47"/>
              <a:gd name="T45" fmla="*/ 111 h 131"/>
              <a:gd name="T46" fmla="*/ 31 w 47"/>
              <a:gd name="T47" fmla="*/ 112 h 131"/>
              <a:gd name="T48" fmla="*/ 32 w 47"/>
              <a:gd name="T49" fmla="*/ 115 h 131"/>
              <a:gd name="T50" fmla="*/ 34 w 47"/>
              <a:gd name="T51" fmla="*/ 115 h 131"/>
              <a:gd name="T52" fmla="*/ 38 w 47"/>
              <a:gd name="T53" fmla="*/ 116 h 131"/>
              <a:gd name="T54" fmla="*/ 41 w 47"/>
              <a:gd name="T55" fmla="*/ 115 h 131"/>
              <a:gd name="T56" fmla="*/ 44 w 47"/>
              <a:gd name="T57" fmla="*/ 11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7" h="131">
                <a:moveTo>
                  <a:pt x="44" y="115"/>
                </a:moveTo>
                <a:lnTo>
                  <a:pt x="47" y="130"/>
                </a:lnTo>
                <a:lnTo>
                  <a:pt x="40" y="131"/>
                </a:lnTo>
                <a:lnTo>
                  <a:pt x="34" y="131"/>
                </a:lnTo>
                <a:lnTo>
                  <a:pt x="26" y="130"/>
                </a:lnTo>
                <a:lnTo>
                  <a:pt x="21" y="127"/>
                </a:lnTo>
                <a:lnTo>
                  <a:pt x="17" y="125"/>
                </a:lnTo>
                <a:lnTo>
                  <a:pt x="14" y="120"/>
                </a:lnTo>
                <a:lnTo>
                  <a:pt x="13" y="114"/>
                </a:lnTo>
                <a:lnTo>
                  <a:pt x="12" y="101"/>
                </a:lnTo>
                <a:lnTo>
                  <a:pt x="12" y="45"/>
                </a:lnTo>
                <a:lnTo>
                  <a:pt x="0" y="45"/>
                </a:lnTo>
                <a:lnTo>
                  <a:pt x="0" y="33"/>
                </a:lnTo>
                <a:lnTo>
                  <a:pt x="12" y="33"/>
                </a:lnTo>
                <a:lnTo>
                  <a:pt x="12" y="9"/>
                </a:lnTo>
                <a:lnTo>
                  <a:pt x="29" y="0"/>
                </a:lnTo>
                <a:lnTo>
                  <a:pt x="29" y="33"/>
                </a:lnTo>
                <a:lnTo>
                  <a:pt x="44" y="33"/>
                </a:lnTo>
                <a:lnTo>
                  <a:pt x="44" y="45"/>
                </a:lnTo>
                <a:lnTo>
                  <a:pt x="29" y="45"/>
                </a:lnTo>
                <a:lnTo>
                  <a:pt x="29" y="102"/>
                </a:lnTo>
                <a:lnTo>
                  <a:pt x="29" y="108"/>
                </a:lnTo>
                <a:lnTo>
                  <a:pt x="30" y="111"/>
                </a:lnTo>
                <a:lnTo>
                  <a:pt x="31" y="112"/>
                </a:lnTo>
                <a:lnTo>
                  <a:pt x="32" y="115"/>
                </a:lnTo>
                <a:lnTo>
                  <a:pt x="34" y="115"/>
                </a:lnTo>
                <a:lnTo>
                  <a:pt x="38" y="116"/>
                </a:lnTo>
                <a:lnTo>
                  <a:pt x="41" y="115"/>
                </a:lnTo>
                <a:lnTo>
                  <a:pt x="44" y="115"/>
                </a:lnTo>
                <a:close/>
              </a:path>
            </a:pathLst>
          </a:custGeom>
          <a:solidFill>
            <a:srgbClr val="43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2" name="Freeform 309">
            <a:extLst>
              <a:ext uri="{FF2B5EF4-FFF2-40B4-BE49-F238E27FC236}">
                <a16:creationId xmlns:a16="http://schemas.microsoft.com/office/drawing/2014/main" id="{60E5507C-11D7-4ECA-8729-CC7B47B380FE}"/>
              </a:ext>
            </a:extLst>
          </p:cNvPr>
          <p:cNvSpPr>
            <a:spLocks noEditPoints="1"/>
          </p:cNvSpPr>
          <p:nvPr/>
        </p:nvSpPr>
        <p:spPr bwMode="auto">
          <a:xfrm>
            <a:off x="6978650" y="4986338"/>
            <a:ext cx="28575" cy="31750"/>
          </a:xfrm>
          <a:custGeom>
            <a:avLst/>
            <a:gdLst>
              <a:gd name="T0" fmla="*/ 1 w 89"/>
              <a:gd name="T1" fmla="*/ 37 h 100"/>
              <a:gd name="T2" fmla="*/ 5 w 89"/>
              <a:gd name="T3" fmla="*/ 21 h 100"/>
              <a:gd name="T4" fmla="*/ 11 w 89"/>
              <a:gd name="T5" fmla="*/ 13 h 100"/>
              <a:gd name="T6" fmla="*/ 21 w 89"/>
              <a:gd name="T7" fmla="*/ 5 h 100"/>
              <a:gd name="T8" fmla="*/ 36 w 89"/>
              <a:gd name="T9" fmla="*/ 0 h 100"/>
              <a:gd name="T10" fmla="*/ 54 w 89"/>
              <a:gd name="T11" fmla="*/ 0 h 100"/>
              <a:gd name="T12" fmla="*/ 70 w 89"/>
              <a:gd name="T13" fmla="*/ 6 h 100"/>
              <a:gd name="T14" fmla="*/ 83 w 89"/>
              <a:gd name="T15" fmla="*/ 19 h 100"/>
              <a:gd name="T16" fmla="*/ 88 w 89"/>
              <a:gd name="T17" fmla="*/ 37 h 100"/>
              <a:gd name="T18" fmla="*/ 89 w 89"/>
              <a:gd name="T19" fmla="*/ 57 h 100"/>
              <a:gd name="T20" fmla="*/ 86 w 89"/>
              <a:gd name="T21" fmla="*/ 71 h 100"/>
              <a:gd name="T22" fmla="*/ 80 w 89"/>
              <a:gd name="T23" fmla="*/ 82 h 100"/>
              <a:gd name="T24" fmla="*/ 72 w 89"/>
              <a:gd name="T25" fmla="*/ 91 h 100"/>
              <a:gd name="T26" fmla="*/ 62 w 89"/>
              <a:gd name="T27" fmla="*/ 96 h 100"/>
              <a:gd name="T28" fmla="*/ 51 w 89"/>
              <a:gd name="T29" fmla="*/ 99 h 100"/>
              <a:gd name="T30" fmla="*/ 35 w 89"/>
              <a:gd name="T31" fmla="*/ 99 h 100"/>
              <a:gd name="T32" fmla="*/ 19 w 89"/>
              <a:gd name="T33" fmla="*/ 92 h 100"/>
              <a:gd name="T34" fmla="*/ 7 w 89"/>
              <a:gd name="T35" fmla="*/ 79 h 100"/>
              <a:gd name="T36" fmla="*/ 1 w 89"/>
              <a:gd name="T37" fmla="*/ 61 h 100"/>
              <a:gd name="T38" fmla="*/ 17 w 89"/>
              <a:gd name="T39" fmla="*/ 50 h 100"/>
              <a:gd name="T40" fmla="*/ 18 w 89"/>
              <a:gd name="T41" fmla="*/ 66 h 100"/>
              <a:gd name="T42" fmla="*/ 25 w 89"/>
              <a:gd name="T43" fmla="*/ 77 h 100"/>
              <a:gd name="T44" fmla="*/ 34 w 89"/>
              <a:gd name="T45" fmla="*/ 84 h 100"/>
              <a:gd name="T46" fmla="*/ 44 w 89"/>
              <a:gd name="T47" fmla="*/ 86 h 100"/>
              <a:gd name="T48" fmla="*/ 55 w 89"/>
              <a:gd name="T49" fmla="*/ 84 h 100"/>
              <a:gd name="T50" fmla="*/ 64 w 89"/>
              <a:gd name="T51" fmla="*/ 77 h 100"/>
              <a:gd name="T52" fmla="*/ 71 w 89"/>
              <a:gd name="T53" fmla="*/ 66 h 100"/>
              <a:gd name="T54" fmla="*/ 72 w 89"/>
              <a:gd name="T55" fmla="*/ 49 h 100"/>
              <a:gd name="T56" fmla="*/ 71 w 89"/>
              <a:gd name="T57" fmla="*/ 33 h 100"/>
              <a:gd name="T58" fmla="*/ 64 w 89"/>
              <a:gd name="T59" fmla="*/ 21 h 100"/>
              <a:gd name="T60" fmla="*/ 55 w 89"/>
              <a:gd name="T61" fmla="*/ 14 h 100"/>
              <a:gd name="T62" fmla="*/ 44 w 89"/>
              <a:gd name="T63" fmla="*/ 12 h 100"/>
              <a:gd name="T64" fmla="*/ 34 w 89"/>
              <a:gd name="T65" fmla="*/ 14 h 100"/>
              <a:gd name="T66" fmla="*/ 25 w 89"/>
              <a:gd name="T67" fmla="*/ 21 h 100"/>
              <a:gd name="T68" fmla="*/ 18 w 89"/>
              <a:gd name="T69" fmla="*/ 33 h 100"/>
              <a:gd name="T70" fmla="*/ 17 w 89"/>
              <a:gd name="T71" fmla="*/ 5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9" h="100">
                <a:moveTo>
                  <a:pt x="0" y="50"/>
                </a:moveTo>
                <a:lnTo>
                  <a:pt x="1" y="37"/>
                </a:lnTo>
                <a:lnTo>
                  <a:pt x="3" y="26"/>
                </a:lnTo>
                <a:lnTo>
                  <a:pt x="5" y="21"/>
                </a:lnTo>
                <a:lnTo>
                  <a:pt x="8" y="17"/>
                </a:lnTo>
                <a:lnTo>
                  <a:pt x="11" y="13"/>
                </a:lnTo>
                <a:lnTo>
                  <a:pt x="14" y="10"/>
                </a:lnTo>
                <a:lnTo>
                  <a:pt x="21" y="5"/>
                </a:lnTo>
                <a:lnTo>
                  <a:pt x="28" y="2"/>
                </a:lnTo>
                <a:lnTo>
                  <a:pt x="36" y="0"/>
                </a:lnTo>
                <a:lnTo>
                  <a:pt x="44" y="0"/>
                </a:lnTo>
                <a:lnTo>
                  <a:pt x="54" y="0"/>
                </a:lnTo>
                <a:lnTo>
                  <a:pt x="62" y="2"/>
                </a:lnTo>
                <a:lnTo>
                  <a:pt x="70" y="6"/>
                </a:lnTo>
                <a:lnTo>
                  <a:pt x="77" y="12"/>
                </a:lnTo>
                <a:lnTo>
                  <a:pt x="83" y="19"/>
                </a:lnTo>
                <a:lnTo>
                  <a:pt x="86" y="27"/>
                </a:lnTo>
                <a:lnTo>
                  <a:pt x="88" y="37"/>
                </a:lnTo>
                <a:lnTo>
                  <a:pt x="89" y="47"/>
                </a:lnTo>
                <a:lnTo>
                  <a:pt x="89" y="57"/>
                </a:lnTo>
                <a:lnTo>
                  <a:pt x="88" y="65"/>
                </a:lnTo>
                <a:lnTo>
                  <a:pt x="86" y="71"/>
                </a:lnTo>
                <a:lnTo>
                  <a:pt x="84" y="77"/>
                </a:lnTo>
                <a:lnTo>
                  <a:pt x="80" y="82"/>
                </a:lnTo>
                <a:lnTo>
                  <a:pt x="77" y="86"/>
                </a:lnTo>
                <a:lnTo>
                  <a:pt x="72" y="91"/>
                </a:lnTo>
                <a:lnTo>
                  <a:pt x="68" y="93"/>
                </a:lnTo>
                <a:lnTo>
                  <a:pt x="62" y="96"/>
                </a:lnTo>
                <a:lnTo>
                  <a:pt x="57" y="98"/>
                </a:lnTo>
                <a:lnTo>
                  <a:pt x="51" y="99"/>
                </a:lnTo>
                <a:lnTo>
                  <a:pt x="44" y="100"/>
                </a:lnTo>
                <a:lnTo>
                  <a:pt x="35" y="99"/>
                </a:lnTo>
                <a:lnTo>
                  <a:pt x="26" y="96"/>
                </a:lnTo>
                <a:lnTo>
                  <a:pt x="19" y="92"/>
                </a:lnTo>
                <a:lnTo>
                  <a:pt x="12" y="86"/>
                </a:lnTo>
                <a:lnTo>
                  <a:pt x="7" y="79"/>
                </a:lnTo>
                <a:lnTo>
                  <a:pt x="3" y="70"/>
                </a:lnTo>
                <a:lnTo>
                  <a:pt x="1" y="61"/>
                </a:lnTo>
                <a:lnTo>
                  <a:pt x="0" y="50"/>
                </a:lnTo>
                <a:close/>
                <a:moveTo>
                  <a:pt x="17" y="50"/>
                </a:moveTo>
                <a:lnTo>
                  <a:pt x="17" y="58"/>
                </a:lnTo>
                <a:lnTo>
                  <a:pt x="18" y="66"/>
                </a:lnTo>
                <a:lnTo>
                  <a:pt x="21" y="71"/>
                </a:lnTo>
                <a:lnTo>
                  <a:pt x="25" y="77"/>
                </a:lnTo>
                <a:lnTo>
                  <a:pt x="28" y="80"/>
                </a:lnTo>
                <a:lnTo>
                  <a:pt x="34" y="84"/>
                </a:lnTo>
                <a:lnTo>
                  <a:pt x="38" y="85"/>
                </a:lnTo>
                <a:lnTo>
                  <a:pt x="44" y="86"/>
                </a:lnTo>
                <a:lnTo>
                  <a:pt x="51" y="85"/>
                </a:lnTo>
                <a:lnTo>
                  <a:pt x="55" y="84"/>
                </a:lnTo>
                <a:lnTo>
                  <a:pt x="60" y="80"/>
                </a:lnTo>
                <a:lnTo>
                  <a:pt x="64" y="77"/>
                </a:lnTo>
                <a:lnTo>
                  <a:pt x="68" y="71"/>
                </a:lnTo>
                <a:lnTo>
                  <a:pt x="71" y="66"/>
                </a:lnTo>
                <a:lnTo>
                  <a:pt x="72" y="58"/>
                </a:lnTo>
                <a:lnTo>
                  <a:pt x="72" y="49"/>
                </a:lnTo>
                <a:lnTo>
                  <a:pt x="72" y="41"/>
                </a:lnTo>
                <a:lnTo>
                  <a:pt x="71" y="33"/>
                </a:lnTo>
                <a:lnTo>
                  <a:pt x="68" y="27"/>
                </a:lnTo>
                <a:lnTo>
                  <a:pt x="64" y="21"/>
                </a:lnTo>
                <a:lnTo>
                  <a:pt x="60" y="18"/>
                </a:lnTo>
                <a:lnTo>
                  <a:pt x="55" y="14"/>
                </a:lnTo>
                <a:lnTo>
                  <a:pt x="51" y="13"/>
                </a:lnTo>
                <a:lnTo>
                  <a:pt x="44" y="12"/>
                </a:lnTo>
                <a:lnTo>
                  <a:pt x="38" y="13"/>
                </a:lnTo>
                <a:lnTo>
                  <a:pt x="34" y="14"/>
                </a:lnTo>
                <a:lnTo>
                  <a:pt x="28" y="18"/>
                </a:lnTo>
                <a:lnTo>
                  <a:pt x="25" y="21"/>
                </a:lnTo>
                <a:lnTo>
                  <a:pt x="21" y="27"/>
                </a:lnTo>
                <a:lnTo>
                  <a:pt x="18" y="33"/>
                </a:lnTo>
                <a:lnTo>
                  <a:pt x="17" y="41"/>
                </a:lnTo>
                <a:lnTo>
                  <a:pt x="17" y="50"/>
                </a:lnTo>
                <a:close/>
              </a:path>
            </a:pathLst>
          </a:custGeom>
          <a:solidFill>
            <a:srgbClr val="43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3" name="Freeform 310">
            <a:extLst>
              <a:ext uri="{FF2B5EF4-FFF2-40B4-BE49-F238E27FC236}">
                <a16:creationId xmlns:a16="http://schemas.microsoft.com/office/drawing/2014/main" id="{D5CF2C0C-2E08-47DE-97B1-50E3F7E9725E}"/>
              </a:ext>
            </a:extLst>
          </p:cNvPr>
          <p:cNvSpPr>
            <a:spLocks/>
          </p:cNvSpPr>
          <p:nvPr/>
        </p:nvSpPr>
        <p:spPr bwMode="auto">
          <a:xfrm>
            <a:off x="7013575" y="4986338"/>
            <a:ext cx="15875" cy="30162"/>
          </a:xfrm>
          <a:custGeom>
            <a:avLst/>
            <a:gdLst>
              <a:gd name="T0" fmla="*/ 0 w 51"/>
              <a:gd name="T1" fmla="*/ 98 h 98"/>
              <a:gd name="T2" fmla="*/ 0 w 51"/>
              <a:gd name="T3" fmla="*/ 1 h 98"/>
              <a:gd name="T4" fmla="*/ 13 w 51"/>
              <a:gd name="T5" fmla="*/ 1 h 98"/>
              <a:gd name="T6" fmla="*/ 13 w 51"/>
              <a:gd name="T7" fmla="*/ 16 h 98"/>
              <a:gd name="T8" fmla="*/ 19 w 51"/>
              <a:gd name="T9" fmla="*/ 8 h 98"/>
              <a:gd name="T10" fmla="*/ 25 w 51"/>
              <a:gd name="T11" fmla="*/ 2 h 98"/>
              <a:gd name="T12" fmla="*/ 29 w 51"/>
              <a:gd name="T13" fmla="*/ 0 h 98"/>
              <a:gd name="T14" fmla="*/ 35 w 51"/>
              <a:gd name="T15" fmla="*/ 0 h 98"/>
              <a:gd name="T16" fmla="*/ 38 w 51"/>
              <a:gd name="T17" fmla="*/ 0 h 98"/>
              <a:gd name="T18" fmla="*/ 43 w 51"/>
              <a:gd name="T19" fmla="*/ 1 h 98"/>
              <a:gd name="T20" fmla="*/ 47 w 51"/>
              <a:gd name="T21" fmla="*/ 2 h 98"/>
              <a:gd name="T22" fmla="*/ 51 w 51"/>
              <a:gd name="T23" fmla="*/ 4 h 98"/>
              <a:gd name="T24" fmla="*/ 45 w 51"/>
              <a:gd name="T25" fmla="*/ 19 h 98"/>
              <a:gd name="T26" fmla="*/ 40 w 51"/>
              <a:gd name="T27" fmla="*/ 17 h 98"/>
              <a:gd name="T28" fmla="*/ 34 w 51"/>
              <a:gd name="T29" fmla="*/ 16 h 98"/>
              <a:gd name="T30" fmla="*/ 29 w 51"/>
              <a:gd name="T31" fmla="*/ 17 h 98"/>
              <a:gd name="T32" fmla="*/ 25 w 51"/>
              <a:gd name="T33" fmla="*/ 19 h 98"/>
              <a:gd name="T34" fmla="*/ 20 w 51"/>
              <a:gd name="T35" fmla="*/ 24 h 98"/>
              <a:gd name="T36" fmla="*/ 18 w 51"/>
              <a:gd name="T37" fmla="*/ 28 h 98"/>
              <a:gd name="T38" fmla="*/ 17 w 51"/>
              <a:gd name="T39" fmla="*/ 37 h 98"/>
              <a:gd name="T40" fmla="*/ 16 w 51"/>
              <a:gd name="T41" fmla="*/ 47 h 98"/>
              <a:gd name="T42" fmla="*/ 16 w 51"/>
              <a:gd name="T43" fmla="*/ 98 h 98"/>
              <a:gd name="T44" fmla="*/ 0 w 51"/>
              <a:gd name="T45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1" h="98">
                <a:moveTo>
                  <a:pt x="0" y="98"/>
                </a:moveTo>
                <a:lnTo>
                  <a:pt x="0" y="1"/>
                </a:lnTo>
                <a:lnTo>
                  <a:pt x="13" y="1"/>
                </a:lnTo>
                <a:lnTo>
                  <a:pt x="13" y="16"/>
                </a:lnTo>
                <a:lnTo>
                  <a:pt x="19" y="8"/>
                </a:lnTo>
                <a:lnTo>
                  <a:pt x="25" y="2"/>
                </a:lnTo>
                <a:lnTo>
                  <a:pt x="29" y="0"/>
                </a:lnTo>
                <a:lnTo>
                  <a:pt x="35" y="0"/>
                </a:lnTo>
                <a:lnTo>
                  <a:pt x="38" y="0"/>
                </a:lnTo>
                <a:lnTo>
                  <a:pt x="43" y="1"/>
                </a:lnTo>
                <a:lnTo>
                  <a:pt x="47" y="2"/>
                </a:lnTo>
                <a:lnTo>
                  <a:pt x="51" y="4"/>
                </a:lnTo>
                <a:lnTo>
                  <a:pt x="45" y="19"/>
                </a:lnTo>
                <a:lnTo>
                  <a:pt x="40" y="17"/>
                </a:lnTo>
                <a:lnTo>
                  <a:pt x="34" y="16"/>
                </a:lnTo>
                <a:lnTo>
                  <a:pt x="29" y="17"/>
                </a:lnTo>
                <a:lnTo>
                  <a:pt x="25" y="19"/>
                </a:lnTo>
                <a:lnTo>
                  <a:pt x="20" y="24"/>
                </a:lnTo>
                <a:lnTo>
                  <a:pt x="18" y="28"/>
                </a:lnTo>
                <a:lnTo>
                  <a:pt x="17" y="37"/>
                </a:lnTo>
                <a:lnTo>
                  <a:pt x="16" y="47"/>
                </a:lnTo>
                <a:lnTo>
                  <a:pt x="16" y="98"/>
                </a:lnTo>
                <a:lnTo>
                  <a:pt x="0" y="98"/>
                </a:lnTo>
                <a:close/>
              </a:path>
            </a:pathLst>
          </a:custGeom>
          <a:solidFill>
            <a:srgbClr val="43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4" name="Freeform 311">
            <a:extLst>
              <a:ext uri="{FF2B5EF4-FFF2-40B4-BE49-F238E27FC236}">
                <a16:creationId xmlns:a16="http://schemas.microsoft.com/office/drawing/2014/main" id="{80B60B9C-3925-45D3-9BD2-75CAD2EF4912}"/>
              </a:ext>
            </a:extLst>
          </p:cNvPr>
          <p:cNvSpPr>
            <a:spLocks/>
          </p:cNvSpPr>
          <p:nvPr/>
        </p:nvSpPr>
        <p:spPr bwMode="auto">
          <a:xfrm>
            <a:off x="6597650" y="4970463"/>
            <a:ext cx="50800" cy="49212"/>
          </a:xfrm>
          <a:custGeom>
            <a:avLst/>
            <a:gdLst>
              <a:gd name="T0" fmla="*/ 85 w 156"/>
              <a:gd name="T1" fmla="*/ 0 h 156"/>
              <a:gd name="T2" fmla="*/ 101 w 156"/>
              <a:gd name="T3" fmla="*/ 3 h 156"/>
              <a:gd name="T4" fmla="*/ 115 w 156"/>
              <a:gd name="T5" fmla="*/ 9 h 156"/>
              <a:gd name="T6" fmla="*/ 127 w 156"/>
              <a:gd name="T7" fmla="*/ 17 h 156"/>
              <a:gd name="T8" fmla="*/ 138 w 156"/>
              <a:gd name="T9" fmla="*/ 27 h 156"/>
              <a:gd name="T10" fmla="*/ 146 w 156"/>
              <a:gd name="T11" fmla="*/ 40 h 156"/>
              <a:gd name="T12" fmla="*/ 152 w 156"/>
              <a:gd name="T13" fmla="*/ 54 h 156"/>
              <a:gd name="T14" fmla="*/ 155 w 156"/>
              <a:gd name="T15" fmla="*/ 69 h 156"/>
              <a:gd name="T16" fmla="*/ 155 w 156"/>
              <a:gd name="T17" fmla="*/ 85 h 156"/>
              <a:gd name="T18" fmla="*/ 152 w 156"/>
              <a:gd name="T19" fmla="*/ 100 h 156"/>
              <a:gd name="T20" fmla="*/ 146 w 156"/>
              <a:gd name="T21" fmla="*/ 115 h 156"/>
              <a:gd name="T22" fmla="*/ 138 w 156"/>
              <a:gd name="T23" fmla="*/ 127 h 156"/>
              <a:gd name="T24" fmla="*/ 127 w 156"/>
              <a:gd name="T25" fmla="*/ 137 h 156"/>
              <a:gd name="T26" fmla="*/ 115 w 156"/>
              <a:gd name="T27" fmla="*/ 145 h 156"/>
              <a:gd name="T28" fmla="*/ 101 w 156"/>
              <a:gd name="T29" fmla="*/ 151 h 156"/>
              <a:gd name="T30" fmla="*/ 85 w 156"/>
              <a:gd name="T31" fmla="*/ 155 h 156"/>
              <a:gd name="T32" fmla="*/ 69 w 156"/>
              <a:gd name="T33" fmla="*/ 155 h 156"/>
              <a:gd name="T34" fmla="*/ 55 w 156"/>
              <a:gd name="T35" fmla="*/ 151 h 156"/>
              <a:gd name="T36" fmla="*/ 41 w 156"/>
              <a:gd name="T37" fmla="*/ 145 h 156"/>
              <a:gd name="T38" fmla="*/ 28 w 156"/>
              <a:gd name="T39" fmla="*/ 137 h 156"/>
              <a:gd name="T40" fmla="*/ 17 w 156"/>
              <a:gd name="T41" fmla="*/ 127 h 156"/>
              <a:gd name="T42" fmla="*/ 9 w 156"/>
              <a:gd name="T43" fmla="*/ 115 h 156"/>
              <a:gd name="T44" fmla="*/ 3 w 156"/>
              <a:gd name="T45" fmla="*/ 100 h 156"/>
              <a:gd name="T46" fmla="*/ 0 w 156"/>
              <a:gd name="T47" fmla="*/ 85 h 156"/>
              <a:gd name="T48" fmla="*/ 0 w 156"/>
              <a:gd name="T49" fmla="*/ 69 h 156"/>
              <a:gd name="T50" fmla="*/ 3 w 156"/>
              <a:gd name="T51" fmla="*/ 54 h 156"/>
              <a:gd name="T52" fmla="*/ 9 w 156"/>
              <a:gd name="T53" fmla="*/ 40 h 156"/>
              <a:gd name="T54" fmla="*/ 17 w 156"/>
              <a:gd name="T55" fmla="*/ 27 h 156"/>
              <a:gd name="T56" fmla="*/ 28 w 156"/>
              <a:gd name="T57" fmla="*/ 17 h 156"/>
              <a:gd name="T58" fmla="*/ 41 w 156"/>
              <a:gd name="T59" fmla="*/ 9 h 156"/>
              <a:gd name="T60" fmla="*/ 55 w 156"/>
              <a:gd name="T61" fmla="*/ 3 h 156"/>
              <a:gd name="T62" fmla="*/ 69 w 156"/>
              <a:gd name="T63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6" h="156">
                <a:moveTo>
                  <a:pt x="77" y="0"/>
                </a:moveTo>
                <a:lnTo>
                  <a:pt x="85" y="0"/>
                </a:lnTo>
                <a:lnTo>
                  <a:pt x="93" y="1"/>
                </a:lnTo>
                <a:lnTo>
                  <a:pt x="101" y="3"/>
                </a:lnTo>
                <a:lnTo>
                  <a:pt x="108" y="5"/>
                </a:lnTo>
                <a:lnTo>
                  <a:pt x="115" y="9"/>
                </a:lnTo>
                <a:lnTo>
                  <a:pt x="121" y="12"/>
                </a:lnTo>
                <a:lnTo>
                  <a:pt x="127" y="17"/>
                </a:lnTo>
                <a:lnTo>
                  <a:pt x="133" y="22"/>
                </a:lnTo>
                <a:lnTo>
                  <a:pt x="138" y="27"/>
                </a:lnTo>
                <a:lnTo>
                  <a:pt x="142" y="34"/>
                </a:lnTo>
                <a:lnTo>
                  <a:pt x="146" y="40"/>
                </a:lnTo>
                <a:lnTo>
                  <a:pt x="149" y="46"/>
                </a:lnTo>
                <a:lnTo>
                  <a:pt x="152" y="54"/>
                </a:lnTo>
                <a:lnTo>
                  <a:pt x="153" y="61"/>
                </a:lnTo>
                <a:lnTo>
                  <a:pt x="155" y="69"/>
                </a:lnTo>
                <a:lnTo>
                  <a:pt x="156" y="77"/>
                </a:lnTo>
                <a:lnTo>
                  <a:pt x="155" y="85"/>
                </a:lnTo>
                <a:lnTo>
                  <a:pt x="153" y="93"/>
                </a:lnTo>
                <a:lnTo>
                  <a:pt x="152" y="100"/>
                </a:lnTo>
                <a:lnTo>
                  <a:pt x="149" y="108"/>
                </a:lnTo>
                <a:lnTo>
                  <a:pt x="146" y="115"/>
                </a:lnTo>
                <a:lnTo>
                  <a:pt x="142" y="120"/>
                </a:lnTo>
                <a:lnTo>
                  <a:pt x="138" y="127"/>
                </a:lnTo>
                <a:lnTo>
                  <a:pt x="133" y="132"/>
                </a:lnTo>
                <a:lnTo>
                  <a:pt x="127" y="137"/>
                </a:lnTo>
                <a:lnTo>
                  <a:pt x="121" y="142"/>
                </a:lnTo>
                <a:lnTo>
                  <a:pt x="115" y="145"/>
                </a:lnTo>
                <a:lnTo>
                  <a:pt x="108" y="149"/>
                </a:lnTo>
                <a:lnTo>
                  <a:pt x="101" y="151"/>
                </a:lnTo>
                <a:lnTo>
                  <a:pt x="93" y="153"/>
                </a:lnTo>
                <a:lnTo>
                  <a:pt x="85" y="155"/>
                </a:lnTo>
                <a:lnTo>
                  <a:pt x="77" y="156"/>
                </a:lnTo>
                <a:lnTo>
                  <a:pt x="69" y="155"/>
                </a:lnTo>
                <a:lnTo>
                  <a:pt x="61" y="153"/>
                </a:lnTo>
                <a:lnTo>
                  <a:pt x="55" y="151"/>
                </a:lnTo>
                <a:lnTo>
                  <a:pt x="47" y="149"/>
                </a:lnTo>
                <a:lnTo>
                  <a:pt x="41" y="145"/>
                </a:lnTo>
                <a:lnTo>
                  <a:pt x="34" y="142"/>
                </a:lnTo>
                <a:lnTo>
                  <a:pt x="28" y="137"/>
                </a:lnTo>
                <a:lnTo>
                  <a:pt x="23" y="132"/>
                </a:lnTo>
                <a:lnTo>
                  <a:pt x="17" y="127"/>
                </a:lnTo>
                <a:lnTo>
                  <a:pt x="13" y="120"/>
                </a:lnTo>
                <a:lnTo>
                  <a:pt x="9" y="115"/>
                </a:lnTo>
                <a:lnTo>
                  <a:pt x="6" y="108"/>
                </a:lnTo>
                <a:lnTo>
                  <a:pt x="3" y="100"/>
                </a:lnTo>
                <a:lnTo>
                  <a:pt x="1" y="93"/>
                </a:lnTo>
                <a:lnTo>
                  <a:pt x="0" y="85"/>
                </a:lnTo>
                <a:lnTo>
                  <a:pt x="0" y="77"/>
                </a:lnTo>
                <a:lnTo>
                  <a:pt x="0" y="69"/>
                </a:lnTo>
                <a:lnTo>
                  <a:pt x="1" y="61"/>
                </a:lnTo>
                <a:lnTo>
                  <a:pt x="3" y="54"/>
                </a:lnTo>
                <a:lnTo>
                  <a:pt x="6" y="46"/>
                </a:lnTo>
                <a:lnTo>
                  <a:pt x="9" y="40"/>
                </a:lnTo>
                <a:lnTo>
                  <a:pt x="13" y="34"/>
                </a:lnTo>
                <a:lnTo>
                  <a:pt x="17" y="27"/>
                </a:lnTo>
                <a:lnTo>
                  <a:pt x="23" y="22"/>
                </a:lnTo>
                <a:lnTo>
                  <a:pt x="28" y="17"/>
                </a:lnTo>
                <a:lnTo>
                  <a:pt x="34" y="12"/>
                </a:lnTo>
                <a:lnTo>
                  <a:pt x="41" y="9"/>
                </a:lnTo>
                <a:lnTo>
                  <a:pt x="47" y="5"/>
                </a:lnTo>
                <a:lnTo>
                  <a:pt x="55" y="3"/>
                </a:lnTo>
                <a:lnTo>
                  <a:pt x="61" y="1"/>
                </a:lnTo>
                <a:lnTo>
                  <a:pt x="69" y="0"/>
                </a:lnTo>
                <a:lnTo>
                  <a:pt x="77" y="0"/>
                </a:lnTo>
                <a:close/>
              </a:path>
            </a:pathLst>
          </a:custGeom>
          <a:solidFill>
            <a:srgbClr val="D9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5" name="Freeform 312">
            <a:extLst>
              <a:ext uri="{FF2B5EF4-FFF2-40B4-BE49-F238E27FC236}">
                <a16:creationId xmlns:a16="http://schemas.microsoft.com/office/drawing/2014/main" id="{6EE83AC1-76B1-4BDC-B71E-167461B74E5C}"/>
              </a:ext>
            </a:extLst>
          </p:cNvPr>
          <p:cNvSpPr>
            <a:spLocks/>
          </p:cNvSpPr>
          <p:nvPr/>
        </p:nvSpPr>
        <p:spPr bwMode="auto">
          <a:xfrm>
            <a:off x="6597650" y="4970463"/>
            <a:ext cx="50800" cy="49212"/>
          </a:xfrm>
          <a:custGeom>
            <a:avLst/>
            <a:gdLst>
              <a:gd name="T0" fmla="*/ 85 w 156"/>
              <a:gd name="T1" fmla="*/ 0 h 156"/>
              <a:gd name="T2" fmla="*/ 101 w 156"/>
              <a:gd name="T3" fmla="*/ 3 h 156"/>
              <a:gd name="T4" fmla="*/ 115 w 156"/>
              <a:gd name="T5" fmla="*/ 9 h 156"/>
              <a:gd name="T6" fmla="*/ 127 w 156"/>
              <a:gd name="T7" fmla="*/ 17 h 156"/>
              <a:gd name="T8" fmla="*/ 138 w 156"/>
              <a:gd name="T9" fmla="*/ 27 h 156"/>
              <a:gd name="T10" fmla="*/ 146 w 156"/>
              <a:gd name="T11" fmla="*/ 40 h 156"/>
              <a:gd name="T12" fmla="*/ 152 w 156"/>
              <a:gd name="T13" fmla="*/ 54 h 156"/>
              <a:gd name="T14" fmla="*/ 155 w 156"/>
              <a:gd name="T15" fmla="*/ 69 h 156"/>
              <a:gd name="T16" fmla="*/ 155 w 156"/>
              <a:gd name="T17" fmla="*/ 85 h 156"/>
              <a:gd name="T18" fmla="*/ 152 w 156"/>
              <a:gd name="T19" fmla="*/ 100 h 156"/>
              <a:gd name="T20" fmla="*/ 146 w 156"/>
              <a:gd name="T21" fmla="*/ 115 h 156"/>
              <a:gd name="T22" fmla="*/ 138 w 156"/>
              <a:gd name="T23" fmla="*/ 127 h 156"/>
              <a:gd name="T24" fmla="*/ 127 w 156"/>
              <a:gd name="T25" fmla="*/ 137 h 156"/>
              <a:gd name="T26" fmla="*/ 115 w 156"/>
              <a:gd name="T27" fmla="*/ 145 h 156"/>
              <a:gd name="T28" fmla="*/ 101 w 156"/>
              <a:gd name="T29" fmla="*/ 151 h 156"/>
              <a:gd name="T30" fmla="*/ 85 w 156"/>
              <a:gd name="T31" fmla="*/ 155 h 156"/>
              <a:gd name="T32" fmla="*/ 69 w 156"/>
              <a:gd name="T33" fmla="*/ 155 h 156"/>
              <a:gd name="T34" fmla="*/ 55 w 156"/>
              <a:gd name="T35" fmla="*/ 151 h 156"/>
              <a:gd name="T36" fmla="*/ 41 w 156"/>
              <a:gd name="T37" fmla="*/ 145 h 156"/>
              <a:gd name="T38" fmla="*/ 28 w 156"/>
              <a:gd name="T39" fmla="*/ 137 h 156"/>
              <a:gd name="T40" fmla="*/ 17 w 156"/>
              <a:gd name="T41" fmla="*/ 127 h 156"/>
              <a:gd name="T42" fmla="*/ 9 w 156"/>
              <a:gd name="T43" fmla="*/ 115 h 156"/>
              <a:gd name="T44" fmla="*/ 3 w 156"/>
              <a:gd name="T45" fmla="*/ 100 h 156"/>
              <a:gd name="T46" fmla="*/ 0 w 156"/>
              <a:gd name="T47" fmla="*/ 85 h 156"/>
              <a:gd name="T48" fmla="*/ 0 w 156"/>
              <a:gd name="T49" fmla="*/ 69 h 156"/>
              <a:gd name="T50" fmla="*/ 3 w 156"/>
              <a:gd name="T51" fmla="*/ 54 h 156"/>
              <a:gd name="T52" fmla="*/ 9 w 156"/>
              <a:gd name="T53" fmla="*/ 40 h 156"/>
              <a:gd name="T54" fmla="*/ 17 w 156"/>
              <a:gd name="T55" fmla="*/ 27 h 156"/>
              <a:gd name="T56" fmla="*/ 28 w 156"/>
              <a:gd name="T57" fmla="*/ 17 h 156"/>
              <a:gd name="T58" fmla="*/ 41 w 156"/>
              <a:gd name="T59" fmla="*/ 9 h 156"/>
              <a:gd name="T60" fmla="*/ 55 w 156"/>
              <a:gd name="T61" fmla="*/ 3 h 156"/>
              <a:gd name="T62" fmla="*/ 69 w 156"/>
              <a:gd name="T63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6" h="156">
                <a:moveTo>
                  <a:pt x="77" y="0"/>
                </a:moveTo>
                <a:lnTo>
                  <a:pt x="85" y="0"/>
                </a:lnTo>
                <a:lnTo>
                  <a:pt x="93" y="1"/>
                </a:lnTo>
                <a:lnTo>
                  <a:pt x="101" y="3"/>
                </a:lnTo>
                <a:lnTo>
                  <a:pt x="108" y="5"/>
                </a:lnTo>
                <a:lnTo>
                  <a:pt x="115" y="9"/>
                </a:lnTo>
                <a:lnTo>
                  <a:pt x="121" y="12"/>
                </a:lnTo>
                <a:lnTo>
                  <a:pt x="127" y="17"/>
                </a:lnTo>
                <a:lnTo>
                  <a:pt x="133" y="22"/>
                </a:lnTo>
                <a:lnTo>
                  <a:pt x="138" y="27"/>
                </a:lnTo>
                <a:lnTo>
                  <a:pt x="142" y="34"/>
                </a:lnTo>
                <a:lnTo>
                  <a:pt x="146" y="40"/>
                </a:lnTo>
                <a:lnTo>
                  <a:pt x="149" y="46"/>
                </a:lnTo>
                <a:lnTo>
                  <a:pt x="152" y="54"/>
                </a:lnTo>
                <a:lnTo>
                  <a:pt x="153" y="61"/>
                </a:lnTo>
                <a:lnTo>
                  <a:pt x="155" y="69"/>
                </a:lnTo>
                <a:lnTo>
                  <a:pt x="156" y="77"/>
                </a:lnTo>
                <a:lnTo>
                  <a:pt x="155" y="85"/>
                </a:lnTo>
                <a:lnTo>
                  <a:pt x="153" y="93"/>
                </a:lnTo>
                <a:lnTo>
                  <a:pt x="152" y="100"/>
                </a:lnTo>
                <a:lnTo>
                  <a:pt x="149" y="108"/>
                </a:lnTo>
                <a:lnTo>
                  <a:pt x="146" y="115"/>
                </a:lnTo>
                <a:lnTo>
                  <a:pt x="142" y="120"/>
                </a:lnTo>
                <a:lnTo>
                  <a:pt x="138" y="127"/>
                </a:lnTo>
                <a:lnTo>
                  <a:pt x="133" y="132"/>
                </a:lnTo>
                <a:lnTo>
                  <a:pt x="127" y="137"/>
                </a:lnTo>
                <a:lnTo>
                  <a:pt x="121" y="142"/>
                </a:lnTo>
                <a:lnTo>
                  <a:pt x="115" y="145"/>
                </a:lnTo>
                <a:lnTo>
                  <a:pt x="108" y="149"/>
                </a:lnTo>
                <a:lnTo>
                  <a:pt x="101" y="151"/>
                </a:lnTo>
                <a:lnTo>
                  <a:pt x="93" y="153"/>
                </a:lnTo>
                <a:lnTo>
                  <a:pt x="85" y="155"/>
                </a:lnTo>
                <a:lnTo>
                  <a:pt x="77" y="156"/>
                </a:lnTo>
                <a:lnTo>
                  <a:pt x="69" y="155"/>
                </a:lnTo>
                <a:lnTo>
                  <a:pt x="61" y="153"/>
                </a:lnTo>
                <a:lnTo>
                  <a:pt x="55" y="151"/>
                </a:lnTo>
                <a:lnTo>
                  <a:pt x="47" y="149"/>
                </a:lnTo>
                <a:lnTo>
                  <a:pt x="41" y="145"/>
                </a:lnTo>
                <a:lnTo>
                  <a:pt x="34" y="142"/>
                </a:lnTo>
                <a:lnTo>
                  <a:pt x="28" y="137"/>
                </a:lnTo>
                <a:lnTo>
                  <a:pt x="23" y="132"/>
                </a:lnTo>
                <a:lnTo>
                  <a:pt x="17" y="127"/>
                </a:lnTo>
                <a:lnTo>
                  <a:pt x="13" y="120"/>
                </a:lnTo>
                <a:lnTo>
                  <a:pt x="9" y="115"/>
                </a:lnTo>
                <a:lnTo>
                  <a:pt x="6" y="108"/>
                </a:lnTo>
                <a:lnTo>
                  <a:pt x="3" y="100"/>
                </a:lnTo>
                <a:lnTo>
                  <a:pt x="1" y="93"/>
                </a:lnTo>
                <a:lnTo>
                  <a:pt x="0" y="85"/>
                </a:lnTo>
                <a:lnTo>
                  <a:pt x="0" y="77"/>
                </a:lnTo>
                <a:lnTo>
                  <a:pt x="0" y="69"/>
                </a:lnTo>
                <a:lnTo>
                  <a:pt x="1" y="61"/>
                </a:lnTo>
                <a:lnTo>
                  <a:pt x="3" y="54"/>
                </a:lnTo>
                <a:lnTo>
                  <a:pt x="6" y="46"/>
                </a:lnTo>
                <a:lnTo>
                  <a:pt x="9" y="40"/>
                </a:lnTo>
                <a:lnTo>
                  <a:pt x="13" y="34"/>
                </a:lnTo>
                <a:lnTo>
                  <a:pt x="17" y="27"/>
                </a:lnTo>
                <a:lnTo>
                  <a:pt x="23" y="22"/>
                </a:lnTo>
                <a:lnTo>
                  <a:pt x="28" y="17"/>
                </a:lnTo>
                <a:lnTo>
                  <a:pt x="34" y="12"/>
                </a:lnTo>
                <a:lnTo>
                  <a:pt x="41" y="9"/>
                </a:lnTo>
                <a:lnTo>
                  <a:pt x="47" y="5"/>
                </a:lnTo>
                <a:lnTo>
                  <a:pt x="55" y="3"/>
                </a:lnTo>
                <a:lnTo>
                  <a:pt x="61" y="1"/>
                </a:lnTo>
                <a:lnTo>
                  <a:pt x="69" y="0"/>
                </a:lnTo>
                <a:lnTo>
                  <a:pt x="77" y="0"/>
                </a:lnTo>
                <a:close/>
              </a:path>
            </a:pathLst>
          </a:custGeom>
          <a:noFill/>
          <a:ln w="1588">
            <a:solidFill>
              <a:srgbClr val="43424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6" name="Rectangle 313">
            <a:extLst>
              <a:ext uri="{FF2B5EF4-FFF2-40B4-BE49-F238E27FC236}">
                <a16:creationId xmlns:a16="http://schemas.microsoft.com/office/drawing/2014/main" id="{93DBF8E3-AFDC-45D5-9631-846EF526B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4972050"/>
            <a:ext cx="47625" cy="47625"/>
          </a:xfrm>
          <a:prstGeom prst="rect">
            <a:avLst/>
          </a:prstGeom>
          <a:solidFill>
            <a:srgbClr val="D9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7" name="Rectangle 314">
            <a:extLst>
              <a:ext uri="{FF2B5EF4-FFF2-40B4-BE49-F238E27FC236}">
                <a16:creationId xmlns:a16="http://schemas.microsoft.com/office/drawing/2014/main" id="{EAAD4EF5-CD10-4006-B96A-757CD9307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4972050"/>
            <a:ext cx="47625" cy="47625"/>
          </a:xfrm>
          <a:prstGeom prst="rect">
            <a:avLst/>
          </a:prstGeom>
          <a:noFill/>
          <a:ln w="1588">
            <a:solidFill>
              <a:srgbClr val="43424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8" name="Line 315">
            <a:extLst>
              <a:ext uri="{FF2B5EF4-FFF2-40B4-BE49-F238E27FC236}">
                <a16:creationId xmlns:a16="http://schemas.microsoft.com/office/drawing/2014/main" id="{C1188440-D49C-43E5-B910-8CEDA3488C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4994275"/>
            <a:ext cx="44450" cy="0"/>
          </a:xfrm>
          <a:prstGeom prst="line">
            <a:avLst/>
          </a:prstGeom>
          <a:noFill/>
          <a:ln w="1588">
            <a:solidFill>
              <a:srgbClr val="2B2A2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2" name="Line 316">
            <a:extLst>
              <a:ext uri="{FF2B5EF4-FFF2-40B4-BE49-F238E27FC236}">
                <a16:creationId xmlns:a16="http://schemas.microsoft.com/office/drawing/2014/main" id="{659F3D9B-6E32-473D-8FFE-B3F88B56E5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91313" y="4994275"/>
            <a:ext cx="12700" cy="14287"/>
          </a:xfrm>
          <a:prstGeom prst="line">
            <a:avLst/>
          </a:prstGeom>
          <a:noFill/>
          <a:ln w="1588">
            <a:solidFill>
              <a:srgbClr val="2B2A2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3" name="Line 317">
            <a:extLst>
              <a:ext uri="{FF2B5EF4-FFF2-40B4-BE49-F238E27FC236}">
                <a16:creationId xmlns:a16="http://schemas.microsoft.com/office/drawing/2014/main" id="{3FA68005-E364-4021-B6FB-6E25D6E170F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91313" y="4981575"/>
            <a:ext cx="12700" cy="12700"/>
          </a:xfrm>
          <a:prstGeom prst="line">
            <a:avLst/>
          </a:prstGeom>
          <a:noFill/>
          <a:ln w="1588">
            <a:solidFill>
              <a:srgbClr val="2B2A29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نجمة: 5 نقاط 7">
            <a:extLst>
              <a:ext uri="{FF2B5EF4-FFF2-40B4-BE49-F238E27FC236}">
                <a16:creationId xmlns:a16="http://schemas.microsoft.com/office/drawing/2014/main" id="{2A55A5CC-8298-41B7-B1E6-430676F3DBBA}"/>
              </a:ext>
            </a:extLst>
          </p:cNvPr>
          <p:cNvSpPr/>
          <p:nvPr/>
        </p:nvSpPr>
        <p:spPr>
          <a:xfrm>
            <a:off x="4723883" y="3740150"/>
            <a:ext cx="223283" cy="191386"/>
          </a:xfrm>
          <a:prstGeom prst="star5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494949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2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ٔ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43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3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3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3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42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50B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2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50B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2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2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42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060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06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42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95DCB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42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95DCB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2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2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4291" grpId="0" animBg="1"/>
      <p:bldP spid="4294" grpId="0" animBg="1"/>
      <p:bldP spid="4298" grpId="0" animBg="1"/>
      <p:bldP spid="4299" grpId="0" animBg="1"/>
      <p:bldP spid="431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423D9F4-672D-CBBE-B061-85A654B03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" y="-82296"/>
            <a:ext cx="9464040" cy="522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5121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" name="اهداف منظمة التعاون الاسلامي"/>
          <p:cNvSpPr/>
          <p:nvPr/>
        </p:nvSpPr>
        <p:spPr>
          <a:xfrm>
            <a:off x="386577" y="45151"/>
            <a:ext cx="7791696" cy="98857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457200">
              <a:defRPr sz="5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ar-KW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أهداف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منظمة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التعاون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الاسلامي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65B2302-ADD4-45CF-8E32-8B91BEE22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6" b="32704" l="3355" r="33546">
                        <a14:foregroundMark x1="27796" y1="16981" x2="31310" y2="8386"/>
                        <a14:foregroundMark x1="31150" y1="14256" x2="31789" y2="11530"/>
                        <a14:foregroundMark x1="24441" y1="2935" x2="28115" y2="2725"/>
                        <a14:foregroundMark x1="33067" y1="15723" x2="33706" y2="12788"/>
                        <a14:foregroundMark x1="20447" y1="31237" x2="24281" y2="32704"/>
                        <a14:foregroundMark x1="11342" y1="25786" x2="11022" y2="13417"/>
                        <a14:foregroundMark x1="11022" y1="13417" x2="4633" y2="12579"/>
                        <a14:foregroundMark x1="12780" y1="9853" x2="12780" y2="6289"/>
                        <a14:foregroundMark x1="13738" y1="7547" x2="13738" y2="13836"/>
                        <a14:foregroundMark x1="12939" y1="22013" x2="11981" y2="32495"/>
                        <a14:foregroundMark x1="11981" y1="32495" x2="10064" y2="32495"/>
                      </a14:backgroundRemoval>
                    </a14:imgEffect>
                  </a14:imgLayer>
                </a14:imgProps>
              </a:ext>
            </a:extLst>
          </a:blip>
          <a:srcRect r="65336" b="64239"/>
          <a:stretch/>
        </p:blipFill>
        <p:spPr>
          <a:xfrm>
            <a:off x="195289" y="1254063"/>
            <a:ext cx="2066926" cy="162475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4D0B6D0-F870-45A2-A360-1AB3EF6BAF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5" b="32495" l="57029" r="95847">
                        <a14:foregroundMark x1="83067" y1="3774" x2="92013" y2="3354"/>
                        <a14:foregroundMark x1="94569" y1="18868" x2="95847" y2="23061"/>
                        <a14:foregroundMark x1="80990" y1="32704" x2="86901" y2="32704"/>
                        <a14:foregroundMark x1="68051" y1="24948" x2="68850" y2="13836"/>
                        <a14:foregroundMark x1="68850" y1="13836" x2="61502" y2="19287"/>
                        <a14:foregroundMark x1="61502" y1="19287" x2="69489" y2="23480"/>
                        <a14:foregroundMark x1="69489" y1="23480" x2="68850" y2="31866"/>
                        <a14:foregroundMark x1="69169" y1="8176" x2="59265" y2="20335"/>
                        <a14:foregroundMark x1="58626" y1="20545" x2="57029" y2="20545"/>
                        <a14:foregroundMark x1="71725" y1="16352" x2="71725" y2="18658"/>
                      </a14:backgroundRemoval>
                    </a14:imgEffect>
                  </a14:imgLayer>
                </a14:imgProps>
              </a:ext>
            </a:extLst>
          </a:blip>
          <a:srcRect l="55543" b="64239"/>
          <a:stretch/>
        </p:blipFill>
        <p:spPr>
          <a:xfrm>
            <a:off x="5695718" y="1254063"/>
            <a:ext cx="2650819" cy="162475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F78ADE5-2C72-4A1B-9899-D16D62DCBA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65" b="66667" l="60543" r="95847">
                        <a14:foregroundMark x1="85783" y1="40042" x2="87859" y2="38574"/>
                        <a14:foregroundMark x1="88978" y1="66667" x2="87380" y2="66667"/>
                        <a14:foregroundMark x1="95847" y1="56813" x2="96166" y2="52621"/>
                        <a14:foregroundMark x1="64058" y1="51572" x2="70288" y2="44025"/>
                        <a14:foregroundMark x1="70288" y1="44025" x2="62300" y2="42138"/>
                        <a14:foregroundMark x1="62300" y1="42138" x2="67252" y2="51572"/>
                        <a14:foregroundMark x1="67252" y1="51572" x2="74441" y2="56184"/>
                        <a14:foregroundMark x1="74441" y1="56184" x2="69169" y2="64151"/>
                        <a14:foregroundMark x1="69169" y1="64151" x2="62939" y2="61635"/>
                        <a14:foregroundMark x1="73482" y1="60797" x2="72684" y2="63522"/>
                        <a14:foregroundMark x1="60703" y1="50524" x2="60543" y2="45912"/>
                        <a14:foregroundMark x1="69010" y1="66038" x2="71565" y2="65199"/>
                      </a14:backgroundRemoval>
                    </a14:imgEffect>
                  </a14:imgLayer>
                </a14:imgProps>
              </a:ext>
            </a:extLst>
          </a:blip>
          <a:srcRect l="58683" t="36558" b="30223"/>
          <a:stretch/>
        </p:blipFill>
        <p:spPr>
          <a:xfrm>
            <a:off x="2886419" y="1254063"/>
            <a:ext cx="2463532" cy="150931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graphicFrame>
        <p:nvGraphicFramePr>
          <p:cNvPr id="7" name="الجدول">
            <a:extLst>
              <a:ext uri="{FF2B5EF4-FFF2-40B4-BE49-F238E27FC236}">
                <a16:creationId xmlns:a16="http://schemas.microsoft.com/office/drawing/2014/main" id="{A9C1ABB3-D876-4190-8D54-B5DFBECB15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9119033"/>
              </p:ext>
            </p:extLst>
          </p:nvPr>
        </p:nvGraphicFramePr>
        <p:xfrm>
          <a:off x="108908" y="2983711"/>
          <a:ext cx="8441934" cy="2026920"/>
        </p:xfrm>
        <a:graphic>
          <a:graphicData uri="http://schemas.openxmlformats.org/drawingml/2006/table">
            <a:tbl>
              <a:tblPr rtl="1" bandRow="1"/>
              <a:tblGrid>
                <a:gridCol w="2813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3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139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5507">
                <a:tc>
                  <a:txBody>
                    <a:bodyPr/>
                    <a:lstStyle>
                      <a:lvl1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1pPr>
                      <a:lvl2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2pPr>
                      <a:lvl3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3pPr>
                      <a:lvl4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4pPr>
                      <a:lvl5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5pPr>
                      <a:lvl6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6pPr>
                      <a:lvl7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7pPr>
                      <a:lvl8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8pPr>
                      <a:lvl9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5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r>
                        <a:rPr sz="25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</a:t>
                      </a:r>
                      <a:r>
                        <a:rPr lang="en-US" sz="25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r>
                        <a:rPr sz="25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=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E63B7A"/>
                      </a:solidFill>
                    </a:lnL>
                    <a:lnR w="12700">
                      <a:solidFill>
                        <a:srgbClr val="E63B7A"/>
                      </a:solidFill>
                    </a:lnR>
                    <a:lnT w="12700">
                      <a:solidFill>
                        <a:srgbClr val="E63B7A"/>
                      </a:solidFill>
                    </a:lnT>
                    <a:lnB w="12700" cap="flat" cmpd="sng" algn="ctr">
                      <a:solidFill>
                        <a:srgbClr val="E63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1pPr>
                      <a:lvl2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2pPr>
                      <a:lvl3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3pPr>
                      <a:lvl4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4pPr>
                      <a:lvl5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5pPr>
                      <a:lvl6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6pPr>
                      <a:lvl7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7pPr>
                      <a:lvl8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8pPr>
                      <a:lvl9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5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r>
                        <a:rPr sz="25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</a:t>
                      </a:r>
                      <a:r>
                        <a:rPr lang="en-US" sz="25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r>
                        <a:rPr sz="25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=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E63B7A"/>
                      </a:solidFill>
                    </a:lnL>
                    <a:lnR w="12700">
                      <a:solidFill>
                        <a:srgbClr val="E63B7A"/>
                      </a:solidFill>
                    </a:lnR>
                    <a:lnT w="12700">
                      <a:solidFill>
                        <a:srgbClr val="E63B7A"/>
                      </a:solidFill>
                    </a:lnT>
                    <a:lnB w="12700">
                      <a:solidFill>
                        <a:srgbClr val="E63B7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1pPr>
                      <a:lvl2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2pPr>
                      <a:lvl3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3pPr>
                      <a:lvl4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4pPr>
                      <a:lvl5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5pPr>
                      <a:lvl6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6pPr>
                      <a:lvl7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7pPr>
                      <a:lvl8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8pPr>
                      <a:lvl9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5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9         10 </a:t>
                      </a:r>
                      <a:r>
                        <a:rPr sz="25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=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E63B7A"/>
                      </a:solidFill>
                    </a:lnL>
                    <a:lnR w="12700">
                      <a:solidFill>
                        <a:srgbClr val="E63B7A"/>
                      </a:solidFill>
                    </a:lnR>
                    <a:lnT w="12700">
                      <a:solidFill>
                        <a:srgbClr val="E63B7A"/>
                      </a:solidFill>
                    </a:lnT>
                    <a:lnB w="12700">
                      <a:solidFill>
                        <a:srgbClr val="E63B7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3804">
                <a:tc>
                  <a:txBody>
                    <a:bodyPr/>
                    <a:lstStyle>
                      <a:lvl1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1pPr>
                      <a:lvl2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2pPr>
                      <a:lvl3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3pPr>
                      <a:lvl4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4pPr>
                      <a:lvl5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5pPr>
                      <a:lvl6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6pPr>
                      <a:lvl7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7pPr>
                      <a:lvl8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8pPr>
                      <a:lvl9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ar-KW" sz="18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الجانب السياسي : </a:t>
                      </a:r>
                    </a:p>
                    <a:p>
                      <a:pPr algn="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ar-KW" sz="18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تعزيز التضامن بين الدول الأعضاء </a:t>
                      </a:r>
                    </a:p>
                    <a:p>
                      <a:pPr algn="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ar-KW" sz="18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دعم القضية الفلسطينية </a:t>
                      </a:r>
                      <a:endParaRPr sz="1800" b="1" dirty="0">
                        <a:solidFill>
                          <a:srgbClr val="43434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E63B7A"/>
                      </a:solidFill>
                    </a:lnL>
                    <a:lnR w="12700">
                      <a:solidFill>
                        <a:srgbClr val="E63B7A"/>
                      </a:solidFill>
                    </a:lnR>
                    <a:lnT w="12700" cap="flat" cmpd="sng" algn="ctr">
                      <a:solidFill>
                        <a:srgbClr val="E63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E63B7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1pPr>
                      <a:lvl2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2pPr>
                      <a:lvl3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3pPr>
                      <a:lvl4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4pPr>
                      <a:lvl5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5pPr>
                      <a:lvl6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6pPr>
                      <a:lvl7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7pPr>
                      <a:lvl8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8pPr>
                      <a:lvl9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ar-KW" sz="18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الجانب الاقتصادي :</a:t>
                      </a:r>
                    </a:p>
                    <a:p>
                      <a:pPr algn="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ar-KW" sz="18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تعزيز التعاون الاقتصادي بين الأعضاء </a:t>
                      </a:r>
                    </a:p>
                    <a:p>
                      <a:pPr algn="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ar-KW" sz="18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بذل الجهود لتحقيق التنمية البشرية </a:t>
                      </a:r>
                    </a:p>
                    <a:p>
                      <a:pPr algn="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ar-KW" sz="18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تقديم الدعم المادي للدول النامية و الفقيرة </a:t>
                      </a:r>
                      <a:endParaRPr sz="1800" b="1" dirty="0">
                        <a:solidFill>
                          <a:srgbClr val="43434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E63B7A"/>
                      </a:solidFill>
                    </a:lnL>
                    <a:lnR w="12700">
                      <a:solidFill>
                        <a:srgbClr val="E63B7A"/>
                      </a:solidFill>
                    </a:lnR>
                    <a:lnT w="12700">
                      <a:solidFill>
                        <a:srgbClr val="E63B7A"/>
                      </a:solidFill>
                    </a:lnT>
                    <a:lnB w="12700">
                      <a:solidFill>
                        <a:srgbClr val="E63B7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1pPr>
                      <a:lvl2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2pPr>
                      <a:lvl3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3pPr>
                      <a:lvl4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4pPr>
                      <a:lvl5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5pPr>
                      <a:lvl6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6pPr>
                      <a:lvl7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7pPr>
                      <a:lvl8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8pPr>
                      <a:lvl9pPr marL="0" marR="0" indent="0" algn="r" defTabSz="914400" rtl="1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Helvetica"/>
                          <a:ea typeface="Helvetica"/>
                          <a:cs typeface="Helvetica"/>
                          <a:sym typeface="Arial"/>
                        </a:defRPr>
                      </a:lvl9pPr>
                    </a:lstStyle>
                    <a:p>
                      <a:pPr algn="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ar-KW" sz="18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الجانب الثقافي و الاجتماعي : </a:t>
                      </a:r>
                    </a:p>
                    <a:p>
                      <a:pPr algn="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ar-KW" sz="1800" b="1" dirty="0">
                          <a:solidFill>
                            <a:srgbClr val="43434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الرقي بالعلوم و التكنولوجيا و تطويرها و التعاون الثقافي بين الدول الأعضاء و محاربة العادات الدخيلة </a:t>
                      </a:r>
                      <a:endParaRPr sz="1800" b="1" dirty="0">
                        <a:solidFill>
                          <a:srgbClr val="434343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E63B7A"/>
                      </a:solidFill>
                    </a:lnL>
                    <a:lnR w="12700">
                      <a:solidFill>
                        <a:srgbClr val="E63B7A"/>
                      </a:solidFill>
                    </a:lnR>
                    <a:lnT w="12700">
                      <a:solidFill>
                        <a:srgbClr val="E63B7A"/>
                      </a:solidFill>
                    </a:lnT>
                    <a:lnB w="12700">
                      <a:solidFill>
                        <a:srgbClr val="E63B7A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م 1">
            <a:extLst>
              <a:ext uri="{FF2B5EF4-FFF2-40B4-BE49-F238E27FC236}">
                <a16:creationId xmlns:a16="http://schemas.microsoft.com/office/drawing/2014/main" id="{35C65760-30DE-43F7-B2B6-6AE9EF96FCBE}"/>
              </a:ext>
            </a:extLst>
          </p:cNvPr>
          <p:cNvSpPr/>
          <p:nvPr/>
        </p:nvSpPr>
        <p:spPr>
          <a:xfrm>
            <a:off x="5838940" y="3382427"/>
            <a:ext cx="2711902" cy="1407388"/>
          </a:xfrm>
          <a:prstGeom prst="rect">
            <a:avLst/>
          </a:prstGeom>
          <a:solidFill>
            <a:srgbClr val="E1FDFF"/>
          </a:solidFill>
          <a:ln w="25400">
            <a:solidFill>
              <a:srgbClr val="FFBE5D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EEF61DA-9DCB-4ABC-AA70-D7CA622CF1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9086" y="3010539"/>
            <a:ext cx="384081" cy="37188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888EBB90-F6A9-4A2C-8A05-42EA0BB8FC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4856" y="3010539"/>
            <a:ext cx="384081" cy="37188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B70A706E-7CEF-40D3-9027-A70D5C03F6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203" y="3010539"/>
            <a:ext cx="384081" cy="371888"/>
          </a:xfrm>
          <a:prstGeom prst="rect">
            <a:avLst/>
          </a:prstGeom>
        </p:spPr>
      </p:pic>
      <p:sp>
        <p:nvSpPr>
          <p:cNvPr id="21" name="م 2">
            <a:extLst>
              <a:ext uri="{FF2B5EF4-FFF2-40B4-BE49-F238E27FC236}">
                <a16:creationId xmlns:a16="http://schemas.microsoft.com/office/drawing/2014/main" id="{FB2B3F22-E563-4AE9-8A02-E03702F665A3}"/>
              </a:ext>
            </a:extLst>
          </p:cNvPr>
          <p:cNvSpPr/>
          <p:nvPr/>
        </p:nvSpPr>
        <p:spPr>
          <a:xfrm>
            <a:off x="3006728" y="3409255"/>
            <a:ext cx="2711902" cy="1446372"/>
          </a:xfrm>
          <a:prstGeom prst="rect">
            <a:avLst/>
          </a:prstGeom>
          <a:solidFill>
            <a:srgbClr val="E1FDFF"/>
          </a:solidFill>
          <a:ln w="25400">
            <a:solidFill>
              <a:srgbClr val="FFBE5D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</a:endParaRPr>
          </a:p>
        </p:txBody>
      </p:sp>
      <p:sp>
        <p:nvSpPr>
          <p:cNvPr id="22" name="مستطيل">
            <a:extLst>
              <a:ext uri="{FF2B5EF4-FFF2-40B4-BE49-F238E27FC236}">
                <a16:creationId xmlns:a16="http://schemas.microsoft.com/office/drawing/2014/main" id="{07BC9738-F9E7-47F7-8BDE-D0F650192A42}"/>
              </a:ext>
            </a:extLst>
          </p:cNvPr>
          <p:cNvSpPr/>
          <p:nvPr/>
        </p:nvSpPr>
        <p:spPr>
          <a:xfrm>
            <a:off x="284671" y="3473343"/>
            <a:ext cx="2601747" cy="1407388"/>
          </a:xfrm>
          <a:prstGeom prst="rect">
            <a:avLst/>
          </a:prstGeom>
          <a:solidFill>
            <a:srgbClr val="E1FDFF"/>
          </a:solidFill>
          <a:ln w="25400">
            <a:solidFill>
              <a:srgbClr val="FFBE5D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4C545BC-7050-0BC6-4D4A-D2F9BA136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51" y="514349"/>
            <a:ext cx="7332453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450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0" name="مبادى منظمة التعاون الاسلامي"/>
          <p:cNvSpPr/>
          <p:nvPr/>
        </p:nvSpPr>
        <p:spPr>
          <a:xfrm>
            <a:off x="386577" y="45151"/>
            <a:ext cx="7791696" cy="988575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 defTabSz="457200">
              <a:defRPr sz="50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ar-KW" dirty="0"/>
              <a:t>مبادئ</a:t>
            </a:r>
            <a:r>
              <a:rPr dirty="0"/>
              <a:t> </a:t>
            </a:r>
            <a:r>
              <a:rPr dirty="0" err="1"/>
              <a:t>منظمة</a:t>
            </a:r>
            <a:r>
              <a:rPr dirty="0"/>
              <a:t> </a:t>
            </a:r>
            <a:r>
              <a:rPr dirty="0" err="1"/>
              <a:t>التعاون</a:t>
            </a:r>
            <a:r>
              <a:rPr dirty="0"/>
              <a:t> </a:t>
            </a:r>
            <a:r>
              <a:rPr dirty="0" err="1"/>
              <a:t>الاسلامي</a:t>
            </a:r>
            <a:r>
              <a:rPr dirty="0"/>
              <a:t> </a:t>
            </a:r>
          </a:p>
        </p:txBody>
      </p:sp>
      <p:sp>
        <p:nvSpPr>
          <p:cNvPr id="2" name="مستطيل: مشطوف الحواف 1">
            <a:extLst>
              <a:ext uri="{FF2B5EF4-FFF2-40B4-BE49-F238E27FC236}">
                <a16:creationId xmlns:a16="http://schemas.microsoft.com/office/drawing/2014/main" id="{909CA4E6-B2F9-4FF2-8376-06A4E14EF015}"/>
              </a:ext>
            </a:extLst>
          </p:cNvPr>
          <p:cNvSpPr/>
          <p:nvPr/>
        </p:nvSpPr>
        <p:spPr>
          <a:xfrm>
            <a:off x="2488130" y="1319041"/>
            <a:ext cx="4339920" cy="777059"/>
          </a:xfrm>
          <a:prstGeom prst="bevel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3200" b="1" i="0" u="none" strike="noStrike" cap="none" spc="0" normalizeH="0" baseline="0" dirty="0">
                <a:ln>
                  <a:noFill/>
                </a:ln>
                <a:solidFill>
                  <a:srgbClr val="494949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المساواة بين الدول الاعضاء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494949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مستطيل: مشطوف الحواف 3">
            <a:extLst>
              <a:ext uri="{FF2B5EF4-FFF2-40B4-BE49-F238E27FC236}">
                <a16:creationId xmlns:a16="http://schemas.microsoft.com/office/drawing/2014/main" id="{D8011A5A-CCC4-4E43-8170-68CF736F2E0F}"/>
              </a:ext>
            </a:extLst>
          </p:cNvPr>
          <p:cNvSpPr/>
          <p:nvPr/>
        </p:nvSpPr>
        <p:spPr>
          <a:xfrm>
            <a:off x="681487" y="2337390"/>
            <a:ext cx="7557171" cy="777059"/>
          </a:xfrm>
          <a:prstGeom prst="bevel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3200" b="1" i="0" u="none" strike="noStrike" cap="none" spc="0" normalizeH="0" baseline="0" dirty="0">
                <a:ln>
                  <a:noFill/>
                </a:ln>
                <a:solidFill>
                  <a:srgbClr val="494949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تسوية النزاعات بالطرق السلمية بين الدول الأعضاء 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494949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مستطيل: مشطوف الحواف 4">
            <a:extLst>
              <a:ext uri="{FF2B5EF4-FFF2-40B4-BE49-F238E27FC236}">
                <a16:creationId xmlns:a16="http://schemas.microsoft.com/office/drawing/2014/main" id="{B90A41B5-09B8-401D-A4A7-8FF5F742E80E}"/>
              </a:ext>
            </a:extLst>
          </p:cNvPr>
          <p:cNvSpPr/>
          <p:nvPr/>
        </p:nvSpPr>
        <p:spPr>
          <a:xfrm>
            <a:off x="1613675" y="3399764"/>
            <a:ext cx="5692794" cy="777059"/>
          </a:xfrm>
          <a:prstGeom prst="bevel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KW" sz="3200" b="1" i="0" u="none" strike="noStrike" cap="none" spc="0" normalizeH="0" baseline="0" dirty="0">
                <a:ln>
                  <a:noFill/>
                </a:ln>
                <a:solidFill>
                  <a:srgbClr val="494949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دعم واحترام حق تقرير المصير 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rgbClr val="494949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D7197FDA-4C6C-43E1-A86D-BAF928A9415A-L0-001.jpeg" descr="D7197FDA-4C6C-43E1-A86D-BAF928A9415A-L0-001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4857" y="252619"/>
            <a:ext cx="4200806" cy="37709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0" name="4B608E93-E513-49C0-BA92-3DA0B4DE6BD5-L0-001.jpeg" descr="4B608E93-E513-49C0-BA92-3DA0B4DE6BD5-L0-001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2620"/>
            <a:ext cx="4427144" cy="37709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FCB697B-144B-699B-B9ED-B1E145449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0926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1" name="وسيلة شرح"/>
          <p:cNvSpPr/>
          <p:nvPr/>
        </p:nvSpPr>
        <p:spPr>
          <a:xfrm>
            <a:off x="1010935" y="458561"/>
            <a:ext cx="7435851" cy="24189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" y="0"/>
                </a:moveTo>
                <a:cubicBezTo>
                  <a:pt x="83" y="0"/>
                  <a:pt x="0" y="254"/>
                  <a:pt x="0" y="567"/>
                </a:cubicBezTo>
                <a:lnTo>
                  <a:pt x="0" y="13410"/>
                </a:lnTo>
                <a:cubicBezTo>
                  <a:pt x="0" y="13723"/>
                  <a:pt x="83" y="13977"/>
                  <a:pt x="184" y="13977"/>
                </a:cubicBezTo>
                <a:lnTo>
                  <a:pt x="10398" y="13977"/>
                </a:lnTo>
                <a:lnTo>
                  <a:pt x="10951" y="21600"/>
                </a:lnTo>
                <a:lnTo>
                  <a:pt x="11504" y="13977"/>
                </a:lnTo>
                <a:lnTo>
                  <a:pt x="21416" y="13977"/>
                </a:lnTo>
                <a:cubicBezTo>
                  <a:pt x="21517" y="13977"/>
                  <a:pt x="21600" y="13723"/>
                  <a:pt x="21600" y="13410"/>
                </a:cubicBezTo>
                <a:lnTo>
                  <a:pt x="21600" y="567"/>
                </a:lnTo>
                <a:cubicBezTo>
                  <a:pt x="21600" y="254"/>
                  <a:pt x="21517" y="0"/>
                  <a:pt x="21416" y="0"/>
                </a:cubicBezTo>
                <a:lnTo>
                  <a:pt x="184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152" name="مؤتمر القمة العربية الثالث عام ١٩٦٥"/>
          <p:cNvSpPr/>
          <p:nvPr/>
        </p:nvSpPr>
        <p:spPr>
          <a:xfrm>
            <a:off x="433568" y="513998"/>
            <a:ext cx="8276864" cy="1360536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457200">
              <a:defRPr sz="45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1">
              <a:defRPr/>
            </a:pP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مؤتمر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القمة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العربية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الثالث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عام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١٩٦٥ </a:t>
            </a:r>
          </a:p>
        </p:txBody>
      </p:sp>
      <p:pic>
        <p:nvPicPr>
          <p:cNvPr id="4153" name="صورة" descr="صورة"/>
          <p:cNvPicPr>
            <a:picLocks noChangeAspect="1"/>
          </p:cNvPicPr>
          <p:nvPr/>
        </p:nvPicPr>
        <p:blipFill>
          <a:blip r:embed="rId2"/>
          <a:srcRect l="28130" t="18244" r="28054" b="18081"/>
          <a:stretch>
            <a:fillRect/>
          </a:stretch>
        </p:blipFill>
        <p:spPr>
          <a:xfrm>
            <a:off x="4047028" y="2268491"/>
            <a:ext cx="1363664" cy="1481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6" extrusionOk="0">
                <a:moveTo>
                  <a:pt x="10020" y="0"/>
                </a:moveTo>
                <a:cubicBezTo>
                  <a:pt x="8921" y="-3"/>
                  <a:pt x="7849" y="40"/>
                  <a:pt x="7695" y="127"/>
                </a:cubicBezTo>
                <a:cubicBezTo>
                  <a:pt x="7615" y="172"/>
                  <a:pt x="7629" y="232"/>
                  <a:pt x="7764" y="405"/>
                </a:cubicBezTo>
                <a:cubicBezTo>
                  <a:pt x="7857" y="525"/>
                  <a:pt x="7909" y="655"/>
                  <a:pt x="7883" y="694"/>
                </a:cubicBezTo>
                <a:cubicBezTo>
                  <a:pt x="7857" y="732"/>
                  <a:pt x="7641" y="816"/>
                  <a:pt x="7405" y="879"/>
                </a:cubicBezTo>
                <a:cubicBezTo>
                  <a:pt x="6499" y="1120"/>
                  <a:pt x="5474" y="1673"/>
                  <a:pt x="5186" y="2075"/>
                </a:cubicBezTo>
                <a:cubicBezTo>
                  <a:pt x="5081" y="2222"/>
                  <a:pt x="5032" y="2250"/>
                  <a:pt x="4947" y="2185"/>
                </a:cubicBezTo>
                <a:cubicBezTo>
                  <a:pt x="4818" y="2086"/>
                  <a:pt x="4802" y="2088"/>
                  <a:pt x="3998" y="2659"/>
                </a:cubicBezTo>
                <a:cubicBezTo>
                  <a:pt x="3334" y="3131"/>
                  <a:pt x="2838" y="3666"/>
                  <a:pt x="2628" y="4127"/>
                </a:cubicBezTo>
                <a:cubicBezTo>
                  <a:pt x="2549" y="4301"/>
                  <a:pt x="2470" y="4383"/>
                  <a:pt x="2401" y="4359"/>
                </a:cubicBezTo>
                <a:cubicBezTo>
                  <a:pt x="2254" y="4307"/>
                  <a:pt x="1374" y="5362"/>
                  <a:pt x="1150" y="5862"/>
                </a:cubicBezTo>
                <a:cubicBezTo>
                  <a:pt x="1004" y="6187"/>
                  <a:pt x="970" y="6393"/>
                  <a:pt x="968" y="6983"/>
                </a:cubicBezTo>
                <a:cubicBezTo>
                  <a:pt x="967" y="7381"/>
                  <a:pt x="933" y="7729"/>
                  <a:pt x="893" y="7752"/>
                </a:cubicBezTo>
                <a:cubicBezTo>
                  <a:pt x="852" y="7775"/>
                  <a:pt x="764" y="7697"/>
                  <a:pt x="698" y="7578"/>
                </a:cubicBezTo>
                <a:cubicBezTo>
                  <a:pt x="631" y="7460"/>
                  <a:pt x="565" y="7359"/>
                  <a:pt x="547" y="7359"/>
                </a:cubicBezTo>
                <a:cubicBezTo>
                  <a:pt x="529" y="7359"/>
                  <a:pt x="415" y="7627"/>
                  <a:pt x="302" y="7948"/>
                </a:cubicBezTo>
                <a:cubicBezTo>
                  <a:pt x="35" y="8706"/>
                  <a:pt x="21" y="9596"/>
                  <a:pt x="264" y="10226"/>
                </a:cubicBezTo>
                <a:cubicBezTo>
                  <a:pt x="353" y="10456"/>
                  <a:pt x="466" y="10686"/>
                  <a:pt x="515" y="10740"/>
                </a:cubicBezTo>
                <a:cubicBezTo>
                  <a:pt x="577" y="10808"/>
                  <a:pt x="582" y="10864"/>
                  <a:pt x="528" y="10914"/>
                </a:cubicBezTo>
                <a:cubicBezTo>
                  <a:pt x="474" y="10964"/>
                  <a:pt x="379" y="10911"/>
                  <a:pt x="226" y="10740"/>
                </a:cubicBezTo>
                <a:lnTo>
                  <a:pt x="0" y="10492"/>
                </a:lnTo>
                <a:lnTo>
                  <a:pt x="50" y="11180"/>
                </a:lnTo>
                <a:cubicBezTo>
                  <a:pt x="132" y="12250"/>
                  <a:pt x="327" y="12848"/>
                  <a:pt x="956" y="13995"/>
                </a:cubicBezTo>
                <a:cubicBezTo>
                  <a:pt x="1127" y="14307"/>
                  <a:pt x="1348" y="14734"/>
                  <a:pt x="1452" y="14949"/>
                </a:cubicBezTo>
                <a:cubicBezTo>
                  <a:pt x="1744" y="15549"/>
                  <a:pt x="2080" y="15920"/>
                  <a:pt x="2515" y="16122"/>
                </a:cubicBezTo>
                <a:cubicBezTo>
                  <a:pt x="2883" y="16294"/>
                  <a:pt x="2982" y="16495"/>
                  <a:pt x="2659" y="16417"/>
                </a:cubicBezTo>
                <a:cubicBezTo>
                  <a:pt x="2517" y="16383"/>
                  <a:pt x="2514" y="16388"/>
                  <a:pt x="2653" y="16550"/>
                </a:cubicBezTo>
                <a:cubicBezTo>
                  <a:pt x="2952" y="16899"/>
                  <a:pt x="3653" y="17387"/>
                  <a:pt x="4193" y="17625"/>
                </a:cubicBezTo>
                <a:cubicBezTo>
                  <a:pt x="4618" y="17813"/>
                  <a:pt x="4738" y="17893"/>
                  <a:pt x="4677" y="17961"/>
                </a:cubicBezTo>
                <a:cubicBezTo>
                  <a:pt x="4523" y="18131"/>
                  <a:pt x="5431" y="18632"/>
                  <a:pt x="6418" y="18920"/>
                </a:cubicBezTo>
                <a:cubicBezTo>
                  <a:pt x="6775" y="19024"/>
                  <a:pt x="7259" y="19093"/>
                  <a:pt x="7845" y="19122"/>
                </a:cubicBezTo>
                <a:cubicBezTo>
                  <a:pt x="8353" y="19148"/>
                  <a:pt x="8732" y="19198"/>
                  <a:pt x="8732" y="19238"/>
                </a:cubicBezTo>
                <a:cubicBezTo>
                  <a:pt x="8732" y="19357"/>
                  <a:pt x="7326" y="19446"/>
                  <a:pt x="6890" y="19354"/>
                </a:cubicBezTo>
                <a:cubicBezTo>
                  <a:pt x="6587" y="19289"/>
                  <a:pt x="6493" y="19294"/>
                  <a:pt x="6444" y="19365"/>
                </a:cubicBezTo>
                <a:cubicBezTo>
                  <a:pt x="6353" y="19497"/>
                  <a:pt x="6360" y="19970"/>
                  <a:pt x="6456" y="20024"/>
                </a:cubicBezTo>
                <a:cubicBezTo>
                  <a:pt x="6508" y="20054"/>
                  <a:pt x="6520" y="20205"/>
                  <a:pt x="6488" y="20440"/>
                </a:cubicBezTo>
                <a:cubicBezTo>
                  <a:pt x="6445" y="20750"/>
                  <a:pt x="6463" y="20825"/>
                  <a:pt x="6569" y="20862"/>
                </a:cubicBezTo>
                <a:cubicBezTo>
                  <a:pt x="6739" y="20922"/>
                  <a:pt x="7118" y="20771"/>
                  <a:pt x="7695" y="20412"/>
                </a:cubicBezTo>
                <a:cubicBezTo>
                  <a:pt x="8265" y="20056"/>
                  <a:pt x="8818" y="19820"/>
                  <a:pt x="8933" y="19886"/>
                </a:cubicBezTo>
                <a:cubicBezTo>
                  <a:pt x="8984" y="19914"/>
                  <a:pt x="8824" y="20116"/>
                  <a:pt x="8524" y="20400"/>
                </a:cubicBezTo>
                <a:cubicBezTo>
                  <a:pt x="8252" y="20659"/>
                  <a:pt x="7935" y="20990"/>
                  <a:pt x="7820" y="21134"/>
                </a:cubicBezTo>
                <a:lnTo>
                  <a:pt x="7613" y="21394"/>
                </a:lnTo>
                <a:lnTo>
                  <a:pt x="8015" y="21284"/>
                </a:lnTo>
                <a:cubicBezTo>
                  <a:pt x="8962" y="21026"/>
                  <a:pt x="9800" y="20659"/>
                  <a:pt x="10222" y="20313"/>
                </a:cubicBezTo>
                <a:cubicBezTo>
                  <a:pt x="10454" y="20122"/>
                  <a:pt x="10593" y="20069"/>
                  <a:pt x="10957" y="20036"/>
                </a:cubicBezTo>
                <a:cubicBezTo>
                  <a:pt x="11307" y="20004"/>
                  <a:pt x="11420" y="20020"/>
                  <a:pt x="11454" y="20099"/>
                </a:cubicBezTo>
                <a:cubicBezTo>
                  <a:pt x="11503" y="20217"/>
                  <a:pt x="12457" y="20845"/>
                  <a:pt x="13271" y="21296"/>
                </a:cubicBezTo>
                <a:cubicBezTo>
                  <a:pt x="13578" y="21466"/>
                  <a:pt x="13842" y="21597"/>
                  <a:pt x="13855" y="21585"/>
                </a:cubicBezTo>
                <a:cubicBezTo>
                  <a:pt x="13901" y="21543"/>
                  <a:pt x="13388" y="20728"/>
                  <a:pt x="13095" y="20377"/>
                </a:cubicBezTo>
                <a:cubicBezTo>
                  <a:pt x="12923" y="20171"/>
                  <a:pt x="12828" y="19997"/>
                  <a:pt x="12868" y="19961"/>
                </a:cubicBezTo>
                <a:cubicBezTo>
                  <a:pt x="12941" y="19894"/>
                  <a:pt x="13587" y="20196"/>
                  <a:pt x="14119" y="20550"/>
                </a:cubicBezTo>
                <a:cubicBezTo>
                  <a:pt x="14529" y="20823"/>
                  <a:pt x="14936" y="20950"/>
                  <a:pt x="15056" y="20839"/>
                </a:cubicBezTo>
                <a:cubicBezTo>
                  <a:pt x="15105" y="20794"/>
                  <a:pt x="15153" y="20561"/>
                  <a:pt x="15163" y="20319"/>
                </a:cubicBezTo>
                <a:cubicBezTo>
                  <a:pt x="15172" y="20078"/>
                  <a:pt x="15185" y="19776"/>
                  <a:pt x="15194" y="19648"/>
                </a:cubicBezTo>
                <a:cubicBezTo>
                  <a:pt x="15218" y="19305"/>
                  <a:pt x="15114" y="19243"/>
                  <a:pt x="14666" y="19348"/>
                </a:cubicBezTo>
                <a:cubicBezTo>
                  <a:pt x="14245" y="19447"/>
                  <a:pt x="12955" y="19365"/>
                  <a:pt x="12925" y="19238"/>
                </a:cubicBezTo>
                <a:cubicBezTo>
                  <a:pt x="12915" y="19196"/>
                  <a:pt x="13266" y="19150"/>
                  <a:pt x="13792" y="19122"/>
                </a:cubicBezTo>
                <a:cubicBezTo>
                  <a:pt x="15012" y="19058"/>
                  <a:pt x="15891" y="18798"/>
                  <a:pt x="16709" y="18261"/>
                </a:cubicBezTo>
                <a:cubicBezTo>
                  <a:pt x="17005" y="18067"/>
                  <a:pt x="17025" y="18042"/>
                  <a:pt x="16904" y="17961"/>
                </a:cubicBezTo>
                <a:cubicBezTo>
                  <a:pt x="16779" y="17876"/>
                  <a:pt x="16778" y="17866"/>
                  <a:pt x="16923" y="17822"/>
                </a:cubicBezTo>
                <a:cubicBezTo>
                  <a:pt x="17008" y="17796"/>
                  <a:pt x="17299" y="17672"/>
                  <a:pt x="17570" y="17550"/>
                </a:cubicBezTo>
                <a:cubicBezTo>
                  <a:pt x="18145" y="17292"/>
                  <a:pt x="19257" y="16390"/>
                  <a:pt x="19136" y="16278"/>
                </a:cubicBezTo>
                <a:cubicBezTo>
                  <a:pt x="19084" y="16231"/>
                  <a:pt x="19187" y="16097"/>
                  <a:pt x="19444" y="15885"/>
                </a:cubicBezTo>
                <a:cubicBezTo>
                  <a:pt x="19730" y="15649"/>
                  <a:pt x="19922" y="15392"/>
                  <a:pt x="20192" y="14885"/>
                </a:cubicBezTo>
                <a:cubicBezTo>
                  <a:pt x="20392" y="14510"/>
                  <a:pt x="20560" y="14173"/>
                  <a:pt x="20563" y="14134"/>
                </a:cubicBezTo>
                <a:cubicBezTo>
                  <a:pt x="20565" y="14095"/>
                  <a:pt x="20639" y="13952"/>
                  <a:pt x="20732" y="13816"/>
                </a:cubicBezTo>
                <a:cubicBezTo>
                  <a:pt x="21178" y="13165"/>
                  <a:pt x="21600" y="11745"/>
                  <a:pt x="21600" y="10885"/>
                </a:cubicBezTo>
                <a:lnTo>
                  <a:pt x="21600" y="10527"/>
                </a:lnTo>
                <a:lnTo>
                  <a:pt x="21411" y="10688"/>
                </a:lnTo>
                <a:cubicBezTo>
                  <a:pt x="21137" y="10925"/>
                  <a:pt x="21119" y="10779"/>
                  <a:pt x="21342" y="10191"/>
                </a:cubicBezTo>
                <a:cubicBezTo>
                  <a:pt x="21520" y="9723"/>
                  <a:pt x="21537" y="9595"/>
                  <a:pt x="21499" y="8995"/>
                </a:cubicBezTo>
                <a:cubicBezTo>
                  <a:pt x="21472" y="8567"/>
                  <a:pt x="21391" y="8130"/>
                  <a:pt x="21273" y="7804"/>
                </a:cubicBezTo>
                <a:lnTo>
                  <a:pt x="21085" y="7289"/>
                </a:lnTo>
                <a:lnTo>
                  <a:pt x="20908" y="7578"/>
                </a:lnTo>
                <a:cubicBezTo>
                  <a:pt x="20812" y="7737"/>
                  <a:pt x="20713" y="7849"/>
                  <a:pt x="20688" y="7827"/>
                </a:cubicBezTo>
                <a:cubicBezTo>
                  <a:pt x="20664" y="7805"/>
                  <a:pt x="20642" y="7428"/>
                  <a:pt x="20638" y="6989"/>
                </a:cubicBezTo>
                <a:cubicBezTo>
                  <a:pt x="20632" y="6284"/>
                  <a:pt x="20609" y="6143"/>
                  <a:pt x="20431" y="5798"/>
                </a:cubicBezTo>
                <a:cubicBezTo>
                  <a:pt x="20136" y="5227"/>
                  <a:pt x="19350" y="4301"/>
                  <a:pt x="19236" y="4387"/>
                </a:cubicBezTo>
                <a:cubicBezTo>
                  <a:pt x="19171" y="4437"/>
                  <a:pt x="19080" y="4324"/>
                  <a:pt x="18903" y="3994"/>
                </a:cubicBezTo>
                <a:cubicBezTo>
                  <a:pt x="18619" y="3465"/>
                  <a:pt x="18181" y="3038"/>
                  <a:pt x="17319" y="2451"/>
                </a:cubicBezTo>
                <a:cubicBezTo>
                  <a:pt x="16903" y="2167"/>
                  <a:pt x="16681" y="2060"/>
                  <a:pt x="16627" y="2110"/>
                </a:cubicBezTo>
                <a:cubicBezTo>
                  <a:pt x="16574" y="2159"/>
                  <a:pt x="16435" y="2080"/>
                  <a:pt x="16194" y="1873"/>
                </a:cubicBezTo>
                <a:cubicBezTo>
                  <a:pt x="15999" y="1705"/>
                  <a:pt x="15687" y="1490"/>
                  <a:pt x="15496" y="1387"/>
                </a:cubicBezTo>
                <a:cubicBezTo>
                  <a:pt x="15144" y="1199"/>
                  <a:pt x="13973" y="819"/>
                  <a:pt x="13497" y="740"/>
                </a:cubicBezTo>
                <a:cubicBezTo>
                  <a:pt x="13275" y="703"/>
                  <a:pt x="13248" y="710"/>
                  <a:pt x="13327" y="798"/>
                </a:cubicBezTo>
                <a:cubicBezTo>
                  <a:pt x="13523" y="1015"/>
                  <a:pt x="13316" y="1030"/>
                  <a:pt x="12906" y="827"/>
                </a:cubicBezTo>
                <a:lnTo>
                  <a:pt x="12478" y="613"/>
                </a:lnTo>
                <a:lnTo>
                  <a:pt x="12642" y="428"/>
                </a:lnTo>
                <a:lnTo>
                  <a:pt x="12799" y="237"/>
                </a:lnTo>
                <a:lnTo>
                  <a:pt x="12504" y="139"/>
                </a:lnTo>
                <a:cubicBezTo>
                  <a:pt x="12243" y="50"/>
                  <a:pt x="11120" y="3"/>
                  <a:pt x="1002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154" name="اقترح شخص ان يتم انشاء تجمع او منظمة تهتم بالدول الاسلامية جميعها و لا تقتصر الجهود على الدول العربية"/>
          <p:cNvSpPr txBox="1"/>
          <p:nvPr/>
        </p:nvSpPr>
        <p:spPr>
          <a:xfrm>
            <a:off x="974785" y="3750485"/>
            <a:ext cx="7194430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457200">
              <a:defRPr sz="29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1">
              <a:defRPr/>
            </a:pP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اقترح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شخص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ان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يتم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انشاء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تجمع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او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منظمة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تهتم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بالدول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الاسلامية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جميعها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و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لا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تقتصر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الجهود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على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الدول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العربية</a:t>
            </a:r>
            <a:r>
              <a:rPr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AF2477-682F-AAC1-B02A-B76FF54F4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8580" y="1717949"/>
            <a:ext cx="4977443" cy="1707601"/>
          </a:xfrm>
        </p:spPr>
        <p:txBody>
          <a:bodyPr>
            <a:normAutofit fontScale="90000"/>
          </a:bodyPr>
          <a:lstStyle/>
          <a:p>
            <a:pPr algn="ctr" rtl="1"/>
            <a:r>
              <a:rPr lang="ar-SA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باستخدام </a:t>
            </a:r>
            <a:r>
              <a:rPr lang="ar-SA" b="1" dirty="0" err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استيراتيجية</a:t>
            </a:r>
            <a:r>
              <a:rPr lang="ar-SA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لقاء الاحرف استنتجي اسم الملك الذي اقترح تجمع يضم الدول الاسلامية</a:t>
            </a:r>
          </a:p>
        </p:txBody>
      </p:sp>
    </p:spTree>
    <p:extLst>
      <p:ext uri="{BB962C8B-B14F-4D97-AF65-F5344CB8AC3E}">
        <p14:creationId xmlns:p14="http://schemas.microsoft.com/office/powerpoint/2010/main" val="3198375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6" name="صورة" descr="صورة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999" y="206379"/>
            <a:ext cx="3194405" cy="471991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157" name="الجدول"/>
          <p:cNvGraphicFramePr/>
          <p:nvPr>
            <p:extLst>
              <p:ext uri="{D42A27DB-BD31-4B8C-83A1-F6EECF244321}">
                <p14:modId xmlns:p14="http://schemas.microsoft.com/office/powerpoint/2010/main" val="2504806556"/>
              </p:ext>
            </p:extLst>
          </p:nvPr>
        </p:nvGraphicFramePr>
        <p:xfrm>
          <a:off x="3279384" y="282345"/>
          <a:ext cx="5154360" cy="1876720"/>
        </p:xfrm>
        <a:graphic>
          <a:graphicData uri="http://schemas.openxmlformats.org/drawingml/2006/table">
            <a:tbl>
              <a:tblPr rtl="1" bandRow="1">
                <a:tableStyleId>{C7B018BB-80A7-4F77-B60F-C8B233D01FF8}</a:tableStyleId>
              </a:tblPr>
              <a:tblGrid>
                <a:gridCol w="1030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08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08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08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5344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شريط البداية 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٥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٧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٨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344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١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ف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ع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/>
                        <a:t>ك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ص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344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٢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ش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ا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ة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ل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344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٣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ع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ي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ز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344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٤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د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ل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ظ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/>
                        <a:t>ب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158" name="الجدول"/>
          <p:cNvGraphicFramePr/>
          <p:nvPr>
            <p:extLst>
              <p:ext uri="{D42A27DB-BD31-4B8C-83A1-F6EECF244321}">
                <p14:modId xmlns:p14="http://schemas.microsoft.com/office/powerpoint/2010/main" val="3059393064"/>
              </p:ext>
            </p:extLst>
          </p:nvPr>
        </p:nvGraphicFramePr>
        <p:xfrm>
          <a:off x="3403670" y="2399101"/>
          <a:ext cx="5039856" cy="516947"/>
        </p:xfrm>
        <a:graphic>
          <a:graphicData uri="http://schemas.openxmlformats.org/drawingml/2006/table">
            <a:tbl>
              <a:tblPr rtl="1" bandRow="1">
                <a:tableStyleId>{C7B018BB-80A7-4F77-B60F-C8B233D01FF8}</a:tableStyleId>
              </a:tblPr>
              <a:tblGrid>
                <a:gridCol w="1259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9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6947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١ - ٥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D9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٣ - ٧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D9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١ - ٨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D9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/>
                        <a:t>٢ - ٨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59" name="الجدول"/>
          <p:cNvGraphicFramePr/>
          <p:nvPr>
            <p:extLst>
              <p:ext uri="{D42A27DB-BD31-4B8C-83A1-F6EECF244321}">
                <p14:modId xmlns:p14="http://schemas.microsoft.com/office/powerpoint/2010/main" val="1108261258"/>
              </p:ext>
            </p:extLst>
          </p:nvPr>
        </p:nvGraphicFramePr>
        <p:xfrm>
          <a:off x="254184" y="3082943"/>
          <a:ext cx="8179560" cy="590089"/>
        </p:xfrm>
        <a:graphic>
          <a:graphicData uri="http://schemas.openxmlformats.org/drawingml/2006/table">
            <a:tbl>
              <a:tblPr rtl="1" bandRow="1">
                <a:tableStyleId>{C7B018BB-80A7-4F77-B60F-C8B233D01FF8}</a:tableStyleId>
              </a:tblPr>
              <a:tblGrid>
                <a:gridCol w="908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8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8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8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8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8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88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88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88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90089"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٣ - ٥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D9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٤ - ٨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D9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٤ - ٥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D9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؜٢- ٦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D9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٢ - ٨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D9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١ - ٦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D9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٣- ٨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D9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٣ - 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D9A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/>
                        <a:t>٣ - ٨ 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60" name="الملك ........................ بن ..........................."/>
          <p:cNvSpPr/>
          <p:nvPr/>
        </p:nvSpPr>
        <p:spPr>
          <a:xfrm>
            <a:off x="3186261" y="4008044"/>
            <a:ext cx="6174472" cy="8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457200">
              <a:defRPr sz="2400" b="1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>
              <a:defRPr/>
            </a:pPr>
            <a:r>
              <a:rPr dirty="0" err="1"/>
              <a:t>الملك</a:t>
            </a:r>
            <a:r>
              <a:rPr dirty="0"/>
              <a:t> ........................ </a:t>
            </a:r>
            <a:r>
              <a:rPr dirty="0" err="1"/>
              <a:t>بن</a:t>
            </a:r>
            <a:r>
              <a:rPr dirty="0"/>
              <a:t> ........................... </a:t>
            </a:r>
          </a:p>
        </p:txBody>
      </p:sp>
      <p:sp>
        <p:nvSpPr>
          <p:cNvPr id="4161" name="فيصل"/>
          <p:cNvSpPr/>
          <p:nvPr/>
        </p:nvSpPr>
        <p:spPr>
          <a:xfrm>
            <a:off x="6949788" y="3895278"/>
            <a:ext cx="1037091" cy="8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457200">
              <a:defRPr sz="3500" b="1">
                <a:solidFill>
                  <a:srgbClr val="982ABC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0">
              <a:defRPr/>
            </a:pPr>
            <a:r>
              <a:rPr dirty="0" err="1"/>
              <a:t>فيصل</a:t>
            </a:r>
            <a:r>
              <a:rPr dirty="0"/>
              <a:t> </a:t>
            </a:r>
          </a:p>
        </p:txBody>
      </p:sp>
      <p:sp>
        <p:nvSpPr>
          <p:cNvPr id="4162" name="عبدالعزيز"/>
          <p:cNvSpPr/>
          <p:nvPr/>
        </p:nvSpPr>
        <p:spPr>
          <a:xfrm>
            <a:off x="4003217" y="3955316"/>
            <a:ext cx="2163757" cy="8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 defTabSz="457200">
              <a:defRPr sz="3500" b="1">
                <a:solidFill>
                  <a:srgbClr val="982ABC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rtl="0">
              <a:defRPr/>
            </a:pPr>
            <a:r>
              <a:rPr dirty="0" err="1"/>
              <a:t>عبدالعزيز</a:t>
            </a:r>
            <a:r>
              <a:rPr dirty="0"/>
              <a:t>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1" grpId="0" animBg="1" advAuto="0"/>
      <p:bldP spid="4162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1C0CD33-A79D-49B2-9A12-144DF7D08497-L0-001.png" descr="81C0CD33-A79D-49B2-9A12-144DF7D08497-L0-001.png">
            <a:extLst>
              <a:ext uri="{FF2B5EF4-FFF2-40B4-BE49-F238E27FC236}">
                <a16:creationId xmlns:a16="http://schemas.microsoft.com/office/drawing/2014/main" id="{7F19400A-45C5-2A37-4581-B3CB259CC39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65425" y="905347"/>
            <a:ext cx="4463853" cy="35670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875204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" name="IMG_8222.jpeg" descr="IMG_8222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2441" y="81534"/>
            <a:ext cx="4542533" cy="4980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8" name="صورة" descr="صورة"/>
          <p:cNvPicPr>
            <a:picLocks/>
          </p:cNvPicPr>
          <p:nvPr/>
        </p:nvPicPr>
        <p:blipFill>
          <a:blip r:embed="rId3"/>
          <a:srcRect b="4938"/>
          <a:stretch>
            <a:fillRect/>
          </a:stretch>
        </p:blipFill>
        <p:spPr>
          <a:xfrm>
            <a:off x="4689190" y="19194"/>
            <a:ext cx="4029735" cy="5094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9" name="IMG_8223.png" descr="IMG_8223.png"/>
          <p:cNvPicPr>
            <a:picLocks noChangeAspect="1"/>
          </p:cNvPicPr>
          <p:nvPr/>
        </p:nvPicPr>
        <p:blipFill>
          <a:blip r:embed="rId4"/>
          <a:srcRect l="55074" t="66010" r="4716" b="12889"/>
          <a:stretch>
            <a:fillRect/>
          </a:stretch>
        </p:blipFill>
        <p:spPr>
          <a:xfrm>
            <a:off x="558098" y="1200932"/>
            <a:ext cx="8027592" cy="3159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6" extrusionOk="0">
                <a:moveTo>
                  <a:pt x="15867" y="7"/>
                </a:moveTo>
                <a:lnTo>
                  <a:pt x="15867" y="289"/>
                </a:lnTo>
                <a:cubicBezTo>
                  <a:pt x="15867" y="443"/>
                  <a:pt x="15852" y="607"/>
                  <a:pt x="15832" y="655"/>
                </a:cubicBezTo>
                <a:cubicBezTo>
                  <a:pt x="15805" y="724"/>
                  <a:pt x="14046" y="745"/>
                  <a:pt x="8089" y="745"/>
                </a:cubicBezTo>
                <a:cubicBezTo>
                  <a:pt x="2653" y="745"/>
                  <a:pt x="337" y="770"/>
                  <a:pt x="234" y="826"/>
                </a:cubicBezTo>
                <a:cubicBezTo>
                  <a:pt x="153" y="870"/>
                  <a:pt x="67" y="953"/>
                  <a:pt x="44" y="1013"/>
                </a:cubicBezTo>
                <a:cubicBezTo>
                  <a:pt x="6" y="1109"/>
                  <a:pt x="0" y="2351"/>
                  <a:pt x="0" y="10913"/>
                </a:cubicBezTo>
                <a:lnTo>
                  <a:pt x="0" y="20705"/>
                </a:lnTo>
                <a:lnTo>
                  <a:pt x="10396" y="20705"/>
                </a:lnTo>
                <a:cubicBezTo>
                  <a:pt x="17274" y="20705"/>
                  <a:pt x="20842" y="20681"/>
                  <a:pt x="20944" y="20632"/>
                </a:cubicBezTo>
                <a:cubicBezTo>
                  <a:pt x="21029" y="20591"/>
                  <a:pt x="21110" y="20583"/>
                  <a:pt x="21123" y="20615"/>
                </a:cubicBezTo>
                <a:cubicBezTo>
                  <a:pt x="21136" y="20648"/>
                  <a:pt x="21078" y="20805"/>
                  <a:pt x="20996" y="20965"/>
                </a:cubicBezTo>
                <a:cubicBezTo>
                  <a:pt x="20934" y="21084"/>
                  <a:pt x="20840" y="21322"/>
                  <a:pt x="20741" y="21586"/>
                </a:cubicBezTo>
                <a:lnTo>
                  <a:pt x="21061" y="21586"/>
                </a:lnTo>
                <a:cubicBezTo>
                  <a:pt x="21071" y="21560"/>
                  <a:pt x="21078" y="21531"/>
                  <a:pt x="21088" y="21505"/>
                </a:cubicBezTo>
                <a:cubicBezTo>
                  <a:pt x="21244" y="21101"/>
                  <a:pt x="21411" y="20736"/>
                  <a:pt x="21471" y="20672"/>
                </a:cubicBezTo>
                <a:cubicBezTo>
                  <a:pt x="21529" y="20610"/>
                  <a:pt x="21584" y="20531"/>
                  <a:pt x="21593" y="20496"/>
                </a:cubicBezTo>
                <a:cubicBezTo>
                  <a:pt x="21593" y="20495"/>
                  <a:pt x="21600" y="20492"/>
                  <a:pt x="21600" y="20491"/>
                </a:cubicBezTo>
                <a:lnTo>
                  <a:pt x="21600" y="20086"/>
                </a:lnTo>
                <a:cubicBezTo>
                  <a:pt x="21488" y="20176"/>
                  <a:pt x="21389" y="20283"/>
                  <a:pt x="21347" y="20379"/>
                </a:cubicBezTo>
                <a:cubicBezTo>
                  <a:pt x="21322" y="20437"/>
                  <a:pt x="21292" y="20463"/>
                  <a:pt x="21282" y="20436"/>
                </a:cubicBezTo>
                <a:cubicBezTo>
                  <a:pt x="21271" y="20409"/>
                  <a:pt x="21263" y="16777"/>
                  <a:pt x="21263" y="12367"/>
                </a:cubicBezTo>
                <a:cubicBezTo>
                  <a:pt x="21263" y="5323"/>
                  <a:pt x="21268" y="4327"/>
                  <a:pt x="21306" y="4178"/>
                </a:cubicBezTo>
                <a:cubicBezTo>
                  <a:pt x="21342" y="4038"/>
                  <a:pt x="21351" y="3702"/>
                  <a:pt x="21351" y="2320"/>
                </a:cubicBezTo>
                <a:cubicBezTo>
                  <a:pt x="21352" y="170"/>
                  <a:pt x="21354" y="289"/>
                  <a:pt x="21308" y="137"/>
                </a:cubicBezTo>
                <a:cubicBezTo>
                  <a:pt x="21270" y="9"/>
                  <a:pt x="20393" y="-14"/>
                  <a:pt x="16004" y="7"/>
                </a:cubicBezTo>
                <a:lnTo>
                  <a:pt x="15867" y="7"/>
                </a:lnTo>
                <a:close/>
                <a:moveTo>
                  <a:pt x="20754" y="20979"/>
                </a:moveTo>
                <a:lnTo>
                  <a:pt x="20624" y="21147"/>
                </a:lnTo>
                <a:cubicBezTo>
                  <a:pt x="20536" y="21260"/>
                  <a:pt x="20442" y="21414"/>
                  <a:pt x="20347" y="21586"/>
                </a:cubicBezTo>
                <a:lnTo>
                  <a:pt x="20530" y="21586"/>
                </a:lnTo>
                <a:lnTo>
                  <a:pt x="20754" y="20979"/>
                </a:lnTo>
                <a:close/>
                <a:moveTo>
                  <a:pt x="21600" y="21155"/>
                </a:moveTo>
                <a:cubicBezTo>
                  <a:pt x="21532" y="21292"/>
                  <a:pt x="21477" y="21436"/>
                  <a:pt x="21431" y="21586"/>
                </a:cubicBezTo>
                <a:lnTo>
                  <a:pt x="21600" y="21586"/>
                </a:lnTo>
                <a:lnTo>
                  <a:pt x="21600" y="21155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DF976C6-3D91-41E3-95A9-49AD585BFF6A-L0-001.png" descr="EDF976C6-3D91-41E3-95A9-49AD585BFF6A-L0-001.png">
            <a:extLst>
              <a:ext uri="{FF2B5EF4-FFF2-40B4-BE49-F238E27FC236}">
                <a16:creationId xmlns:a16="http://schemas.microsoft.com/office/drawing/2014/main" id="{3929FDB6-6679-0A6F-01C7-FC18AF8201C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788894" y="141024"/>
            <a:ext cx="8668870" cy="4287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973546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2" name="Rectangle 3"/>
          <p:cNvSpPr txBox="1"/>
          <p:nvPr/>
        </p:nvSpPr>
        <p:spPr>
          <a:xfrm>
            <a:off x="1607086" y="554017"/>
            <a:ext cx="5929827" cy="561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685800">
              <a:defRPr sz="4000">
                <a:solidFill>
                  <a:srgbClr val="0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KW" sz="3200" dirty="0">
                <a:latin typeface="Sakkal Majalla" panose="02000000000000000000" pitchFamily="2" charset="-78"/>
                <a:cs typeface="Sakkal Majalla" panose="02000000000000000000" pitchFamily="2" charset="-78"/>
                <a:sym typeface="Helvetica"/>
              </a:rPr>
              <a:t>رتبي الجمل التالية لتستنتج مفهوم </a:t>
            </a:r>
            <a:r>
              <a:rPr sz="3200" dirty="0">
                <a:latin typeface="Sakkal Majalla" panose="02000000000000000000" pitchFamily="2" charset="-78"/>
                <a:cs typeface="Sakkal Majalla" panose="02000000000000000000" pitchFamily="2" charset="-78"/>
                <a:sym typeface="Helvetica"/>
              </a:rPr>
              <a:t> </a:t>
            </a:r>
            <a:r>
              <a:rPr sz="3200" dirty="0" err="1">
                <a:latin typeface="Sakkal Majalla" panose="02000000000000000000" pitchFamily="2" charset="-78"/>
                <a:cs typeface="Sakkal Majalla" panose="02000000000000000000" pitchFamily="2" charset="-78"/>
                <a:sym typeface="Helvetica"/>
              </a:rPr>
              <a:t>الدولة</a:t>
            </a:r>
            <a:r>
              <a:rPr sz="3200" dirty="0">
                <a:latin typeface="Sakkal Majalla" panose="02000000000000000000" pitchFamily="2" charset="-78"/>
                <a:cs typeface="Sakkal Majalla" panose="02000000000000000000" pitchFamily="2" charset="-78"/>
                <a:sym typeface="Helvetica"/>
              </a:rPr>
              <a:t> </a:t>
            </a:r>
            <a:r>
              <a:rPr sz="3200" dirty="0" err="1">
                <a:latin typeface="Sakkal Majalla" panose="02000000000000000000" pitchFamily="2" charset="-78"/>
                <a:cs typeface="Sakkal Majalla" panose="02000000000000000000" pitchFamily="2" charset="-78"/>
                <a:sym typeface="Helvetica"/>
              </a:rPr>
              <a:t>الاسلامية</a:t>
            </a:r>
            <a:r>
              <a:rPr sz="3200" dirty="0">
                <a:latin typeface="Sakkal Majalla" panose="02000000000000000000" pitchFamily="2" charset="-78"/>
                <a:cs typeface="Sakkal Majalla" panose="02000000000000000000" pitchFamily="2" charset="-78"/>
                <a:sym typeface="Helvetica"/>
              </a:rPr>
              <a:t> 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D1B4286-2E48-1489-0D5A-9231FB88BA61}"/>
              </a:ext>
            </a:extLst>
          </p:cNvPr>
          <p:cNvSpPr txBox="1"/>
          <p:nvPr/>
        </p:nvSpPr>
        <p:spPr>
          <a:xfrm>
            <a:off x="5870429" y="2469497"/>
            <a:ext cx="1452639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685800">
              <a:defRPr sz="4000">
                <a:solidFill>
                  <a:srgbClr val="0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KW" sz="2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 أكثر من نسبة</a:t>
            </a:r>
            <a:endParaRPr sz="24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  <a:sym typeface="Helvetica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31F5493-AD2D-310A-5B9D-09A431BED13D}"/>
              </a:ext>
            </a:extLst>
          </p:cNvPr>
          <p:cNvSpPr txBox="1"/>
          <p:nvPr/>
        </p:nvSpPr>
        <p:spPr>
          <a:xfrm>
            <a:off x="4186314" y="1786474"/>
            <a:ext cx="2717409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685800">
              <a:defRPr sz="4000">
                <a:solidFill>
                  <a:srgbClr val="0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KW" sz="2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يكون فيها نسبة المسلمين 50 % </a:t>
            </a:r>
            <a:endParaRPr sz="24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  <a:sym typeface="Helvetic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8C43F8-0B42-1E45-F832-4F5CC14E3F17}"/>
              </a:ext>
            </a:extLst>
          </p:cNvPr>
          <p:cNvSpPr txBox="1"/>
          <p:nvPr/>
        </p:nvSpPr>
        <p:spPr>
          <a:xfrm>
            <a:off x="1669529" y="2321682"/>
            <a:ext cx="1345238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685800">
              <a:defRPr sz="4000">
                <a:solidFill>
                  <a:srgbClr val="0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KW" sz="2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 الدولة التي  </a:t>
            </a:r>
            <a:endParaRPr sz="24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  <a:sym typeface="Helvetica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825CDCF-EE7A-1888-C0C1-B39CBEDC7FEC}"/>
              </a:ext>
            </a:extLst>
          </p:cNvPr>
          <p:cNvSpPr txBox="1"/>
          <p:nvPr/>
        </p:nvSpPr>
        <p:spPr>
          <a:xfrm>
            <a:off x="1680896" y="1244377"/>
            <a:ext cx="1907893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685800">
              <a:defRPr sz="4000">
                <a:solidFill>
                  <a:srgbClr val="000000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+mj-lt"/>
                <a:ea typeface="+mj-ea"/>
                <a:cs typeface="+mj-cs"/>
                <a:sym typeface="Calibri"/>
              </a:defRPr>
            </a:pPr>
            <a:r>
              <a:rPr lang="ar-KW" sz="24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ويحكمها حاكم مسلم </a:t>
            </a:r>
            <a:endParaRPr sz="2400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4 0.0145 L 0.61701 0.264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1" y="1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25 0.13025 L 0.05018 0.371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12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93827E-7 L -0.31666 0.233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10771 L -0.11232 0.46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17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Interactive folders by Slidesgo">
  <a:themeElements>
    <a:clrScheme name="Interactive folder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6B65"/>
      </a:accent1>
      <a:accent2>
        <a:srgbClr val="FF9900"/>
      </a:accent2>
      <a:accent3>
        <a:srgbClr val="A727FD"/>
      </a:accent3>
      <a:accent4>
        <a:srgbClr val="F5F5F5"/>
      </a:accent4>
      <a:accent5>
        <a:srgbClr val="9EC4FF"/>
      </a:accent5>
      <a:accent6>
        <a:srgbClr val="4A86E8"/>
      </a:accent6>
      <a:hlink>
        <a:srgbClr val="0000FF"/>
      </a:hlink>
      <a:folHlink>
        <a:srgbClr val="FF00FF"/>
      </a:folHlink>
    </a:clrScheme>
    <a:fontScheme name="Interactive folders by Slidesgo">
      <a:majorFont>
        <a:latin typeface="Calibri"/>
        <a:ea typeface="Calibri"/>
        <a:cs typeface="Calibri"/>
      </a:majorFont>
      <a:minorFont>
        <a:latin typeface="Arial"/>
        <a:ea typeface="Arial"/>
        <a:cs typeface="Arial"/>
      </a:minorFont>
    </a:fontScheme>
    <a:fmtScheme name="Interactive folder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494949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494949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579</TotalTime>
  <Words>280</Words>
  <Application>Microsoft Office PowerPoint</Application>
  <PresentationFormat>On-screen Show (16:9)</PresentationFormat>
  <Paragraphs>86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Garamond</vt:lpstr>
      <vt:lpstr>Sakkal Majalla</vt:lpstr>
      <vt:lpstr>Organic</vt:lpstr>
      <vt:lpstr>PowerPoint Presentation</vt:lpstr>
      <vt:lpstr>PowerPoint Presentation</vt:lpstr>
      <vt:lpstr>PowerPoint Presentation</vt:lpstr>
      <vt:lpstr>باستخدام استيراتيجية لقاء الاحرف استنتجي اسم الملك الذي اقترح تجمع يضم الدول الاسلامية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HANAN LDK</dc:creator>
  <cp:lastModifiedBy>HANAN LDK</cp:lastModifiedBy>
  <cp:revision>30</cp:revision>
  <dcterms:modified xsi:type="dcterms:W3CDTF">2023-06-12T07:15:04Z</dcterms:modified>
</cp:coreProperties>
</file>