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  <p:sldMasterId id="2147483720" r:id="rId2"/>
    <p:sldMasterId id="2147483732" r:id="rId3"/>
  </p:sldMasterIdLst>
  <p:sldIdLst>
    <p:sldId id="295" r:id="rId4"/>
    <p:sldId id="311" r:id="rId5"/>
    <p:sldId id="274" r:id="rId6"/>
    <p:sldId id="256" r:id="rId7"/>
    <p:sldId id="257" r:id="rId8"/>
    <p:sldId id="285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679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9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9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46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0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6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03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1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08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81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310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8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673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7463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482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201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2403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39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60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375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8744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8537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742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9320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2211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3537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4132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168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7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493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715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334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242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6581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850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0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97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31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5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80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7631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67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51CE18-C36B-47EE-BFDC-018E63038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2540"/>
            <a:ext cx="6565605" cy="58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1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92D0776-C287-497D-9BF8-2D402361BF8E}"/>
              </a:ext>
            </a:extLst>
          </p:cNvPr>
          <p:cNvSpPr/>
          <p:nvPr/>
        </p:nvSpPr>
        <p:spPr>
          <a:xfrm>
            <a:off x="611560" y="1124744"/>
            <a:ext cx="6881785" cy="3151112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r>
              <a:rPr lang="ar-KW" sz="3000" b="1" kern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الرابطة الكيميائية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6C889ED8-69CA-4372-8E04-861188A8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25" y="3501008"/>
            <a:ext cx="2862011" cy="18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8305027-46A3-451F-A092-9CE7F4FC0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6384" r="20863" b="24788"/>
          <a:stretch/>
        </p:blipFill>
        <p:spPr>
          <a:xfrm>
            <a:off x="1763688" y="103448"/>
            <a:ext cx="7128792" cy="3960440"/>
          </a:xfrm>
          <a:prstGeom prst="rect">
            <a:avLst/>
          </a:prstGeom>
        </p:spPr>
      </p:pic>
      <p:pic>
        <p:nvPicPr>
          <p:cNvPr id="3" name="Picture 2" descr="ما هي أنواع الروابط الكيميائية ؟ - أنا أصدق العلم">
            <a:extLst>
              <a:ext uri="{FF2B5EF4-FFF2-40B4-BE49-F238E27FC236}">
                <a16:creationId xmlns:a16="http://schemas.microsoft.com/office/drawing/2014/main" id="{B47C04EB-697F-48CB-B8AB-90BC9C55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6" y="4031900"/>
            <a:ext cx="3765510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3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799BAE3-C6AB-473B-BF79-2260F4B76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3387" r="24013" b="24788"/>
          <a:stretch/>
        </p:blipFill>
        <p:spPr>
          <a:xfrm>
            <a:off x="1043608" y="1916832"/>
            <a:ext cx="7488832" cy="4032448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4AFC49B4-530F-44C0-88F4-4BE04787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" y="260648"/>
            <a:ext cx="2862011" cy="18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C76FDBD-7AE5-4D4B-9F7F-63DDB4B9137E}"/>
              </a:ext>
            </a:extLst>
          </p:cNvPr>
          <p:cNvSpPr/>
          <p:nvPr/>
        </p:nvSpPr>
        <p:spPr>
          <a:xfrm>
            <a:off x="6408204" y="416964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4A87DE-96F5-4B3E-879F-C4FAED90585F}"/>
              </a:ext>
            </a:extLst>
          </p:cNvPr>
          <p:cNvSpPr/>
          <p:nvPr/>
        </p:nvSpPr>
        <p:spPr>
          <a:xfrm>
            <a:off x="7391222" y="416964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A6DFC0F-E8A1-4892-BF4D-34668C45AC17}"/>
              </a:ext>
            </a:extLst>
          </p:cNvPr>
          <p:cNvSpPr/>
          <p:nvPr/>
        </p:nvSpPr>
        <p:spPr>
          <a:xfrm>
            <a:off x="4463988" y="416964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68480EF9-C422-4185-98FC-4421EB11811D}"/>
              </a:ext>
            </a:extLst>
          </p:cNvPr>
          <p:cNvSpPr/>
          <p:nvPr/>
        </p:nvSpPr>
        <p:spPr>
          <a:xfrm>
            <a:off x="1830074" y="3573016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6F6CE47A-D364-4089-B369-72DF131EF82C}"/>
              </a:ext>
            </a:extLst>
          </p:cNvPr>
          <p:cNvSpPr/>
          <p:nvPr/>
        </p:nvSpPr>
        <p:spPr>
          <a:xfrm>
            <a:off x="2725827" y="3933056"/>
            <a:ext cx="648072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E5609CE2-A0EE-4083-A046-B6217A23C6F9}"/>
              </a:ext>
            </a:extLst>
          </p:cNvPr>
          <p:cNvSpPr/>
          <p:nvPr/>
        </p:nvSpPr>
        <p:spPr>
          <a:xfrm>
            <a:off x="2057373" y="4653136"/>
            <a:ext cx="648072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71599" cy="11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572001" y="5013176"/>
            <a:ext cx="5760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  <a:endParaRPr kumimoji="0" lang="ar-KW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91680" y="5035823"/>
            <a:ext cx="5760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</a:t>
            </a:r>
            <a:endParaRPr kumimoji="0" lang="ar-KW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49848" y="5826004"/>
            <a:ext cx="2582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الذرة غير مستقرة لأن المستوى الخارجي غير مكتمل بـ 8  إلكترونات</a:t>
            </a:r>
            <a:endParaRPr kumimoji="0" lang="ar-K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50465" y="5855370"/>
            <a:ext cx="3758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الذرة غير مستقرة لأن المستوى الخارجي غير مكتمل بـ 8  إلكترونات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99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49246" y="1340768"/>
            <a:ext cx="9293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- عندما تكتسب الذرة إلكترونات فإنها تصـبح أيون سالب له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   شحنة مساوية لعدد الإلكترونات المكتسبة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156412" y="13643"/>
            <a:ext cx="9293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- عندما تفقد الذرة إلكترونات فإنها تصـــبح أيون موجب له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   شحنة مساوية لعدد الإلكترونات المفقودة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3" y="2848874"/>
            <a:ext cx="9153737" cy="399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491880" y="5982379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2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ذرة الصوديوم فقدت إلكترون و أصبحت أيون موجب</a:t>
            </a:r>
            <a:endParaRPr kumimoji="0" lang="ar-K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149246" y="6021288"/>
            <a:ext cx="3793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2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ذرة الكلور اكتسبت إلكترون و أصبحت أيون سالب</a:t>
            </a:r>
            <a:endParaRPr kumimoji="0" lang="ar-K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3377"/>
            <a:ext cx="971599" cy="11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6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76</Words>
  <Application>Microsoft Office PowerPoint</Application>
  <PresentationFormat>عرض على الشاشة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Simplified Arabic</vt:lpstr>
      <vt:lpstr>Times New Roman</vt:lpstr>
      <vt:lpstr>Trebuchet MS</vt:lpstr>
      <vt:lpstr>Wingdings 3</vt:lpstr>
      <vt:lpstr>أيون</vt:lpstr>
      <vt:lpstr>دفق الهواء</vt:lpstr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زهراء محمد امان على</cp:lastModifiedBy>
  <cp:revision>17</cp:revision>
  <dcterms:created xsi:type="dcterms:W3CDTF">2018-10-07T05:14:06Z</dcterms:created>
  <dcterms:modified xsi:type="dcterms:W3CDTF">2023-10-01T07:35:24Z</dcterms:modified>
</cp:coreProperties>
</file>